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03" d="100"/>
          <a:sy n="103" d="100"/>
        </p:scale>
        <p:origin x="18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9144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9144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6000" spc="-38"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1800" cap="all" spc="150" baseline="0">
                <a:solidFill>
                  <a:schemeClr val="tx2"/>
                </a:solidFill>
                <a:latin typeface="+mj-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6/24/2018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6/24/2018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2302"/>
            <a:ext cx="1971675"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2302"/>
            <a:ext cx="5800725"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dirty="0"/>
              <a:t>6/24/2018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62CEF3B-A037-46D0-B02C-1428F07E9383}" type="datetimeFigureOut">
              <a:rPr lang="en-US" dirty="0"/>
              <a:t>6/24/2018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CE482DC-2269-4F26-9D2A-7E44B1A4CD8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6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1800" cap="all" spc="150" baseline="0">
                <a:solidFill>
                  <a:schemeClr val="tx2"/>
                </a:solidFill>
                <a:latin typeface="+mj-lt"/>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dirty="0"/>
              <a:t>6/24/2018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5"/>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5"/>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dirty="0"/>
              <a:t>6/24/2018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22960" y="2582335"/>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1500" b="0" cap="all"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dirty="0"/>
              <a:t>6/24/2018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dirty="0"/>
              <a:t>6/24/2018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96DFF08F-DC6B-4601-B491-B0F83F6DD2DA}" type="datetimeFigureOut">
              <a:rPr lang="en-US" dirty="0"/>
              <a:pPr/>
              <a:t>6/24/2018</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27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600450" y="731520"/>
            <a:ext cx="486918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96DFF08F-DC6B-4601-B491-B0F83F6DD2DA}" type="datetimeFigureOut">
              <a:rPr lang="en-US" dirty="0"/>
              <a:pPr/>
              <a:t>6/24/2018</a:t>
            </a:fld>
            <a:endParaRPr lang="en-US" dirty="0"/>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5234" cy="822960"/>
          </a:xfrm>
        </p:spPr>
        <p:txBody>
          <a:bodyPr tIns="0" bIns="0" anchor="b">
            <a:noAutofit/>
          </a:bodyPr>
          <a:lstStyle>
            <a:lvl1pPr>
              <a:defRPr sz="27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solidFill>
            <a:schemeClr val="bg2">
              <a:lumMod val="90000"/>
            </a:schemeClr>
          </a:solidFill>
        </p:spPr>
        <p:txBody>
          <a:bodyPr lIns="457200" tIns="45720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22960" y="5907024"/>
            <a:ext cx="7584948" cy="594360"/>
          </a:xfrm>
        </p:spPr>
        <p:txBody>
          <a:bodyPr lIns="91440" tIns="0" rIns="91440" bIns="0">
            <a:normAutofit/>
          </a:bodyPr>
          <a:lstStyle>
            <a:lvl1pPr marL="0" indent="0">
              <a:spcBef>
                <a:spcPts val="0"/>
              </a:spcBef>
              <a:spcAft>
                <a:spcPts val="450"/>
              </a:spcAft>
              <a:buNone/>
              <a:defRPr sz="1125">
                <a:solidFill>
                  <a:srgbClr val="FFFFFF"/>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dirty="0"/>
              <a:t>6/24/2018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60" y="1845734"/>
            <a:ext cx="75438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675">
                <a:solidFill>
                  <a:srgbClr val="FFFFFF"/>
                </a:solidFill>
              </a:defRPr>
            </a:lvl1pPr>
          </a:lstStyle>
          <a:p>
            <a:fld id="{96DFF08F-DC6B-4601-B491-B0F83F6DD2DA}" type="datetimeFigureOut">
              <a:rPr lang="en-US" dirty="0"/>
              <a:pPr/>
              <a:t>6/24/2018</a:t>
            </a:fld>
            <a:endParaRPr lang="en-US" dirty="0"/>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675"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788">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800" rtl="0" eaLnBrk="1" latinLnBrk="0" hangingPunct="1">
        <a:lnSpc>
          <a:spcPct val="85000"/>
        </a:lnSpc>
        <a:spcBef>
          <a:spcPct val="0"/>
        </a:spcBef>
        <a:buNone/>
        <a:defRPr sz="3600" kern="1200" spc="-38" baseline="0">
          <a:solidFill>
            <a:schemeClr val="tx1">
              <a:lumMod val="75000"/>
              <a:lumOff val="25000"/>
            </a:schemeClr>
          </a:solidFill>
          <a:latin typeface="+mj-lt"/>
          <a:ea typeface="+mj-ea"/>
          <a:cs typeface="+mj-cs"/>
        </a:defRPr>
      </a:lvl1pPr>
    </p:titleStyle>
    <p:bodyStyle>
      <a:lvl1pPr marL="68580" indent="-68580" algn="l" defTabSz="685800" rtl="0" eaLnBrk="1" latinLnBrk="0" hangingPunct="1">
        <a:lnSpc>
          <a:spcPct val="90000"/>
        </a:lnSpc>
        <a:spcBef>
          <a:spcPts val="900"/>
        </a:spcBef>
        <a:spcAft>
          <a:spcPts val="150"/>
        </a:spcAft>
        <a:buClr>
          <a:schemeClr val="accent1"/>
        </a:buClr>
        <a:buSzPct val="100000"/>
        <a:buFont typeface="Calibri" panose="020F0502020204030204" pitchFamily="34" charset="0"/>
        <a:buChar char=" "/>
        <a:defRPr sz="1500" kern="1200">
          <a:solidFill>
            <a:schemeClr val="tx1">
              <a:lumMod val="75000"/>
              <a:lumOff val="25000"/>
            </a:schemeClr>
          </a:solidFill>
          <a:latin typeface="+mn-lt"/>
          <a:ea typeface="+mn-ea"/>
          <a:cs typeface="+mn-cs"/>
        </a:defRPr>
      </a:lvl1pPr>
      <a:lvl2pPr marL="288036" indent="-137160" algn="l" defTabSz="685800" rtl="0" eaLnBrk="1" latinLnBrk="0" hangingPunct="1">
        <a:lnSpc>
          <a:spcPct val="90000"/>
        </a:lnSpc>
        <a:spcBef>
          <a:spcPts val="150"/>
        </a:spcBef>
        <a:spcAft>
          <a:spcPts val="300"/>
        </a:spcAft>
        <a:buClr>
          <a:schemeClr val="accent1"/>
        </a:buClr>
        <a:buFont typeface="Calibri" pitchFamily="34" charset="0"/>
        <a:buChar char="◦"/>
        <a:defRPr sz="1350" kern="1200">
          <a:solidFill>
            <a:schemeClr val="tx1">
              <a:lumMod val="75000"/>
              <a:lumOff val="25000"/>
            </a:schemeClr>
          </a:solidFill>
          <a:latin typeface="+mn-lt"/>
          <a:ea typeface="+mn-ea"/>
          <a:cs typeface="+mn-cs"/>
        </a:defRPr>
      </a:lvl2pPr>
      <a:lvl3pPr marL="42519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3pPr>
      <a:lvl4pPr marL="56235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4pPr>
      <a:lvl5pPr marL="699516" indent="-13716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b="1" dirty="0"/>
              <a:t>Lessons from John 14</a:t>
            </a:r>
          </a:p>
        </p:txBody>
      </p:sp>
      <p:sp>
        <p:nvSpPr>
          <p:cNvPr id="3" name="Subtitle 2"/>
          <p:cNvSpPr>
            <a:spLocks noGrp="1"/>
          </p:cNvSpPr>
          <p:nvPr>
            <p:ph type="subTitle" idx="1"/>
          </p:nvPr>
        </p:nvSpPr>
        <p:spPr/>
        <p:txBody>
          <a:bodyPr>
            <a:normAutofit/>
          </a:bodyPr>
          <a:lstStyle/>
          <a:p>
            <a:pPr algn="ctr"/>
            <a:r>
              <a:rPr lang="en-US" sz="4000" b="1" dirty="0">
                <a:solidFill>
                  <a:schemeClr val="tx1"/>
                </a:solidFill>
              </a:rPr>
              <a:t>John 14:1-27</a:t>
            </a:r>
          </a:p>
        </p:txBody>
      </p:sp>
    </p:spTree>
    <p:extLst>
      <p:ext uri="{BB962C8B-B14F-4D97-AF65-F5344CB8AC3E}">
        <p14:creationId xmlns:p14="http://schemas.microsoft.com/office/powerpoint/2010/main" val="4021231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par>
                          <p:cTn id="8" fill="hold">
                            <p:stCondLst>
                              <p:cond delay="2000"/>
                            </p:stCondLst>
                            <p:childTnLst>
                              <p:par>
                                <p:cTn id="9" presetID="22" presetClass="entr" presetSubtype="1" fill="hold" nodeType="afterEffect">
                                  <p:stCondLst>
                                    <p:cond delay="500"/>
                                  </p:stCondLst>
                                  <p:childTnLst>
                                    <p:set>
                                      <p:cBhvr>
                                        <p:cTn id="10" dur="1" fill="hold">
                                          <p:stCondLst>
                                            <p:cond delay="0"/>
                                          </p:stCondLst>
                                        </p:cTn>
                                        <p:tgtEl>
                                          <p:spTgt spid="3">
                                            <p:txEl>
                                              <p:pRg st="0" end="0"/>
                                            </p:txEl>
                                          </p:spTgt>
                                        </p:tgtEl>
                                        <p:attrNameLst>
                                          <p:attrName>style.visibility</p:attrName>
                                        </p:attrNameLst>
                                      </p:cBhvr>
                                      <p:to>
                                        <p:strVal val="visible"/>
                                      </p:to>
                                    </p:set>
                                    <p:animEffect transition="in" filter="wipe(up)">
                                      <p:cBhvr>
                                        <p:cTn id="11"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solidFill>
                  <a:schemeClr val="tx1"/>
                </a:solidFill>
              </a:rPr>
              <a:t>1 John 5:3 (NKJV)</a:t>
            </a:r>
          </a:p>
          <a:p>
            <a:r>
              <a:rPr lang="en-US" sz="2800" dirty="0">
                <a:solidFill>
                  <a:schemeClr val="tx1"/>
                </a:solidFill>
              </a:rPr>
              <a:t>3 For this is the love of God, that we keep His commandments. And His commandments are not burdensome.</a:t>
            </a:r>
          </a:p>
          <a:p>
            <a:endParaRPr lang="en-US" sz="2800" dirty="0">
              <a:solidFill>
                <a:schemeClr val="tx1"/>
              </a:solidFill>
            </a:endParaRPr>
          </a:p>
          <a:p>
            <a:endParaRPr lang="en-US" sz="2800" dirty="0">
              <a:solidFill>
                <a:schemeClr val="tx1"/>
              </a:solidFill>
            </a:endParaRPr>
          </a:p>
          <a:p>
            <a:r>
              <a:rPr lang="en-US" sz="2800" dirty="0">
                <a:solidFill>
                  <a:schemeClr val="tx1"/>
                </a:solidFill>
              </a:rPr>
              <a:t>Matthew 25:14-30 parable of the talents</a:t>
            </a:r>
          </a:p>
          <a:p>
            <a:endParaRPr lang="en-US" dirty="0"/>
          </a:p>
        </p:txBody>
      </p:sp>
    </p:spTree>
    <p:extLst>
      <p:ext uri="{BB962C8B-B14F-4D97-AF65-F5344CB8AC3E}">
        <p14:creationId xmlns:p14="http://schemas.microsoft.com/office/powerpoint/2010/main" val="200511371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solidFill>
                  <a:schemeClr val="tx1"/>
                </a:solidFill>
              </a:rPr>
              <a:t>Galatians 2:20 (NKJV)</a:t>
            </a:r>
          </a:p>
          <a:p>
            <a:r>
              <a:rPr lang="en-US" sz="2800" dirty="0">
                <a:solidFill>
                  <a:schemeClr val="tx1"/>
                </a:solidFill>
              </a:rPr>
              <a:t>20 I have been crucified with Christ; it is no longer I who live, but Christ lives in me; and the life which I now live in the flesh I live by faith in the Son of God, who loved me and gave Himself for me.</a:t>
            </a:r>
          </a:p>
          <a:p>
            <a:endParaRPr lang="en-US" dirty="0"/>
          </a:p>
        </p:txBody>
      </p:sp>
    </p:spTree>
    <p:extLst>
      <p:ext uri="{BB962C8B-B14F-4D97-AF65-F5344CB8AC3E}">
        <p14:creationId xmlns:p14="http://schemas.microsoft.com/office/powerpoint/2010/main" val="31683848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tx1"/>
                </a:solidFill>
              </a:rPr>
              <a:t>There are obstacles.</a:t>
            </a:r>
            <a:br>
              <a:rPr lang="en-US" dirty="0"/>
            </a:br>
            <a:endParaRPr lang="en-US" dirty="0"/>
          </a:p>
        </p:txBody>
      </p:sp>
      <p:sp>
        <p:nvSpPr>
          <p:cNvPr id="3" name="Content Placeholder 2"/>
          <p:cNvSpPr>
            <a:spLocks noGrp="1"/>
          </p:cNvSpPr>
          <p:nvPr>
            <p:ph idx="1"/>
          </p:nvPr>
        </p:nvSpPr>
        <p:spPr/>
        <p:txBody>
          <a:bodyPr/>
          <a:lstStyle/>
          <a:p>
            <a:r>
              <a:rPr lang="en-US" sz="2800" dirty="0">
                <a:solidFill>
                  <a:schemeClr val="tx1"/>
                </a:solidFill>
              </a:rPr>
              <a:t>John 14:16-17 (NKJV)</a:t>
            </a:r>
          </a:p>
          <a:p>
            <a:r>
              <a:rPr lang="en-US" sz="2800" dirty="0">
                <a:solidFill>
                  <a:schemeClr val="tx1"/>
                </a:solidFill>
              </a:rPr>
              <a:t>16 And I will pray the Father, and He will give you another Helper, that He may abide with you forever— 17 the Spirit of truth, whom the world cannot receive, because it neither sees Him nor knows Him; but you know Him, for He dwells with you and will be in you. </a:t>
            </a:r>
          </a:p>
          <a:p>
            <a:endParaRPr lang="en-US" dirty="0"/>
          </a:p>
        </p:txBody>
      </p:sp>
    </p:spTree>
    <p:extLst>
      <p:ext uri="{BB962C8B-B14F-4D97-AF65-F5344CB8AC3E}">
        <p14:creationId xmlns:p14="http://schemas.microsoft.com/office/powerpoint/2010/main" val="138116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1500"/>
                                        <p:tgtEl>
                                          <p:spTgt spid="3">
                                            <p:txEl>
                                              <p:pRg st="0" end="0"/>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up)">
                                      <p:cBhvr>
                                        <p:cTn id="15"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 </a:t>
            </a:r>
          </a:p>
          <a:p>
            <a:r>
              <a:rPr lang="en-US" sz="2800" dirty="0">
                <a:solidFill>
                  <a:schemeClr val="tx1"/>
                </a:solidFill>
              </a:rPr>
              <a:t>1 Corinthians 10:13 (NKJV)</a:t>
            </a:r>
          </a:p>
          <a:p>
            <a:r>
              <a:rPr lang="en-US" sz="2800" dirty="0">
                <a:solidFill>
                  <a:schemeClr val="tx1"/>
                </a:solidFill>
              </a:rPr>
              <a:t>13 No temptation has overtaken you except such as is common to man; but God is faithful, who will not allow you to be tempted beyond what you are able, but with the temptation will also make the way of escape, that you may be able to bear it.</a:t>
            </a:r>
          </a:p>
          <a:p>
            <a:endParaRPr lang="en-US" dirty="0"/>
          </a:p>
        </p:txBody>
      </p:sp>
    </p:spTree>
    <p:extLst>
      <p:ext uri="{BB962C8B-B14F-4D97-AF65-F5344CB8AC3E}">
        <p14:creationId xmlns:p14="http://schemas.microsoft.com/office/powerpoint/2010/main" val="41275173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solidFill>
                  <a:schemeClr val="tx1"/>
                </a:solidFill>
              </a:rPr>
              <a:t>James 1:5-8 (NKJV)</a:t>
            </a:r>
          </a:p>
          <a:p>
            <a:r>
              <a:rPr lang="en-US" sz="2800" dirty="0">
                <a:solidFill>
                  <a:schemeClr val="tx1"/>
                </a:solidFill>
              </a:rPr>
              <a:t>5 If any of you lacks wisdom, let him ask of God, who gives to all liberally and without reproach, and it will be given to him. 6 But let him ask in faith, with no doubting, for he who doubts is like a wave of the sea driven and tossed by the wind. 7 For let not that man suppose that he will receive anything from the Lord; 8 he is a double-minded man, unstable in all his ways.</a:t>
            </a:r>
          </a:p>
          <a:p>
            <a:endParaRPr lang="en-US" dirty="0"/>
          </a:p>
        </p:txBody>
      </p:sp>
    </p:spTree>
    <p:extLst>
      <p:ext uri="{BB962C8B-B14F-4D97-AF65-F5344CB8AC3E}">
        <p14:creationId xmlns:p14="http://schemas.microsoft.com/office/powerpoint/2010/main" val="36156471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tx1"/>
                </a:solidFill>
              </a:rPr>
              <a:t>How should we live? </a:t>
            </a:r>
            <a:br>
              <a:rPr lang="en-US" dirty="0"/>
            </a:br>
            <a:endParaRPr lang="en-US" dirty="0"/>
          </a:p>
        </p:txBody>
      </p:sp>
      <p:sp>
        <p:nvSpPr>
          <p:cNvPr id="3" name="Content Placeholder 2"/>
          <p:cNvSpPr>
            <a:spLocks noGrp="1"/>
          </p:cNvSpPr>
          <p:nvPr>
            <p:ph idx="1"/>
          </p:nvPr>
        </p:nvSpPr>
        <p:spPr/>
        <p:txBody>
          <a:bodyPr/>
          <a:lstStyle/>
          <a:p>
            <a:r>
              <a:rPr lang="en-US" sz="2800" dirty="0">
                <a:solidFill>
                  <a:schemeClr val="tx1"/>
                </a:solidFill>
              </a:rPr>
              <a:t>John 14:27  (NKJV)</a:t>
            </a:r>
          </a:p>
          <a:p>
            <a:r>
              <a:rPr lang="en-US" sz="2800" dirty="0">
                <a:solidFill>
                  <a:schemeClr val="tx1"/>
                </a:solidFill>
              </a:rPr>
              <a:t>27 Peace I leave with you, My peace I give to you; not as the world gives do I give to you. Let not your heart be troubled, neither let it be afraid. </a:t>
            </a:r>
          </a:p>
          <a:p>
            <a:endParaRPr lang="en-US" dirty="0"/>
          </a:p>
        </p:txBody>
      </p:sp>
    </p:spTree>
    <p:extLst>
      <p:ext uri="{BB962C8B-B14F-4D97-AF65-F5344CB8AC3E}">
        <p14:creationId xmlns:p14="http://schemas.microsoft.com/office/powerpoint/2010/main" val="2389821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175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1750"/>
                                        <p:tgtEl>
                                          <p:spTgt spid="3">
                                            <p:txEl>
                                              <p:pRg st="0" end="0"/>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up)">
                                      <p:cBhvr>
                                        <p:cTn id="15"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2800" dirty="0">
                <a:solidFill>
                  <a:schemeClr val="tx1"/>
                </a:solidFill>
              </a:rPr>
              <a:t>Acts 27:25  (NKJV)</a:t>
            </a:r>
          </a:p>
          <a:p>
            <a:r>
              <a:rPr lang="en-US" sz="2800" dirty="0">
                <a:solidFill>
                  <a:schemeClr val="tx1"/>
                </a:solidFill>
              </a:rPr>
              <a:t>25 Therefore take heart, men, for I believe God that it will be just as it was told me.</a:t>
            </a:r>
          </a:p>
        </p:txBody>
      </p:sp>
    </p:spTree>
    <p:extLst>
      <p:ext uri="{BB962C8B-B14F-4D97-AF65-F5344CB8AC3E}">
        <p14:creationId xmlns:p14="http://schemas.microsoft.com/office/powerpoint/2010/main" val="3326663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1750"/>
                                        <p:tgtEl>
                                          <p:spTgt spid="3">
                                            <p:txEl>
                                              <p:pRg st="0" end="0"/>
                                            </p:txEl>
                                          </p:spTgt>
                                        </p:tgtEl>
                                      </p:cBhvr>
                                    </p:animEffect>
                                  </p:childTnLst>
                                </p:cTn>
                              </p:par>
                              <p:par>
                                <p:cTn id="8" presetID="22" presetClass="entr" presetSubtype="8"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wipe(left)">
                                      <p:cBhvr>
                                        <p:cTn id="10" dur="175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tx1"/>
                </a:solidFill>
              </a:rPr>
              <a:t>What is the goal of life?</a:t>
            </a:r>
            <a:br>
              <a:rPr lang="en-US" b="1" dirty="0">
                <a:solidFill>
                  <a:schemeClr val="tx1"/>
                </a:solidFill>
              </a:rPr>
            </a:br>
            <a:endParaRPr lang="en-US" b="1" dirty="0">
              <a:solidFill>
                <a:schemeClr val="tx1"/>
              </a:solidFill>
            </a:endParaRPr>
          </a:p>
        </p:txBody>
      </p:sp>
      <p:sp>
        <p:nvSpPr>
          <p:cNvPr id="3" name="Content Placeholder 2"/>
          <p:cNvSpPr>
            <a:spLocks noGrp="1"/>
          </p:cNvSpPr>
          <p:nvPr>
            <p:ph idx="1"/>
          </p:nvPr>
        </p:nvSpPr>
        <p:spPr/>
        <p:txBody>
          <a:bodyPr/>
          <a:lstStyle/>
          <a:p>
            <a:r>
              <a:rPr lang="en-US" sz="2800" dirty="0">
                <a:solidFill>
                  <a:schemeClr val="tx1"/>
                </a:solidFill>
              </a:rPr>
              <a:t>John 14:2 (NKJV)</a:t>
            </a:r>
          </a:p>
          <a:p>
            <a:r>
              <a:rPr lang="en-US" sz="2800" dirty="0">
                <a:solidFill>
                  <a:schemeClr val="tx1"/>
                </a:solidFill>
              </a:rPr>
              <a:t>2 In My Father’s house are many mansions; if it were not so, I would have told you. I go to prepare a place for you.</a:t>
            </a:r>
          </a:p>
          <a:p>
            <a:endParaRPr lang="en-US" dirty="0"/>
          </a:p>
        </p:txBody>
      </p:sp>
    </p:spTree>
    <p:extLst>
      <p:ext uri="{BB962C8B-B14F-4D97-AF65-F5344CB8AC3E}">
        <p14:creationId xmlns:p14="http://schemas.microsoft.com/office/powerpoint/2010/main" val="3060457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1500"/>
                                        <p:tgtEl>
                                          <p:spTgt spid="3">
                                            <p:txEl>
                                              <p:pRg st="0" end="0"/>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up)">
                                      <p:cBhvr>
                                        <p:cTn id="15"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solidFill>
                  <a:schemeClr val="tx1"/>
                </a:solidFill>
              </a:rPr>
              <a:t>Luke 8:14 (NKJV)</a:t>
            </a:r>
          </a:p>
          <a:p>
            <a:r>
              <a:rPr lang="en-US" sz="2800" dirty="0">
                <a:solidFill>
                  <a:schemeClr val="tx1"/>
                </a:solidFill>
              </a:rPr>
              <a:t>14 Now the ones that fell among thorns are those who, when they have heard, go out and are choked with cares, riches, and pleasures of life, and bring no fruit to maturity.</a:t>
            </a:r>
          </a:p>
          <a:p>
            <a:endParaRPr lang="en-US" dirty="0"/>
          </a:p>
        </p:txBody>
      </p:sp>
    </p:spTree>
    <p:extLst>
      <p:ext uri="{BB962C8B-B14F-4D97-AF65-F5344CB8AC3E}">
        <p14:creationId xmlns:p14="http://schemas.microsoft.com/office/powerpoint/2010/main" val="37341038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sz="2800" dirty="0">
                <a:solidFill>
                  <a:schemeClr val="tx1"/>
                </a:solidFill>
              </a:rPr>
              <a:t>2 Corinthians 4:16-18 (NKJV)</a:t>
            </a:r>
          </a:p>
          <a:p>
            <a:r>
              <a:rPr lang="en-US" sz="2800" dirty="0">
                <a:solidFill>
                  <a:schemeClr val="tx1"/>
                </a:solidFill>
              </a:rPr>
              <a:t>16 Therefore we do not lose heart. Even though our outward man is perishing, yet the inward man is being renewed day by day. 17 For our light affliction, which is but for a moment, is working for us a far more exceeding and eternal weight of glory, 18 while we do not look at the things which are seen, but at the things which are not seen. For the things which are seen are temporary, but the things which are not seen are eternal.</a:t>
            </a:r>
          </a:p>
          <a:p>
            <a:endParaRPr lang="en-US" dirty="0"/>
          </a:p>
        </p:txBody>
      </p:sp>
    </p:spTree>
    <p:extLst>
      <p:ext uri="{BB962C8B-B14F-4D97-AF65-F5344CB8AC3E}">
        <p14:creationId xmlns:p14="http://schemas.microsoft.com/office/powerpoint/2010/main" val="8843418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solidFill>
                  <a:schemeClr val="tx1"/>
                </a:solidFill>
              </a:rPr>
              <a:t>Luke 6:22-23 (NKJV)</a:t>
            </a:r>
          </a:p>
          <a:p>
            <a:r>
              <a:rPr lang="en-US" sz="2800" dirty="0">
                <a:solidFill>
                  <a:schemeClr val="tx1"/>
                </a:solidFill>
              </a:rPr>
              <a:t>22 Blessed are you when men hate you, And when they exclude you, And revile you, and cast out your name as evil, For the Son of Man’s sake. 23 Rejoice in that day and leap for joy! For indeed your reward is great in heaven, For in like manner their fathers did to the prophets.</a:t>
            </a:r>
          </a:p>
          <a:p>
            <a:endParaRPr lang="en-US" dirty="0"/>
          </a:p>
        </p:txBody>
      </p:sp>
    </p:spTree>
    <p:extLst>
      <p:ext uri="{BB962C8B-B14F-4D97-AF65-F5344CB8AC3E}">
        <p14:creationId xmlns:p14="http://schemas.microsoft.com/office/powerpoint/2010/main" val="2410969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chemeClr val="tx1"/>
                </a:solidFill>
              </a:rPr>
              <a:t>What is the way?</a:t>
            </a:r>
            <a:br>
              <a:rPr lang="en-US" dirty="0"/>
            </a:br>
            <a:endParaRPr lang="en-US" dirty="0"/>
          </a:p>
        </p:txBody>
      </p:sp>
      <p:sp>
        <p:nvSpPr>
          <p:cNvPr id="3" name="Content Placeholder 2"/>
          <p:cNvSpPr>
            <a:spLocks noGrp="1"/>
          </p:cNvSpPr>
          <p:nvPr>
            <p:ph idx="1"/>
          </p:nvPr>
        </p:nvSpPr>
        <p:spPr/>
        <p:txBody>
          <a:bodyPr/>
          <a:lstStyle/>
          <a:p>
            <a:r>
              <a:rPr lang="en-US" sz="2800" dirty="0">
                <a:solidFill>
                  <a:schemeClr val="tx1"/>
                </a:solidFill>
              </a:rPr>
              <a:t>John 14:6 (NKJV)</a:t>
            </a:r>
          </a:p>
          <a:p>
            <a:r>
              <a:rPr lang="en-US" sz="2800" dirty="0">
                <a:solidFill>
                  <a:schemeClr val="tx1"/>
                </a:solidFill>
              </a:rPr>
              <a:t>6 Jesus said to him, “I am the way, the truth, and the life. No one comes to the Father except through Me.</a:t>
            </a:r>
          </a:p>
          <a:p>
            <a:endParaRPr lang="en-US" dirty="0"/>
          </a:p>
        </p:txBody>
      </p:sp>
    </p:spTree>
    <p:extLst>
      <p:ext uri="{BB962C8B-B14F-4D97-AF65-F5344CB8AC3E}">
        <p14:creationId xmlns:p14="http://schemas.microsoft.com/office/powerpoint/2010/main" val="39158801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1500"/>
                                        <p:tgtEl>
                                          <p:spTgt spid="3">
                                            <p:txEl>
                                              <p:pRg st="0" end="0"/>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up)">
                                      <p:cBhvr>
                                        <p:cTn id="15"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solidFill>
                  <a:schemeClr val="tx1"/>
                </a:solidFill>
              </a:rPr>
              <a:t>John 3:36 (NKJV)</a:t>
            </a:r>
          </a:p>
          <a:p>
            <a:r>
              <a:rPr lang="en-US" sz="2800" dirty="0">
                <a:solidFill>
                  <a:schemeClr val="tx1"/>
                </a:solidFill>
              </a:rPr>
              <a:t>36 He who believes in the Son has everlasting life; and he who does not believe the Son shall not see life, but the wrath of God abides on him.”</a:t>
            </a:r>
          </a:p>
          <a:p>
            <a:endParaRPr lang="en-US" dirty="0"/>
          </a:p>
        </p:txBody>
      </p:sp>
    </p:spTree>
    <p:extLst>
      <p:ext uri="{BB962C8B-B14F-4D97-AF65-F5344CB8AC3E}">
        <p14:creationId xmlns:p14="http://schemas.microsoft.com/office/powerpoint/2010/main" val="1674024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chemeClr val="tx1"/>
                </a:solidFill>
              </a:rPr>
              <a:t>What is expected of us?</a:t>
            </a:r>
            <a:br>
              <a:rPr lang="en-US" sz="4000" b="1" dirty="0">
                <a:solidFill>
                  <a:schemeClr val="tx1"/>
                </a:solidFill>
              </a:rPr>
            </a:br>
            <a:endParaRPr lang="en-US" sz="4000" b="1" dirty="0">
              <a:solidFill>
                <a:schemeClr val="tx1"/>
              </a:solidFill>
            </a:endParaRPr>
          </a:p>
        </p:txBody>
      </p:sp>
      <p:sp>
        <p:nvSpPr>
          <p:cNvPr id="3" name="Content Placeholder 2"/>
          <p:cNvSpPr>
            <a:spLocks noGrp="1"/>
          </p:cNvSpPr>
          <p:nvPr>
            <p:ph idx="1"/>
          </p:nvPr>
        </p:nvSpPr>
        <p:spPr/>
        <p:txBody>
          <a:bodyPr/>
          <a:lstStyle/>
          <a:p>
            <a:r>
              <a:rPr lang="en-US" sz="2800" dirty="0">
                <a:solidFill>
                  <a:schemeClr val="tx1"/>
                </a:solidFill>
              </a:rPr>
              <a:t>John 14:15 (NKJV)</a:t>
            </a:r>
          </a:p>
          <a:p>
            <a:r>
              <a:rPr lang="en-US" sz="2800" dirty="0">
                <a:solidFill>
                  <a:schemeClr val="tx1"/>
                </a:solidFill>
              </a:rPr>
              <a:t>15 “If you love Me, keep My commandments.</a:t>
            </a:r>
          </a:p>
          <a:p>
            <a:endParaRPr lang="en-US" dirty="0"/>
          </a:p>
        </p:txBody>
      </p:sp>
    </p:spTree>
    <p:extLst>
      <p:ext uri="{BB962C8B-B14F-4D97-AF65-F5344CB8AC3E}">
        <p14:creationId xmlns:p14="http://schemas.microsoft.com/office/powerpoint/2010/main" val="3724383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up)">
                                      <p:cBhvr>
                                        <p:cTn id="12" dur="1500"/>
                                        <p:tgtEl>
                                          <p:spTgt spid="3">
                                            <p:txEl>
                                              <p:pRg st="0" end="0"/>
                                            </p:txEl>
                                          </p:spTgt>
                                        </p:tgtEl>
                                      </p:cBhvr>
                                    </p:animEffect>
                                  </p:childTnLst>
                                </p:cTn>
                              </p:par>
                              <p:par>
                                <p:cTn id="13" presetID="22" presetClass="entr" presetSubtype="1"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wipe(up)">
                                      <p:cBhvr>
                                        <p:cTn id="15" dur="1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2800" dirty="0">
                <a:solidFill>
                  <a:schemeClr val="tx1"/>
                </a:solidFill>
              </a:rPr>
              <a:t>Acts 22:10 (NKJV)</a:t>
            </a:r>
          </a:p>
          <a:p>
            <a:r>
              <a:rPr lang="en-US" sz="2800" dirty="0">
                <a:solidFill>
                  <a:schemeClr val="tx1"/>
                </a:solidFill>
              </a:rPr>
              <a:t>10 So I said, ‘What shall I do, Lord?’ And the Lord said to me, ‘Arise and go into Damascus, and there you will be told all things which are appointed for you to do.’ </a:t>
            </a:r>
          </a:p>
          <a:p>
            <a:endParaRPr lang="en-US" dirty="0"/>
          </a:p>
        </p:txBody>
      </p:sp>
    </p:spTree>
    <p:extLst>
      <p:ext uri="{BB962C8B-B14F-4D97-AF65-F5344CB8AC3E}">
        <p14:creationId xmlns:p14="http://schemas.microsoft.com/office/powerpoint/2010/main" val="2512859366"/>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344068"/>
      </a:dk2>
      <a:lt2>
        <a:srgbClr val="D9E0E6"/>
      </a:lt2>
      <a:accent1>
        <a:srgbClr val="1CADE4"/>
      </a:accent1>
      <a:accent2>
        <a:srgbClr val="2683C6"/>
      </a:accent2>
      <a:accent3>
        <a:srgbClr val="28C4CC"/>
      </a:accent3>
      <a:accent4>
        <a:srgbClr val="42BA97"/>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docProps/app.xml><?xml version="1.0" encoding="utf-8"?>
<Properties xmlns="http://schemas.openxmlformats.org/officeDocument/2006/extended-properties" xmlns:vt="http://schemas.openxmlformats.org/officeDocument/2006/docPropsVTypes">
  <Template>Retrospect</Template>
  <TotalTime>261</TotalTime>
  <Words>739</Words>
  <Application>Microsoft Office PowerPoint</Application>
  <PresentationFormat>On-screen Show (4:3)</PresentationFormat>
  <Paragraphs>41</Paragraphs>
  <Slides>16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Calibri</vt:lpstr>
      <vt:lpstr>Calibri Light</vt:lpstr>
      <vt:lpstr>Retrospect</vt:lpstr>
      <vt:lpstr>Lessons from John 14</vt:lpstr>
      <vt:lpstr>What is the goal of life? </vt:lpstr>
      <vt:lpstr>PowerPoint Presentation</vt:lpstr>
      <vt:lpstr>PowerPoint Presentation</vt:lpstr>
      <vt:lpstr>PowerPoint Presentation</vt:lpstr>
      <vt:lpstr>What is the way? </vt:lpstr>
      <vt:lpstr>PowerPoint Presentation</vt:lpstr>
      <vt:lpstr>What is expected of us? </vt:lpstr>
      <vt:lpstr>PowerPoint Presentation</vt:lpstr>
      <vt:lpstr>PowerPoint Presentation</vt:lpstr>
      <vt:lpstr>PowerPoint Presentation</vt:lpstr>
      <vt:lpstr>There are obstacles. </vt:lpstr>
      <vt:lpstr>PowerPoint Presentation</vt:lpstr>
      <vt:lpstr>PowerPoint Presentation</vt:lpstr>
      <vt:lpstr>How should we live?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John 14</dc:title>
  <dc:creator>Microsoft account</dc:creator>
  <cp:lastModifiedBy>Auditorium</cp:lastModifiedBy>
  <cp:revision>10</cp:revision>
  <dcterms:created xsi:type="dcterms:W3CDTF">2018-06-24T04:26:01Z</dcterms:created>
  <dcterms:modified xsi:type="dcterms:W3CDTF">2018-06-24T14:29:27Z</dcterms:modified>
</cp:coreProperties>
</file>