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71" r:id="rId13"/>
    <p:sldId id="266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101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7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3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01367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7942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6606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9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0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44510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941F00-82CA-42AA-A2F3-B20E7AE7DC62}" type="datetimeFigureOut">
              <a:rPr lang="en-US" smtClean="0"/>
              <a:t>9/10/2016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BFD477C-697E-4988-BBFF-769B95E8164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952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 Us 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03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Matt.16:24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400" b="1" dirty="0" smtClean="0"/>
              <a:t>If any man will come after me…..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2 Cor. 5:17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The woman taken in adultery.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John 8:1-11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Jesus told the woman, ‘go and sin no</a:t>
            </a:r>
          </a:p>
          <a:p>
            <a:r>
              <a:rPr lang="en-US" sz="4400" b="1" dirty="0" smtClean="0"/>
              <a:t>More”    </a:t>
            </a:r>
            <a:r>
              <a:rPr lang="en-US" sz="4400" b="1" dirty="0" smtClean="0">
                <a:solidFill>
                  <a:srgbClr val="7030A0"/>
                </a:solidFill>
              </a:rPr>
              <a:t>God will forgive you!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3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Let us </a:t>
            </a:r>
            <a:r>
              <a:rPr lang="en-US" dirty="0" smtClean="0"/>
              <a:t>-  Help 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000" b="1" dirty="0" smtClean="0"/>
              <a:t>Gal. 6:10  As we have therefore opportunity, let us do good unto all men,</a:t>
            </a:r>
          </a:p>
          <a:p>
            <a:r>
              <a:rPr lang="en-US" sz="4000" b="1" dirty="0" smtClean="0"/>
              <a:t>Especially unto them who are of the household of faith.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We see that at O’Neal. 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Matt.7:11  Therefore all things whatsoever ye would that men should do to you, do ye even so to </a:t>
            </a:r>
            <a:r>
              <a:rPr lang="en-US" sz="4000" b="1" dirty="0" err="1" smtClean="0"/>
              <a:t>them:for</a:t>
            </a:r>
            <a:r>
              <a:rPr lang="en-US" sz="4000" b="1" dirty="0" smtClean="0"/>
              <a:t> this is the law and the prophets. 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47901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501" y="242712"/>
            <a:ext cx="10178322" cy="6615288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Many of God’s people are hurting.</a:t>
            </a:r>
          </a:p>
          <a:p>
            <a:r>
              <a:rPr lang="en-US" sz="4000" b="1" dirty="0" smtClean="0"/>
              <a:t>Some from sickness of the body, some from sickness of the soul..</a:t>
            </a:r>
          </a:p>
          <a:p>
            <a:r>
              <a:rPr lang="en-US" sz="4000" b="1" dirty="0" smtClean="0"/>
              <a:t>Some from family problems, some from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financial problems, some from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personal sins and sins from others in </a:t>
            </a:r>
          </a:p>
          <a:p>
            <a:r>
              <a:rPr lang="en-US" sz="4000" b="1" dirty="0" smtClean="0"/>
              <a:t>Their families.  </a:t>
            </a:r>
          </a:p>
          <a:p>
            <a:r>
              <a:rPr lang="en-US" sz="4000" b="1" dirty="0"/>
              <a:t>  </a:t>
            </a:r>
            <a:r>
              <a:rPr lang="en-US" sz="4000" b="1" dirty="0" smtClean="0"/>
              <a:t>  Gal. 6:2  Bear ye one another’s burdens, and so fulfill </a:t>
            </a:r>
            <a:r>
              <a:rPr lang="en-US" sz="4300" b="1" dirty="0" smtClean="0"/>
              <a:t>The law of Christ!.   </a:t>
            </a:r>
            <a:endParaRPr lang="en-US" sz="4300" b="1" dirty="0"/>
          </a:p>
        </p:txBody>
      </p:sp>
    </p:spTree>
    <p:extLst>
      <p:ext uri="{BB962C8B-B14F-4D97-AF65-F5344CB8AC3E}">
        <p14:creationId xmlns:p14="http://schemas.microsoft.com/office/powerpoint/2010/main" val="2375484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Let us:  </a:t>
            </a:r>
            <a:r>
              <a:rPr lang="en-US" dirty="0" smtClean="0"/>
              <a:t>not forsake the assembling 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5822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Heb. 10:23-25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744" y="1128451"/>
            <a:ext cx="10178322" cy="5729549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 </a:t>
            </a:r>
            <a:r>
              <a:rPr lang="en-US" sz="3600" b="1" dirty="0">
                <a:solidFill>
                  <a:srgbClr val="FF0000"/>
                </a:solidFill>
              </a:rPr>
              <a:t>Let us </a:t>
            </a:r>
            <a:r>
              <a:rPr lang="en-US" sz="3600" dirty="0"/>
              <a:t>hold fast the profession of our faith without wavering: (for he is faithful that </a:t>
            </a:r>
          </a:p>
          <a:p>
            <a:r>
              <a:rPr lang="en-US" sz="3600" dirty="0"/>
              <a:t>Promised;) and </a:t>
            </a:r>
            <a:r>
              <a:rPr lang="en-US" sz="3600" b="1" dirty="0">
                <a:solidFill>
                  <a:srgbClr val="FF0000"/>
                </a:solidFill>
              </a:rPr>
              <a:t>let us </a:t>
            </a:r>
            <a:r>
              <a:rPr lang="en-US" sz="3600" dirty="0"/>
              <a:t>consider one another to provoke unto love and to good works:</a:t>
            </a:r>
          </a:p>
          <a:p>
            <a:r>
              <a:rPr lang="en-US" sz="3600" dirty="0">
                <a:solidFill>
                  <a:srgbClr val="7030A0"/>
                </a:solidFill>
              </a:rPr>
              <a:t>Not forsaking the assembling of ourselves together, </a:t>
            </a:r>
            <a:r>
              <a:rPr lang="en-US" sz="3600" dirty="0" smtClean="0">
                <a:solidFill>
                  <a:srgbClr val="7030A0"/>
                </a:solidFill>
              </a:rPr>
              <a:t>(some were doing that) </a:t>
            </a:r>
            <a:r>
              <a:rPr lang="en-US" sz="3600" dirty="0" smtClean="0"/>
              <a:t>as </a:t>
            </a:r>
            <a:r>
              <a:rPr lang="en-US" sz="3600" dirty="0"/>
              <a:t>the manner of some is; but e</a:t>
            </a:r>
            <a:r>
              <a:rPr lang="en-US" sz="3600" dirty="0" smtClean="0"/>
              <a:t>xhorting </a:t>
            </a:r>
            <a:r>
              <a:rPr lang="en-US" sz="3600" dirty="0"/>
              <a:t>one another: and so much the more, as ye see the day approaching</a:t>
            </a:r>
            <a:r>
              <a:rPr lang="en-US" sz="3600" dirty="0" smtClean="0"/>
              <a:t>.  (Where do we find</a:t>
            </a:r>
          </a:p>
          <a:p>
            <a:r>
              <a:rPr lang="en-US" sz="3600" dirty="0" smtClean="0"/>
              <a:t>That exhortation:   in the assemblies!!!)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486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u="sng" dirty="0" smtClean="0">
                <a:solidFill>
                  <a:srgbClr val="FF0000"/>
                </a:solidFill>
              </a:rPr>
              <a:t>Let us </a:t>
            </a:r>
            <a:r>
              <a:rPr lang="en-US" dirty="0" smtClean="0"/>
              <a:t>:   be about the Master’s</a:t>
            </a:r>
            <a:br>
              <a:rPr lang="en-US" dirty="0" smtClean="0"/>
            </a:br>
            <a:r>
              <a:rPr lang="en-US" dirty="0" smtClean="0"/>
              <a:t>Business.   John 9:4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Start by obeying Him.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        Keep working each day. </a:t>
            </a:r>
          </a:p>
          <a:p>
            <a:endParaRPr lang="en-US" sz="3600" b="1" dirty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What a reward is forthcoming to 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All those in the Lord.  Rev.14:13</a:t>
            </a:r>
          </a:p>
        </p:txBody>
      </p:sp>
    </p:spTree>
    <p:extLst>
      <p:ext uri="{BB962C8B-B14F-4D97-AF65-F5344CB8AC3E}">
        <p14:creationId xmlns:p14="http://schemas.microsoft.com/office/powerpoint/2010/main" val="84677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Tower of Babel     Gen.11:1-9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633" y="1428045"/>
            <a:ext cx="10178322" cy="5429955"/>
          </a:xfrm>
        </p:spPr>
        <p:txBody>
          <a:bodyPr/>
          <a:lstStyle/>
          <a:p>
            <a:r>
              <a:rPr lang="en-US" sz="3600" dirty="0" smtClean="0"/>
              <a:t>1 And </a:t>
            </a:r>
            <a:r>
              <a:rPr lang="en-US" sz="3600" dirty="0"/>
              <a:t>the whole earth was of one language, and of one speech.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And it came to pass, as they journeyed from the east, that they found a plain in the land of Shinar; and they dwelt there.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And they said one to another, Go to, </a:t>
            </a:r>
            <a:r>
              <a:rPr lang="en-US" sz="3600" b="1" i="1" u="sng" dirty="0">
                <a:solidFill>
                  <a:srgbClr val="FF0000"/>
                </a:solidFill>
              </a:rPr>
              <a:t>let us </a:t>
            </a:r>
            <a:r>
              <a:rPr lang="en-US" sz="3600" dirty="0"/>
              <a:t>make brick, and burn them thoroughly. And they had brick for stone, and slime had they for </a:t>
            </a:r>
            <a:r>
              <a:rPr lang="en-US" sz="3600" dirty="0" err="1"/>
              <a:t>morter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59645"/>
            <a:ext cx="10178322" cy="6457244"/>
          </a:xfrm>
        </p:spPr>
        <p:txBody>
          <a:bodyPr>
            <a:normAutofit fontScale="92500" lnSpcReduction="10000"/>
          </a:bodyPr>
          <a:lstStyle/>
          <a:p>
            <a:r>
              <a:rPr lang="en-US" sz="4200" baseline="30000" dirty="0"/>
              <a:t>4 </a:t>
            </a:r>
            <a:r>
              <a:rPr lang="en-US" sz="4200" dirty="0"/>
              <a:t>And they said, Go to, </a:t>
            </a:r>
            <a:r>
              <a:rPr lang="en-US" sz="4300" b="1" i="1" u="sng" dirty="0">
                <a:solidFill>
                  <a:srgbClr val="FF0000"/>
                </a:solidFill>
              </a:rPr>
              <a:t>let us </a:t>
            </a:r>
            <a:r>
              <a:rPr lang="en-US" sz="4200" dirty="0"/>
              <a:t>build us a city and a tower, whose top may reach unto heaven; and </a:t>
            </a:r>
            <a:r>
              <a:rPr lang="en-US" sz="4200" b="1" i="1" u="sng" dirty="0">
                <a:solidFill>
                  <a:srgbClr val="FF0000"/>
                </a:solidFill>
              </a:rPr>
              <a:t>let us </a:t>
            </a:r>
            <a:r>
              <a:rPr lang="en-US" sz="4200" dirty="0"/>
              <a:t>make </a:t>
            </a:r>
            <a:r>
              <a:rPr lang="en-US" sz="4200" b="1" i="1" u="sng" dirty="0">
                <a:solidFill>
                  <a:srgbClr val="FF0000"/>
                </a:solidFill>
              </a:rPr>
              <a:t>us</a:t>
            </a:r>
            <a:r>
              <a:rPr lang="en-US" sz="4200" dirty="0"/>
              <a:t> a name, lest we be scattered abroad upon the face of the whole earth.</a:t>
            </a:r>
          </a:p>
          <a:p>
            <a:r>
              <a:rPr lang="en-US" sz="4200" baseline="30000" dirty="0"/>
              <a:t>5 </a:t>
            </a:r>
            <a:r>
              <a:rPr lang="en-US" sz="4200" dirty="0"/>
              <a:t>And the </a:t>
            </a:r>
            <a:r>
              <a:rPr lang="en-US" sz="4200" cap="small" dirty="0"/>
              <a:t>Lord</a:t>
            </a:r>
            <a:r>
              <a:rPr lang="en-US" sz="4200" dirty="0"/>
              <a:t> came down to see the city and the tower, which the children of men </a:t>
            </a:r>
            <a:r>
              <a:rPr lang="en-US" sz="4200" dirty="0" err="1"/>
              <a:t>builded</a:t>
            </a:r>
            <a:r>
              <a:rPr lang="en-US" sz="4200" dirty="0"/>
              <a:t>.</a:t>
            </a:r>
          </a:p>
          <a:p>
            <a:r>
              <a:rPr lang="en-US" sz="4200" baseline="30000" dirty="0"/>
              <a:t>6 </a:t>
            </a:r>
            <a:r>
              <a:rPr lang="en-US" sz="4200" dirty="0"/>
              <a:t>And the </a:t>
            </a:r>
            <a:r>
              <a:rPr lang="en-US" sz="4200" cap="small" dirty="0"/>
              <a:t>Lord</a:t>
            </a:r>
            <a:r>
              <a:rPr lang="en-US" sz="4200" dirty="0"/>
              <a:t> said, Behold, the people is one, and they have all one language; and this they begin to do: and now nothing will be restrained from them, which </a:t>
            </a:r>
            <a:r>
              <a:rPr lang="en-US" sz="4200" b="1" dirty="0"/>
              <a:t>they have imagined to do.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54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345" y="592667"/>
            <a:ext cx="10178322" cy="6112933"/>
          </a:xfrm>
        </p:spPr>
        <p:txBody>
          <a:bodyPr>
            <a:normAutofit lnSpcReduction="10000"/>
          </a:bodyPr>
          <a:lstStyle/>
          <a:p>
            <a:r>
              <a:rPr lang="en-US" sz="3600" baseline="30000" dirty="0" smtClean="0"/>
              <a:t>7</a:t>
            </a:r>
            <a:r>
              <a:rPr lang="en-US" sz="3600" baseline="30000" dirty="0"/>
              <a:t> </a:t>
            </a:r>
            <a:r>
              <a:rPr lang="en-US" sz="3600" dirty="0"/>
              <a:t>Go to, </a:t>
            </a:r>
            <a:r>
              <a:rPr lang="en-US" sz="4400" b="1" dirty="0">
                <a:solidFill>
                  <a:srgbClr val="FF0000"/>
                </a:solidFill>
              </a:rPr>
              <a:t>let us </a:t>
            </a:r>
            <a:r>
              <a:rPr lang="en-US" sz="3600" dirty="0"/>
              <a:t>go down, and there confound their language, that they may not understand one another's speech.</a:t>
            </a:r>
          </a:p>
          <a:p>
            <a:r>
              <a:rPr lang="en-US" sz="3600" baseline="30000" dirty="0"/>
              <a:t>8 </a:t>
            </a:r>
            <a:r>
              <a:rPr lang="en-US" sz="3600" dirty="0"/>
              <a:t>So the </a:t>
            </a:r>
            <a:r>
              <a:rPr lang="en-US" sz="3600" cap="small" dirty="0"/>
              <a:t>Lord</a:t>
            </a:r>
            <a:r>
              <a:rPr lang="en-US" sz="3600" dirty="0"/>
              <a:t> scattered them abroad from thence upon the face of all the earth: and they left off to build the city.</a:t>
            </a:r>
          </a:p>
          <a:p>
            <a:r>
              <a:rPr lang="en-US" sz="3600" baseline="30000" dirty="0"/>
              <a:t>9 </a:t>
            </a:r>
            <a:r>
              <a:rPr lang="en-US" sz="3600" dirty="0"/>
              <a:t>Therefore is the name of it called </a:t>
            </a:r>
            <a:r>
              <a:rPr lang="en-US" sz="3600" b="1" i="1" u="sng" dirty="0"/>
              <a:t>Babel</a:t>
            </a:r>
            <a:r>
              <a:rPr lang="en-US" sz="3600" dirty="0"/>
              <a:t>; because the </a:t>
            </a:r>
            <a:r>
              <a:rPr lang="en-US" sz="3600" cap="small" dirty="0"/>
              <a:t>Lord</a:t>
            </a:r>
            <a:r>
              <a:rPr lang="en-US" sz="3600" dirty="0"/>
              <a:t> did there </a:t>
            </a:r>
            <a:r>
              <a:rPr lang="en-US" sz="3600" i="1" u="sng" dirty="0">
                <a:solidFill>
                  <a:srgbClr val="FF0000"/>
                </a:solidFill>
              </a:rPr>
              <a:t>confound</a:t>
            </a:r>
            <a:r>
              <a:rPr lang="en-US" sz="3600" dirty="0"/>
              <a:t> the language of all the earth: and from thence did the </a:t>
            </a:r>
            <a:r>
              <a:rPr lang="en-US" sz="3600" cap="small" dirty="0"/>
              <a:t>Lord</a:t>
            </a:r>
            <a:r>
              <a:rPr lang="en-US" sz="3600" dirty="0"/>
              <a:t> scatter them abroad upon the face of all the earth.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1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people did not want to</a:t>
            </a:r>
            <a:br>
              <a:rPr lang="en-US" dirty="0" smtClean="0"/>
            </a:br>
            <a:r>
              <a:rPr lang="en-US" dirty="0" smtClean="0"/>
              <a:t>do what God said!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God was their God.</a:t>
            </a:r>
          </a:p>
          <a:p>
            <a:r>
              <a:rPr lang="en-US" sz="3600" b="1" dirty="0" smtClean="0"/>
              <a:t>God had told them to ..scatter, and replenish the earth.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4461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Let us </a:t>
            </a:r>
            <a:r>
              <a:rPr lang="en-US" dirty="0" smtClean="0"/>
              <a:t>…throw off everything </a:t>
            </a:r>
            <a:br>
              <a:rPr lang="en-US" dirty="0" smtClean="0"/>
            </a:br>
            <a:r>
              <a:rPr lang="en-US" dirty="0" smtClean="0"/>
              <a:t>that hinders us from serving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Gal. 5:7  Ye did run well, who did hinder</a:t>
            </a:r>
          </a:p>
          <a:p>
            <a:r>
              <a:rPr lang="en-US" sz="3600" b="1" dirty="0" smtClean="0"/>
              <a:t>You from obeying the truth?</a:t>
            </a:r>
          </a:p>
          <a:p>
            <a:endParaRPr lang="en-US" sz="3600" b="1" dirty="0"/>
          </a:p>
          <a:p>
            <a:r>
              <a:rPr lang="en-US" sz="3600" b="1" dirty="0" smtClean="0"/>
              <a:t>People can hinder us…or help us.ICor15:33</a:t>
            </a:r>
          </a:p>
          <a:p>
            <a:r>
              <a:rPr lang="en-US" sz="3600" b="1" dirty="0" smtClean="0"/>
              <a:t>Things can hinder us …or help usIJohn2:15-17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94036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Let us </a:t>
            </a:r>
            <a:r>
              <a:rPr lang="en-US" dirty="0" smtClean="0"/>
              <a:t>-  Walk in the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2611" y="1586090"/>
            <a:ext cx="10178322" cy="517595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 John 1:7  But if we walk in the light, as he is in the light, we have fellowship one with another, and the blood of Jesus Christ his Son </a:t>
            </a:r>
            <a:r>
              <a:rPr lang="en-US" sz="4000" b="1" dirty="0" err="1" smtClean="0"/>
              <a:t>cleanseth</a:t>
            </a:r>
            <a:r>
              <a:rPr lang="en-US" sz="4000" b="1" dirty="0" smtClean="0"/>
              <a:t> us from all sin.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Know the Word    John 8:32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Stay in the Word  I Cor. 15:58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John Schaffer - 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585925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people in Gen. 11 needed </a:t>
            </a:r>
            <a:br>
              <a:rPr lang="en-US" dirty="0" smtClean="0"/>
            </a:br>
            <a:r>
              <a:rPr lang="en-US" dirty="0" err="1" smtClean="0"/>
              <a:t>God..but</a:t>
            </a:r>
            <a:r>
              <a:rPr lang="en-US" dirty="0" smtClean="0"/>
              <a:t> didn’t Want to do His Will.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Are we like that?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2 Tim.3:16,17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I Pet.4:11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622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Let us </a:t>
            </a:r>
            <a:r>
              <a:rPr lang="en-US" dirty="0" smtClean="0"/>
              <a:t>– Go on to 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 Pet. 3:18  But grow in the grace and in the knowledge of our Lord and</a:t>
            </a:r>
          </a:p>
          <a:p>
            <a:r>
              <a:rPr lang="en-US" sz="4000" b="1" dirty="0" err="1" smtClean="0"/>
              <a:t>Saviour</a:t>
            </a:r>
            <a:r>
              <a:rPr lang="en-US" sz="4000" b="1" dirty="0" smtClean="0"/>
              <a:t> Jesus.  To him be glory both now and for ever. Amen.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9451433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60</TotalTime>
  <Words>513</Words>
  <Application>Microsoft Office PowerPoint</Application>
  <PresentationFormat>Widescreen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Gill Sans MT</vt:lpstr>
      <vt:lpstr>Impact</vt:lpstr>
      <vt:lpstr>Badge</vt:lpstr>
      <vt:lpstr>Let Us ..</vt:lpstr>
      <vt:lpstr>Tower of Babel     Gen.11:1-9</vt:lpstr>
      <vt:lpstr>PowerPoint Presentation</vt:lpstr>
      <vt:lpstr>PowerPoint Presentation</vt:lpstr>
      <vt:lpstr>These people did not want to do what God said!</vt:lpstr>
      <vt:lpstr>Let us …throw off everything  that hinders us from serving God</vt:lpstr>
      <vt:lpstr>Let us -  Walk in the light</vt:lpstr>
      <vt:lpstr>These people in Gen. 11 needed  God..but didn’t Want to do His Will.</vt:lpstr>
      <vt:lpstr>Let us – Go on to Maturity</vt:lpstr>
      <vt:lpstr>Matt.16:24</vt:lpstr>
      <vt:lpstr>Let us -  Help each other</vt:lpstr>
      <vt:lpstr>PowerPoint Presentation</vt:lpstr>
      <vt:lpstr>Let us:  not forsake the assembling .  </vt:lpstr>
      <vt:lpstr>Heb. 10:23-25</vt:lpstr>
      <vt:lpstr>Let us :   be about the Master’s Business.   John 9:4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Us ..</dc:title>
  <dc:creator>mac</dc:creator>
  <cp:lastModifiedBy>mac</cp:lastModifiedBy>
  <cp:revision>7</cp:revision>
  <dcterms:created xsi:type="dcterms:W3CDTF">2016-09-11T00:34:33Z</dcterms:created>
  <dcterms:modified xsi:type="dcterms:W3CDTF">2016-09-11T01:34:49Z</dcterms:modified>
</cp:coreProperties>
</file>