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4"/>
  </p:handoutMasterIdLst>
  <p:sldIdLst>
    <p:sldId id="316" r:id="rId2"/>
    <p:sldId id="310" r:id="rId3"/>
    <p:sldId id="311" r:id="rId4"/>
    <p:sldId id="312" r:id="rId5"/>
    <p:sldId id="314" r:id="rId6"/>
    <p:sldId id="266" r:id="rId7"/>
    <p:sldId id="267" r:id="rId8"/>
    <p:sldId id="290" r:id="rId9"/>
    <p:sldId id="291" r:id="rId10"/>
    <p:sldId id="268" r:id="rId11"/>
    <p:sldId id="258" r:id="rId12"/>
    <p:sldId id="259" r:id="rId13"/>
    <p:sldId id="260" r:id="rId14"/>
    <p:sldId id="294" r:id="rId15"/>
    <p:sldId id="295" r:id="rId16"/>
    <p:sldId id="296" r:id="rId17"/>
    <p:sldId id="297" r:id="rId18"/>
    <p:sldId id="298" r:id="rId19"/>
    <p:sldId id="319" r:id="rId20"/>
    <p:sldId id="299" r:id="rId21"/>
    <p:sldId id="262" r:id="rId22"/>
    <p:sldId id="264" r:id="rId23"/>
    <p:sldId id="324" r:id="rId24"/>
    <p:sldId id="306" r:id="rId25"/>
    <p:sldId id="301" r:id="rId26"/>
    <p:sldId id="300" r:id="rId27"/>
    <p:sldId id="302" r:id="rId28"/>
    <p:sldId id="303" r:id="rId29"/>
    <p:sldId id="304" r:id="rId30"/>
    <p:sldId id="326" r:id="rId31"/>
    <p:sldId id="307" r:id="rId32"/>
    <p:sldId id="328" r:id="rId33"/>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440" autoAdjust="0"/>
    <p:restoredTop sz="94660"/>
  </p:normalViewPr>
  <p:slideViewPr>
    <p:cSldViewPr snapToGrid="0">
      <p:cViewPr varScale="1">
        <p:scale>
          <a:sx n="77" d="100"/>
          <a:sy n="77" d="100"/>
        </p:scale>
        <p:origin x="108" y="6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C98AD987-5528-4700-A05D-039E9F1B20F0}" type="datetimeFigureOut">
              <a:rPr lang="en-US" smtClean="0"/>
              <a:t>1/21/2018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B0AC1E72-9037-45EC-8DAA-49E77D6AAFD4}" type="slidenum">
              <a:rPr lang="en-US" smtClean="0"/>
              <a:t>‹#›</a:t>
            </a:fld>
            <a:endParaRPr lang="en-US"/>
          </a:p>
        </p:txBody>
      </p:sp>
    </p:spTree>
    <p:extLst>
      <p:ext uri="{BB962C8B-B14F-4D97-AF65-F5344CB8AC3E}">
        <p14:creationId xmlns:p14="http://schemas.microsoft.com/office/powerpoint/2010/main" val="6776508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05EAFAF-EA89-46AC-B482-6346B47587BA}"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3395819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5EAFAF-EA89-46AC-B482-6346B47587BA}"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1563311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5EAFAF-EA89-46AC-B482-6346B47587BA}"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837715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5EAFAF-EA89-46AC-B482-6346B47587BA}"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3439521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5EAFAF-EA89-46AC-B482-6346B47587BA}"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2546329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5EAFAF-EA89-46AC-B482-6346B47587BA}"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309865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5EAFAF-EA89-46AC-B482-6346B47587BA}" type="datetimeFigureOut">
              <a:rPr lang="en-US" smtClean="0"/>
              <a:t>1/21/2018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2258795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5EAFAF-EA89-46AC-B482-6346B47587BA}" type="datetimeFigureOut">
              <a:rPr lang="en-US" smtClean="0"/>
              <a:t>1/21/2018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15203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5EAFAF-EA89-46AC-B482-6346B47587BA}" type="datetimeFigureOut">
              <a:rPr lang="en-US" smtClean="0"/>
              <a:t>1/21/2018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302702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EAFAF-EA89-46AC-B482-6346B47587BA}"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1642193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EAFAF-EA89-46AC-B482-6346B47587BA}"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8BD68-DBA3-461E-B91A-DA99E3B3BE40}" type="slidenum">
              <a:rPr lang="en-US" smtClean="0"/>
              <a:t>‹#›</a:t>
            </a:fld>
            <a:endParaRPr lang="en-US"/>
          </a:p>
        </p:txBody>
      </p:sp>
    </p:spTree>
    <p:extLst>
      <p:ext uri="{BB962C8B-B14F-4D97-AF65-F5344CB8AC3E}">
        <p14:creationId xmlns:p14="http://schemas.microsoft.com/office/powerpoint/2010/main" val="1987455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5EAFAF-EA89-46AC-B482-6346B47587BA}" type="datetimeFigureOut">
              <a:rPr lang="en-US" smtClean="0"/>
              <a:t>1/21/2018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28BD68-DBA3-461E-B91A-DA99E3B3BE40}" type="slidenum">
              <a:rPr lang="en-US" smtClean="0"/>
              <a:t>‹#›</a:t>
            </a:fld>
            <a:endParaRPr lang="en-US"/>
          </a:p>
        </p:txBody>
      </p:sp>
    </p:spTree>
    <p:extLst>
      <p:ext uri="{BB962C8B-B14F-4D97-AF65-F5344CB8AC3E}">
        <p14:creationId xmlns:p14="http://schemas.microsoft.com/office/powerpoint/2010/main" val="2562825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ing.com/search?q=hank+williams&amp;filters=ufn:%22hank+williams%22+sid:%22ab5fd458-6ba8-ed7e-d15f-a98f8b7db243%22&amp;FORM=SNAPS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091481" cy="6858000"/>
          </a:xfrm>
        </p:spPr>
      </p:pic>
    </p:spTree>
    <p:extLst>
      <p:ext uri="{BB962C8B-B14F-4D97-AF65-F5344CB8AC3E}">
        <p14:creationId xmlns:p14="http://schemas.microsoft.com/office/powerpoint/2010/main" val="2188354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091481" cy="6858000"/>
          </a:xfrm>
        </p:spPr>
      </p:pic>
    </p:spTree>
    <p:extLst>
      <p:ext uri="{BB962C8B-B14F-4D97-AF65-F5344CB8AC3E}">
        <p14:creationId xmlns:p14="http://schemas.microsoft.com/office/powerpoint/2010/main" val="1499012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14" y="0"/>
            <a:ext cx="12050949" cy="6789906"/>
          </a:xfrm>
        </p:spPr>
        <p:txBody>
          <a:bodyPr/>
          <a:lstStyle/>
          <a:p>
            <a:r>
              <a:rPr lang="en-US" sz="3600" b="1" i="1" u="sng" dirty="0"/>
              <a:t>I Saw The Light</a:t>
            </a:r>
          </a:p>
          <a:p>
            <a:pPr algn="r"/>
            <a:r>
              <a:rPr lang="en-US" sz="3600" dirty="0">
                <a:hlinkClick r:id="rId2"/>
              </a:rPr>
              <a:t>Hank Williams</a:t>
            </a:r>
            <a:endParaRPr lang="en-US" sz="3600" dirty="0"/>
          </a:p>
          <a:p>
            <a:r>
              <a:rPr lang="en-US" sz="3600" dirty="0"/>
              <a:t>I wandered so aimless life filed with sin</a:t>
            </a:r>
            <a:br>
              <a:rPr lang="en-US" sz="3600" dirty="0"/>
            </a:br>
            <a:r>
              <a:rPr lang="en-US" sz="3600" dirty="0"/>
              <a:t>I wouldn't let my dear savior in</a:t>
            </a:r>
            <a:br>
              <a:rPr lang="en-US" sz="3600" dirty="0"/>
            </a:br>
            <a:r>
              <a:rPr lang="en-US" sz="3600" dirty="0"/>
              <a:t>Then Jesus came like a stranger in the night</a:t>
            </a:r>
            <a:br>
              <a:rPr lang="en-US" sz="3600" dirty="0"/>
            </a:br>
            <a:r>
              <a:rPr lang="en-US" sz="3600" dirty="0"/>
              <a:t>Praise the Lord I saw the light</a:t>
            </a:r>
          </a:p>
          <a:p>
            <a:r>
              <a:rPr lang="en-US" sz="3600" b="1" i="1" u="sng" dirty="0"/>
              <a:t>Chorus:</a:t>
            </a:r>
          </a:p>
          <a:p>
            <a:r>
              <a:rPr lang="en-US" sz="3600" dirty="0"/>
              <a:t>I saw the light, I saw the light</a:t>
            </a:r>
            <a:br>
              <a:rPr lang="en-US" sz="3600" dirty="0"/>
            </a:br>
            <a:r>
              <a:rPr lang="en-US" sz="3600" dirty="0"/>
              <a:t>No more darkness, no more night</a:t>
            </a:r>
            <a:br>
              <a:rPr lang="en-US" sz="3600" dirty="0"/>
            </a:br>
            <a:r>
              <a:rPr lang="en-US" sz="3600" dirty="0"/>
              <a:t>Now I'm so happy no sorrow in sight</a:t>
            </a:r>
            <a:br>
              <a:rPr lang="en-US" sz="3600" dirty="0"/>
            </a:br>
            <a:r>
              <a:rPr lang="en-US" sz="3600" dirty="0"/>
              <a:t>Praise the Lord I saw the light</a:t>
            </a:r>
          </a:p>
          <a:p>
            <a:endParaRPr lang="en-US" dirty="0"/>
          </a:p>
        </p:txBody>
      </p:sp>
    </p:spTree>
    <p:extLst>
      <p:ext uri="{BB962C8B-B14F-4D97-AF65-F5344CB8AC3E}">
        <p14:creationId xmlns:p14="http://schemas.microsoft.com/office/powerpoint/2010/main" val="1492211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1209" cy="6858000"/>
          </a:xfrm>
        </p:spPr>
        <p:txBody>
          <a:bodyPr/>
          <a:lstStyle/>
          <a:p>
            <a:endParaRPr lang="en-US" sz="3600" dirty="0"/>
          </a:p>
          <a:p>
            <a:r>
              <a:rPr lang="en-US" sz="3600" dirty="0"/>
              <a:t>Just like a blind man I wandered along</a:t>
            </a:r>
            <a:br>
              <a:rPr lang="en-US" sz="3600" dirty="0"/>
            </a:br>
            <a:r>
              <a:rPr lang="en-US" sz="3600" dirty="0"/>
              <a:t>Worries and fears I claimed for my own</a:t>
            </a:r>
            <a:br>
              <a:rPr lang="en-US" sz="3600" dirty="0"/>
            </a:br>
            <a:r>
              <a:rPr lang="en-US" sz="3600" dirty="0"/>
              <a:t>Then like the blind man that God gave back his sight</a:t>
            </a:r>
            <a:br>
              <a:rPr lang="en-US" sz="3600" dirty="0"/>
            </a:br>
            <a:r>
              <a:rPr lang="en-US" sz="3600" dirty="0"/>
              <a:t>Praise the Lord I saw the light</a:t>
            </a:r>
          </a:p>
          <a:p>
            <a:r>
              <a:rPr lang="en-US" sz="3600" b="1" i="1" u="sng" dirty="0"/>
              <a:t>Chorus:</a:t>
            </a:r>
          </a:p>
          <a:p>
            <a:r>
              <a:rPr lang="en-US" sz="3600" dirty="0"/>
              <a:t>I saw the light, I saw the light</a:t>
            </a:r>
            <a:br>
              <a:rPr lang="en-US" sz="3600" dirty="0"/>
            </a:br>
            <a:r>
              <a:rPr lang="en-US" sz="3600" dirty="0"/>
              <a:t>No more darkness, no more night</a:t>
            </a:r>
            <a:br>
              <a:rPr lang="en-US" sz="3600" dirty="0"/>
            </a:br>
            <a:r>
              <a:rPr lang="en-US" sz="3600" dirty="0"/>
              <a:t>Now I'm so happy no sorrow in sight</a:t>
            </a:r>
            <a:br>
              <a:rPr lang="en-US" sz="3600" dirty="0"/>
            </a:br>
            <a:r>
              <a:rPr lang="en-US" sz="3600" dirty="0"/>
              <a:t>Praise the Lord I saw the light</a:t>
            </a:r>
          </a:p>
          <a:p>
            <a:endParaRPr lang="en-US" dirty="0"/>
          </a:p>
          <a:p>
            <a:endParaRPr lang="en-US" dirty="0"/>
          </a:p>
          <a:p>
            <a:endParaRPr lang="en-US" dirty="0"/>
          </a:p>
        </p:txBody>
      </p:sp>
    </p:spTree>
    <p:extLst>
      <p:ext uri="{BB962C8B-B14F-4D97-AF65-F5344CB8AC3E}">
        <p14:creationId xmlns:p14="http://schemas.microsoft.com/office/powerpoint/2010/main" val="2436339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sz="3600" dirty="0"/>
          </a:p>
          <a:p>
            <a:r>
              <a:rPr lang="en-US" sz="3600" dirty="0"/>
              <a:t>I was a fool to wander and stray</a:t>
            </a:r>
            <a:br>
              <a:rPr lang="en-US" sz="3600" dirty="0"/>
            </a:br>
            <a:r>
              <a:rPr lang="en-US" sz="3600" dirty="0"/>
              <a:t>Straight is the gate and narrow's the way</a:t>
            </a:r>
            <a:br>
              <a:rPr lang="en-US" sz="3600" dirty="0"/>
            </a:br>
            <a:r>
              <a:rPr lang="en-US" sz="3600" dirty="0"/>
              <a:t>Now I have traded the wrong for the right</a:t>
            </a:r>
            <a:br>
              <a:rPr lang="en-US" sz="3600" dirty="0"/>
            </a:br>
            <a:r>
              <a:rPr lang="en-US" sz="3600" dirty="0"/>
              <a:t>Praise the Lord I saw the light</a:t>
            </a:r>
          </a:p>
          <a:p>
            <a:endParaRPr lang="en-US" sz="3600" dirty="0"/>
          </a:p>
          <a:p>
            <a:r>
              <a:rPr lang="en-US" sz="4400" b="1" dirty="0"/>
              <a:t>Chorus:</a:t>
            </a:r>
          </a:p>
          <a:p>
            <a:r>
              <a:rPr lang="en-US" sz="3600" dirty="0"/>
              <a:t>I saw the light, I saw the light</a:t>
            </a:r>
            <a:br>
              <a:rPr lang="en-US" sz="3600" dirty="0"/>
            </a:br>
            <a:r>
              <a:rPr lang="en-US" sz="3600" dirty="0"/>
              <a:t>No more darkness, no more night</a:t>
            </a:r>
            <a:br>
              <a:rPr lang="en-US" sz="3600" dirty="0"/>
            </a:br>
            <a:r>
              <a:rPr lang="en-US" sz="3600" dirty="0"/>
              <a:t>Now I'm so happy no sorrow in sight</a:t>
            </a:r>
            <a:br>
              <a:rPr lang="en-US" sz="3600" dirty="0"/>
            </a:br>
            <a:r>
              <a:rPr lang="en-US" sz="3600" dirty="0"/>
              <a:t>Praise the Lord I saw the light</a:t>
            </a:r>
          </a:p>
          <a:p>
            <a:endParaRPr lang="en-US" dirty="0"/>
          </a:p>
        </p:txBody>
      </p:sp>
    </p:spTree>
    <p:extLst>
      <p:ext uri="{BB962C8B-B14F-4D97-AF65-F5344CB8AC3E}">
        <p14:creationId xmlns:p14="http://schemas.microsoft.com/office/powerpoint/2010/main" val="2128861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431" y="73826"/>
            <a:ext cx="11886397" cy="6784173"/>
          </a:xfrm>
        </p:spPr>
        <p:txBody>
          <a:bodyPr>
            <a:normAutofit fontScale="92500" lnSpcReduction="20000"/>
          </a:bodyPr>
          <a:lstStyle/>
          <a:p>
            <a:endParaRPr lang="en-US" sz="4100" dirty="0"/>
          </a:p>
          <a:p>
            <a:endParaRPr lang="en-US" sz="4100" dirty="0"/>
          </a:p>
          <a:p>
            <a:r>
              <a:rPr lang="en-US" sz="4100" dirty="0"/>
              <a:t>1.  I wandered so aimless, life filled with sin..</a:t>
            </a:r>
          </a:p>
          <a:p>
            <a:r>
              <a:rPr lang="en-US" sz="4100" dirty="0"/>
              <a:t>       </a:t>
            </a:r>
            <a:r>
              <a:rPr lang="en-US" sz="4100" b="1" u="sng" dirty="0"/>
              <a:t>Life filled with sin!</a:t>
            </a:r>
          </a:p>
          <a:p>
            <a:r>
              <a:rPr lang="en-US" sz="4100" dirty="0"/>
              <a:t>          This book will keep you from sin;  sin will keep </a:t>
            </a:r>
          </a:p>
          <a:p>
            <a:r>
              <a:rPr lang="en-US" sz="4100" dirty="0"/>
              <a:t>          you from this book</a:t>
            </a:r>
          </a:p>
          <a:p>
            <a:r>
              <a:rPr lang="en-US" sz="4100" dirty="0"/>
              <a:t>               God be merciful to me  Lk. 18:13</a:t>
            </a:r>
          </a:p>
          <a:p>
            <a:r>
              <a:rPr lang="en-US" sz="4100" dirty="0"/>
              <a:t>               the sinner.  Is your life filled with sin…</a:t>
            </a:r>
          </a:p>
          <a:p>
            <a:r>
              <a:rPr lang="en-US" sz="4100" dirty="0"/>
              <a:t>                    1.  Are you mean, cruel and unkind?(Eph.4:32)</a:t>
            </a:r>
          </a:p>
          <a:p>
            <a:r>
              <a:rPr lang="en-US" sz="4100" dirty="0"/>
              <a:t>                    2.  Are you jealous of others? (Prov.14:30)</a:t>
            </a:r>
          </a:p>
          <a:p>
            <a:r>
              <a:rPr lang="en-US" sz="4100" dirty="0"/>
              <a:t>                    3.  Are you unforgiving, hard, cold, and </a:t>
            </a:r>
          </a:p>
          <a:p>
            <a:r>
              <a:rPr lang="en-US" sz="4100" dirty="0"/>
              <a:t>                          vindictive!!! (Matt.6:15)  </a:t>
            </a:r>
          </a:p>
          <a:p>
            <a:r>
              <a:rPr lang="en-US" dirty="0"/>
              <a:t>           </a:t>
            </a:r>
          </a:p>
          <a:p>
            <a:endParaRPr lang="en-US" dirty="0"/>
          </a:p>
        </p:txBody>
      </p:sp>
    </p:spTree>
    <p:extLst>
      <p:ext uri="{BB962C8B-B14F-4D97-AF65-F5344CB8AC3E}">
        <p14:creationId xmlns:p14="http://schemas.microsoft.com/office/powerpoint/2010/main" val="3190798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431" y="150829"/>
            <a:ext cx="11944149" cy="6625355"/>
          </a:xfrm>
        </p:spPr>
        <p:txBody>
          <a:bodyPr>
            <a:normAutofit/>
          </a:bodyPr>
          <a:lstStyle/>
          <a:p>
            <a:r>
              <a:rPr lang="en-US" sz="3600" dirty="0"/>
              <a:t>           Do you despise others? (Luke 18:10-13)</a:t>
            </a:r>
          </a:p>
          <a:p>
            <a:r>
              <a:rPr lang="en-US" sz="3600" dirty="0"/>
              <a:t>          Are you self-righteous? (Rom. 10:3)</a:t>
            </a:r>
          </a:p>
          <a:p>
            <a:r>
              <a:rPr lang="en-US" sz="3600" dirty="0"/>
              <a:t>          Are you forsaking the assembling of yourself</a:t>
            </a:r>
          </a:p>
          <a:p>
            <a:r>
              <a:rPr lang="en-US" sz="3600" dirty="0"/>
              <a:t>             when you could be present?  Heb. 10:25</a:t>
            </a:r>
          </a:p>
          <a:p>
            <a:r>
              <a:rPr lang="en-US" sz="3600" dirty="0"/>
              <a:t>          Do you love money? (I Tim. 6:10)</a:t>
            </a:r>
          </a:p>
          <a:p>
            <a:r>
              <a:rPr lang="en-US" sz="3600" dirty="0"/>
              <a:t>                                What kind of sinner are you?</a:t>
            </a:r>
          </a:p>
        </p:txBody>
      </p:sp>
    </p:spTree>
    <p:extLst>
      <p:ext uri="{BB962C8B-B14F-4D97-AF65-F5344CB8AC3E}">
        <p14:creationId xmlns:p14="http://schemas.microsoft.com/office/powerpoint/2010/main" val="4127796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377" y="67376"/>
            <a:ext cx="12124623" cy="6790623"/>
          </a:xfrm>
        </p:spPr>
        <p:txBody>
          <a:bodyPr>
            <a:normAutofit/>
          </a:bodyPr>
          <a:lstStyle/>
          <a:p>
            <a:r>
              <a:rPr lang="en-US" sz="3600" dirty="0"/>
              <a:t>The blind cannot see.  Are you just like the blind man,</a:t>
            </a:r>
          </a:p>
          <a:p>
            <a:r>
              <a:rPr lang="en-US" sz="3600" dirty="0"/>
              <a:t>Mentioned in the song:  </a:t>
            </a:r>
          </a:p>
          <a:p>
            <a:r>
              <a:rPr lang="en-US" sz="3600" dirty="0"/>
              <a:t>           Wandering along…</a:t>
            </a:r>
          </a:p>
          <a:p>
            <a:r>
              <a:rPr lang="en-US" sz="3600" dirty="0"/>
              <a:t>           Filled with worries and fears --   they are your own..</a:t>
            </a:r>
          </a:p>
          <a:p>
            <a:r>
              <a:rPr lang="en-US" sz="3600" dirty="0"/>
              <a:t>             Trust God!  Prov.3:5-6; </a:t>
            </a:r>
          </a:p>
          <a:p>
            <a:r>
              <a:rPr lang="en-US" sz="3600" dirty="0"/>
              <a:t>               You won’t quit worrying</a:t>
            </a:r>
          </a:p>
          <a:p>
            <a:r>
              <a:rPr lang="en-US" sz="3600" dirty="0"/>
              <a:t>               You are afraid, you know you are in darkness, </a:t>
            </a:r>
          </a:p>
          <a:p>
            <a:r>
              <a:rPr lang="en-US" sz="3600" dirty="0"/>
              <a:t>          Why not look at Jesus, follow His way, and then you</a:t>
            </a:r>
          </a:p>
          <a:p>
            <a:r>
              <a:rPr lang="en-US" sz="3600" dirty="0"/>
              <a:t>           will be able to see?.</a:t>
            </a:r>
          </a:p>
        </p:txBody>
      </p:sp>
    </p:spTree>
    <p:extLst>
      <p:ext uri="{BB962C8B-B14F-4D97-AF65-F5344CB8AC3E}">
        <p14:creationId xmlns:p14="http://schemas.microsoft.com/office/powerpoint/2010/main" val="3817633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929" y="0"/>
            <a:ext cx="11905649" cy="6766560"/>
          </a:xfrm>
        </p:spPr>
        <p:txBody>
          <a:bodyPr>
            <a:normAutofit/>
          </a:bodyPr>
          <a:lstStyle/>
          <a:p>
            <a:r>
              <a:rPr lang="en-US" sz="3600" dirty="0"/>
              <a:t>   Are you like a fool…</a:t>
            </a:r>
          </a:p>
          <a:p>
            <a:r>
              <a:rPr lang="en-US" sz="3600" dirty="0"/>
              <a:t>      Wandering away from the Lord….</a:t>
            </a:r>
          </a:p>
          <a:p>
            <a:r>
              <a:rPr lang="en-US" sz="3600" dirty="0"/>
              <a:t>      Straying …gone again. (John 6:68-69)</a:t>
            </a:r>
          </a:p>
          <a:p>
            <a:r>
              <a:rPr lang="en-US" sz="3600" dirty="0"/>
              <a:t>   God tells us Straight is the gate (Matt. 7:13-14)</a:t>
            </a:r>
          </a:p>
          <a:p>
            <a:r>
              <a:rPr lang="en-US" sz="3600" dirty="0"/>
              <a:t>     Narrow is the way..</a:t>
            </a:r>
          </a:p>
          <a:p>
            <a:r>
              <a:rPr lang="en-US" sz="3600" dirty="0"/>
              <a:t>         Why not trade the old broad way…the wrong way</a:t>
            </a:r>
          </a:p>
          <a:p>
            <a:r>
              <a:rPr lang="en-US" sz="3600" dirty="0"/>
              <a:t>    for the right way…</a:t>
            </a:r>
          </a:p>
          <a:p>
            <a:r>
              <a:rPr lang="en-US" sz="3600" dirty="0"/>
              <a:t>       YOU CAN DO ALL OF THAT BECAUSE</a:t>
            </a:r>
          </a:p>
        </p:txBody>
      </p:sp>
    </p:spTree>
    <p:extLst>
      <p:ext uri="{BB962C8B-B14F-4D97-AF65-F5344CB8AC3E}">
        <p14:creationId xmlns:p14="http://schemas.microsoft.com/office/powerpoint/2010/main" val="1412543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181" y="0"/>
            <a:ext cx="11915274" cy="6858000"/>
          </a:xfrm>
        </p:spPr>
        <p:txBody>
          <a:bodyPr/>
          <a:lstStyle/>
          <a:p>
            <a:r>
              <a:rPr lang="en-US" sz="5400" dirty="0"/>
              <a:t>             YOU CAN TRADE ALL OF THE OLD,FOR THE NEW</a:t>
            </a:r>
          </a:p>
          <a:p>
            <a:endParaRPr lang="en-US" sz="5400" dirty="0"/>
          </a:p>
          <a:p>
            <a:r>
              <a:rPr lang="en-US" sz="5400" dirty="0"/>
              <a:t>            Because Jesus is the Light of the World!</a:t>
            </a:r>
          </a:p>
          <a:p>
            <a:r>
              <a:rPr lang="en-US" dirty="0"/>
              <a:t>  </a:t>
            </a:r>
          </a:p>
          <a:p>
            <a:endParaRPr lang="en-US" dirty="0"/>
          </a:p>
          <a:p>
            <a:r>
              <a:rPr lang="en-US" dirty="0"/>
              <a:t>   </a:t>
            </a:r>
          </a:p>
        </p:txBody>
      </p:sp>
    </p:spTree>
    <p:extLst>
      <p:ext uri="{BB962C8B-B14F-4D97-AF65-F5344CB8AC3E}">
        <p14:creationId xmlns:p14="http://schemas.microsoft.com/office/powerpoint/2010/main" val="2852954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1093075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0"/>
            <a:ext cx="12114179" cy="6858000"/>
          </a:xfrm>
        </p:spPr>
        <p:txBody>
          <a:bodyPr/>
          <a:lstStyle/>
          <a:p>
            <a:endParaRPr lang="en-US" dirty="0"/>
          </a:p>
          <a:p>
            <a:r>
              <a:rPr lang="en-US" sz="3600" b="1" i="1" u="sng" dirty="0"/>
              <a:t>John 8:1-12  </a:t>
            </a:r>
            <a:r>
              <a:rPr lang="en-US" sz="3600" dirty="0"/>
              <a:t> </a:t>
            </a:r>
          </a:p>
          <a:p>
            <a:r>
              <a:rPr lang="en-US" sz="3600" dirty="0"/>
              <a:t>Jesus went unto the mount of Olives</a:t>
            </a:r>
            <a:r>
              <a:rPr lang="en-US" sz="3600" b="1" dirty="0">
                <a:solidFill>
                  <a:srgbClr val="7030A0"/>
                </a:solidFill>
              </a:rPr>
              <a:t>.  (Place!)  </a:t>
            </a:r>
          </a:p>
          <a:p>
            <a:r>
              <a:rPr lang="en-US" sz="3600" baseline="30000" dirty="0"/>
              <a:t>2 </a:t>
            </a:r>
            <a:r>
              <a:rPr lang="en-US" sz="3600" b="1" u="sng" dirty="0">
                <a:solidFill>
                  <a:srgbClr val="7030A0"/>
                </a:solidFill>
              </a:rPr>
              <a:t>And early in the morning </a:t>
            </a:r>
          </a:p>
          <a:p>
            <a:r>
              <a:rPr lang="en-US" sz="3600" b="1" u="sng" dirty="0">
                <a:solidFill>
                  <a:srgbClr val="7030A0"/>
                </a:solidFill>
              </a:rPr>
              <a:t> </a:t>
            </a:r>
            <a:r>
              <a:rPr lang="en-US" sz="3600" dirty="0"/>
              <a:t>he came again into the temple, and all the people came unto him; and </a:t>
            </a:r>
            <a:r>
              <a:rPr lang="en-US" sz="3600" b="1" u="sng" dirty="0">
                <a:solidFill>
                  <a:srgbClr val="7030A0"/>
                </a:solidFill>
              </a:rPr>
              <a:t>he sat down, and taught them. </a:t>
            </a:r>
          </a:p>
          <a:p>
            <a:r>
              <a:rPr lang="en-US" sz="3600" baseline="30000" dirty="0"/>
              <a:t>3 </a:t>
            </a:r>
            <a:r>
              <a:rPr lang="en-US" sz="3600" dirty="0"/>
              <a:t>And </a:t>
            </a:r>
            <a:r>
              <a:rPr lang="en-US" sz="3600" b="1" i="1" u="sng" dirty="0"/>
              <a:t>the scribes and Pharisees </a:t>
            </a:r>
            <a:r>
              <a:rPr lang="en-US" sz="3600" dirty="0"/>
              <a:t>brought unto him </a:t>
            </a:r>
            <a:r>
              <a:rPr lang="en-US" sz="3600" b="1" u="sng" dirty="0">
                <a:solidFill>
                  <a:srgbClr val="7030A0"/>
                </a:solidFill>
              </a:rPr>
              <a:t>a woman (where is the man?) </a:t>
            </a:r>
            <a:r>
              <a:rPr lang="en-US" sz="3600" dirty="0"/>
              <a:t>taken in adultery; and when they had set her in the midst,</a:t>
            </a:r>
          </a:p>
          <a:p>
            <a:r>
              <a:rPr lang="en-US" sz="3600" baseline="30000" dirty="0"/>
              <a:t>4 </a:t>
            </a:r>
            <a:r>
              <a:rPr lang="en-US" sz="3600" dirty="0"/>
              <a:t>They say unto him, Master, this woman was taken in adultery, in the very act   (her sin specified..)</a:t>
            </a:r>
          </a:p>
          <a:p>
            <a:endParaRPr lang="en-US" dirty="0"/>
          </a:p>
        </p:txBody>
      </p:sp>
    </p:spTree>
    <p:extLst>
      <p:ext uri="{BB962C8B-B14F-4D97-AF65-F5344CB8AC3E}">
        <p14:creationId xmlns:p14="http://schemas.microsoft.com/office/powerpoint/2010/main" val="2117140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181" y="150828"/>
            <a:ext cx="11886398" cy="6509853"/>
          </a:xfrm>
        </p:spPr>
        <p:txBody>
          <a:bodyPr/>
          <a:lstStyle/>
          <a:p>
            <a:r>
              <a:rPr lang="en-US" sz="4800" dirty="0"/>
              <a:t>Glory to God---</a:t>
            </a:r>
            <a:r>
              <a:rPr lang="en-US" sz="4800" b="1" dirty="0">
                <a:solidFill>
                  <a:srgbClr val="FF0000"/>
                </a:solidFill>
              </a:rPr>
              <a:t>I Saw the light…</a:t>
            </a:r>
          </a:p>
          <a:p>
            <a:endParaRPr lang="en-US" sz="4800" dirty="0"/>
          </a:p>
          <a:p>
            <a:r>
              <a:rPr lang="en-US" sz="4800" dirty="0"/>
              <a:t>Have you seen the light?</a:t>
            </a:r>
          </a:p>
          <a:p>
            <a:r>
              <a:rPr lang="en-US" sz="4800" dirty="0"/>
              <a:t>Heb. 12:1-2</a:t>
            </a:r>
          </a:p>
          <a:p>
            <a:endParaRPr lang="en-US" dirty="0"/>
          </a:p>
        </p:txBody>
      </p:sp>
    </p:spTree>
    <p:extLst>
      <p:ext uri="{BB962C8B-B14F-4D97-AF65-F5344CB8AC3E}">
        <p14:creationId xmlns:p14="http://schemas.microsoft.com/office/powerpoint/2010/main" val="494821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400" dirty="0"/>
              <a:t>Where there is Light there is no darkness</a:t>
            </a:r>
          </a:p>
          <a:p>
            <a:endParaRPr lang="en-US" sz="4400" dirty="0"/>
          </a:p>
          <a:p>
            <a:r>
              <a:rPr lang="en-US" sz="4400" dirty="0"/>
              <a:t>Where there is darkness, there is no light.   </a:t>
            </a:r>
          </a:p>
        </p:txBody>
      </p:sp>
    </p:spTree>
    <p:extLst>
      <p:ext uri="{BB962C8B-B14F-4D97-AF65-F5344CB8AC3E}">
        <p14:creationId xmlns:p14="http://schemas.microsoft.com/office/powerpoint/2010/main" val="1481027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689558"/>
          </a:xfrm>
        </p:spPr>
        <p:txBody>
          <a:bodyPr>
            <a:normAutofit/>
          </a:bodyPr>
          <a:lstStyle/>
          <a:p>
            <a:r>
              <a:rPr lang="en-US" sz="3600" dirty="0"/>
              <a:t>It is a glorious thing to be living in the light, and not groping in darkness. </a:t>
            </a:r>
            <a:r>
              <a:rPr lang="en-US" sz="3600" i="1" dirty="0"/>
              <a:t> </a:t>
            </a:r>
          </a:p>
          <a:p>
            <a:r>
              <a:rPr lang="en-US" sz="3600" dirty="0"/>
              <a:t>   Paul told the Ephesians </a:t>
            </a:r>
            <a:r>
              <a:rPr lang="en-US" sz="3600" b="1" i="1" dirty="0"/>
              <a:t>“For you were once darkness, but now you are light in the Lord…”</a:t>
            </a:r>
            <a:r>
              <a:rPr lang="en-US" sz="3600" b="1" dirty="0"/>
              <a:t> Ephesians 5:8).</a:t>
            </a:r>
          </a:p>
          <a:p>
            <a:r>
              <a:rPr lang="en-US" sz="3600" dirty="0"/>
              <a:t>   He told the Colossians in </a:t>
            </a:r>
            <a:r>
              <a:rPr lang="en-US" sz="3600" b="1" dirty="0"/>
              <a:t>Col 1:13 – </a:t>
            </a:r>
            <a:r>
              <a:rPr lang="en-US" sz="3600" b="1" i="1" dirty="0"/>
              <a:t>He has delivered us from the power of darkness and conveyed us into the kingdom of the Son of His love. </a:t>
            </a:r>
            <a:r>
              <a:rPr lang="en-US" sz="3600" dirty="0"/>
              <a:t>  </a:t>
            </a:r>
          </a:p>
          <a:p>
            <a:r>
              <a:rPr lang="en-US" sz="3600" dirty="0"/>
              <a:t>But Jesus’ words are designed to describe, not just our blessed position, but our serious responsibility. We not only have received the “light” of the gospel of Christ, we have become reflectors of that light.  </a:t>
            </a:r>
          </a:p>
          <a:p>
            <a:r>
              <a:rPr lang="en-US" sz="3600" dirty="0"/>
              <a:t>       The world must see God </a:t>
            </a:r>
            <a:r>
              <a:rPr lang="en-US" sz="3600" b="1" dirty="0"/>
              <a:t>in</a:t>
            </a:r>
            <a:r>
              <a:rPr lang="en-US" sz="3600" dirty="0"/>
              <a:t> us, and </a:t>
            </a:r>
            <a:r>
              <a:rPr lang="en-US" sz="3600" b="1" dirty="0"/>
              <a:t>through</a:t>
            </a:r>
            <a:r>
              <a:rPr lang="en-US" sz="3600" dirty="0"/>
              <a:t> us.</a:t>
            </a:r>
          </a:p>
        </p:txBody>
      </p:sp>
    </p:spTree>
    <p:extLst>
      <p:ext uri="{BB962C8B-B14F-4D97-AF65-F5344CB8AC3E}">
        <p14:creationId xmlns:p14="http://schemas.microsoft.com/office/powerpoint/2010/main" val="2445092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3745689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877" y="327259"/>
            <a:ext cx="11973827" cy="6400800"/>
          </a:xfrm>
        </p:spPr>
        <p:txBody>
          <a:bodyPr>
            <a:normAutofit/>
          </a:bodyPr>
          <a:lstStyle/>
          <a:p>
            <a:r>
              <a:rPr lang="en-US" sz="4400" b="1" dirty="0"/>
              <a:t>Our Light </a:t>
            </a:r>
          </a:p>
          <a:p>
            <a:r>
              <a:rPr lang="en-US" sz="4400" b="1" dirty="0"/>
              <a:t>   Shining</a:t>
            </a:r>
          </a:p>
          <a:p>
            <a:r>
              <a:rPr lang="en-US" sz="4400" b="1" dirty="0"/>
              <a:t>      Before</a:t>
            </a:r>
          </a:p>
          <a:p>
            <a:r>
              <a:rPr lang="en-US" sz="4400" b="1" dirty="0"/>
              <a:t>           Men..</a:t>
            </a:r>
          </a:p>
          <a:p>
            <a:r>
              <a:rPr lang="en-US" sz="4400" b="1" dirty="0"/>
              <a:t>                            Matt.5:21– Matt.7:24-27</a:t>
            </a:r>
          </a:p>
          <a:p>
            <a:endParaRPr lang="en-US" sz="4400" b="1" dirty="0"/>
          </a:p>
          <a:p>
            <a:r>
              <a:rPr lang="en-US" sz="4400" b="1" dirty="0"/>
              <a:t>Listen to His teaching…</a:t>
            </a:r>
          </a:p>
          <a:p>
            <a:endParaRPr lang="en-US" sz="4400" b="1" dirty="0"/>
          </a:p>
          <a:p>
            <a:endParaRPr lang="en-US" sz="4400" b="1" dirty="0"/>
          </a:p>
        </p:txBody>
      </p:sp>
    </p:spTree>
    <p:extLst>
      <p:ext uri="{BB962C8B-B14F-4D97-AF65-F5344CB8AC3E}">
        <p14:creationId xmlns:p14="http://schemas.microsoft.com/office/powerpoint/2010/main" val="7025340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503" y="279133"/>
            <a:ext cx="12002703" cy="6506678"/>
          </a:xfrm>
        </p:spPr>
        <p:txBody>
          <a:bodyPr/>
          <a:lstStyle/>
          <a:p>
            <a:pPr lvl="0"/>
            <a:r>
              <a:rPr lang="en-US" sz="3600" b="1" dirty="0"/>
              <a:t>Work on your heart first (5:21-28) – (murder and adultery begin there)</a:t>
            </a:r>
          </a:p>
          <a:p>
            <a:pPr lvl="0"/>
            <a:endParaRPr lang="en-US" sz="3600" dirty="0"/>
          </a:p>
          <a:p>
            <a:pPr lvl="0"/>
            <a:r>
              <a:rPr lang="en-US" sz="3600" b="1" dirty="0"/>
              <a:t>Take sin seriously (5:29-30) – (pluck out your eye if you need to)</a:t>
            </a:r>
          </a:p>
          <a:p>
            <a:pPr lvl="0"/>
            <a:endParaRPr lang="en-US" sz="3600" dirty="0"/>
          </a:p>
          <a:p>
            <a:pPr lvl="0"/>
            <a:r>
              <a:rPr lang="en-US" sz="3600" b="1" dirty="0"/>
              <a:t>Keep your vows and stay married (5:31-32) – (God hates divorce)</a:t>
            </a:r>
          </a:p>
          <a:p>
            <a:pPr lvl="0"/>
            <a:endParaRPr lang="en-US" sz="3600" dirty="0"/>
          </a:p>
          <a:p>
            <a:pPr lvl="0"/>
            <a:r>
              <a:rPr lang="en-US" sz="3600" b="1" dirty="0"/>
              <a:t>Always tell the truth (5:33-37) – (your yes be yes; your no be no)</a:t>
            </a:r>
            <a:endParaRPr lang="en-US" sz="3600" dirty="0"/>
          </a:p>
          <a:p>
            <a:endParaRPr lang="en-US" dirty="0"/>
          </a:p>
        </p:txBody>
      </p:sp>
    </p:spTree>
    <p:extLst>
      <p:ext uri="{BB962C8B-B14F-4D97-AF65-F5344CB8AC3E}">
        <p14:creationId xmlns:p14="http://schemas.microsoft.com/office/powerpoint/2010/main" val="238099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253" y="67377"/>
            <a:ext cx="12002703" cy="6689558"/>
          </a:xfrm>
        </p:spPr>
        <p:txBody>
          <a:bodyPr/>
          <a:lstStyle/>
          <a:p>
            <a:pPr lvl="0"/>
            <a:r>
              <a:rPr lang="en-US" sz="3600" b="1" dirty="0"/>
              <a:t>Do more than is expected of you (5:38-42) – (go the second  mile)</a:t>
            </a:r>
          </a:p>
          <a:p>
            <a:pPr lvl="0"/>
            <a:endParaRPr lang="en-US" sz="3600" dirty="0"/>
          </a:p>
          <a:p>
            <a:pPr lvl="0"/>
            <a:r>
              <a:rPr lang="en-US" sz="3600" b="1" dirty="0"/>
              <a:t>Do good to those that hate you (5:43-48) – (If you love only those who love you…?)</a:t>
            </a:r>
          </a:p>
          <a:p>
            <a:pPr lvl="0"/>
            <a:endParaRPr lang="en-US" sz="3600" dirty="0"/>
          </a:p>
          <a:p>
            <a:pPr lvl="0"/>
            <a:r>
              <a:rPr lang="en-US" sz="3600" b="1" dirty="0"/>
              <a:t>Don’t be a hypocrite (6:1-18)- (do not do it to be seen by others)</a:t>
            </a:r>
          </a:p>
          <a:p>
            <a:pPr lvl="0"/>
            <a:endParaRPr lang="en-US" sz="3600" dirty="0"/>
          </a:p>
          <a:p>
            <a:pPr lvl="0"/>
            <a:r>
              <a:rPr lang="en-US" sz="3600" b="1" dirty="0"/>
              <a:t>Seek spiritual things over the material things (6:19-24) – Lay up treasures in heaven)</a:t>
            </a:r>
            <a:endParaRPr lang="en-US" sz="3600" dirty="0"/>
          </a:p>
          <a:p>
            <a:endParaRPr lang="en-US" dirty="0"/>
          </a:p>
        </p:txBody>
      </p:sp>
    </p:spTree>
    <p:extLst>
      <p:ext uri="{BB962C8B-B14F-4D97-AF65-F5344CB8AC3E}">
        <p14:creationId xmlns:p14="http://schemas.microsoft.com/office/powerpoint/2010/main" val="1157510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682" y="-1"/>
            <a:ext cx="12008318" cy="6785811"/>
          </a:xfrm>
        </p:spPr>
        <p:txBody>
          <a:bodyPr>
            <a:normAutofit/>
          </a:bodyPr>
          <a:lstStyle/>
          <a:p>
            <a:pPr lvl="0"/>
            <a:r>
              <a:rPr lang="en-US" sz="3600" b="1" dirty="0"/>
              <a:t>Don’t worry, trust God (6:24-33) (seek God and His righteousness FIRST)</a:t>
            </a:r>
          </a:p>
          <a:p>
            <a:pPr lvl="0"/>
            <a:endParaRPr lang="en-US" sz="3600" dirty="0"/>
          </a:p>
          <a:p>
            <a:pPr lvl="0"/>
            <a:r>
              <a:rPr lang="en-US" sz="3600" b="1" dirty="0"/>
              <a:t>Don’t try to pick the speck out of your brother’s eye if you have a log in yours (7:1-6)</a:t>
            </a:r>
          </a:p>
          <a:p>
            <a:pPr lvl="0"/>
            <a:endParaRPr lang="en-US" sz="3600" dirty="0"/>
          </a:p>
          <a:p>
            <a:pPr lvl="0"/>
            <a:r>
              <a:rPr lang="en-US" sz="3600" b="1" dirty="0"/>
              <a:t>Ask God for everything you need  (7:7-12)</a:t>
            </a:r>
          </a:p>
          <a:p>
            <a:pPr lvl="0"/>
            <a:endParaRPr lang="en-US" sz="3600" dirty="0"/>
          </a:p>
          <a:p>
            <a:pPr lvl="0"/>
            <a:r>
              <a:rPr lang="en-US" sz="3600" b="1" dirty="0"/>
              <a:t>Follow the truth wherever it leads (7:13-23) – (the narrow way that few find)</a:t>
            </a:r>
            <a:endParaRPr lang="en-US" sz="3600" dirty="0"/>
          </a:p>
        </p:txBody>
      </p:sp>
    </p:spTree>
    <p:extLst>
      <p:ext uri="{BB962C8B-B14F-4D97-AF65-F5344CB8AC3E}">
        <p14:creationId xmlns:p14="http://schemas.microsoft.com/office/powerpoint/2010/main" val="32911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1381" y="202131"/>
            <a:ext cx="11132419" cy="6554804"/>
          </a:xfrm>
        </p:spPr>
        <p:txBody>
          <a:bodyPr/>
          <a:lstStyle/>
          <a:p>
            <a:r>
              <a:rPr lang="en-US" sz="4000" b="1" dirty="0"/>
              <a:t>Obey God’s commands consistently (7:24-27) – (build your house on the rock)</a:t>
            </a:r>
            <a:endParaRPr lang="en-US" sz="4000" dirty="0"/>
          </a:p>
          <a:p>
            <a:endParaRPr lang="en-US" dirty="0"/>
          </a:p>
        </p:txBody>
      </p:sp>
    </p:spTree>
    <p:extLst>
      <p:ext uri="{BB962C8B-B14F-4D97-AF65-F5344CB8AC3E}">
        <p14:creationId xmlns:p14="http://schemas.microsoft.com/office/powerpoint/2010/main" val="3219681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a:t>Follow the LIGHT…Jesus Christ, the Son of God!</a:t>
            </a:r>
          </a:p>
        </p:txBody>
      </p:sp>
    </p:spTree>
    <p:extLst>
      <p:ext uri="{BB962C8B-B14F-4D97-AF65-F5344CB8AC3E}">
        <p14:creationId xmlns:p14="http://schemas.microsoft.com/office/powerpoint/2010/main" val="2779700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732"/>
            <a:ext cx="12192000" cy="6741268"/>
          </a:xfrm>
        </p:spPr>
        <p:txBody>
          <a:bodyPr/>
          <a:lstStyle/>
          <a:p>
            <a:r>
              <a:rPr lang="en-US" sz="3600" baseline="30000" dirty="0"/>
              <a:t>5 </a:t>
            </a:r>
            <a:r>
              <a:rPr lang="en-US" sz="3600" dirty="0"/>
              <a:t>Now Moses in the law commanded us, that such should be stoned: but what </a:t>
            </a:r>
            <a:r>
              <a:rPr lang="en-US" sz="3600" dirty="0" err="1"/>
              <a:t>sayest</a:t>
            </a:r>
            <a:r>
              <a:rPr lang="en-US" sz="3600" dirty="0"/>
              <a:t> thou?(Knew what the law said)</a:t>
            </a:r>
          </a:p>
          <a:p>
            <a:r>
              <a:rPr lang="en-US" sz="3600" baseline="30000" dirty="0"/>
              <a:t>6 </a:t>
            </a:r>
            <a:r>
              <a:rPr lang="en-US" sz="3600" dirty="0"/>
              <a:t>This they said, </a:t>
            </a:r>
            <a:r>
              <a:rPr lang="en-US" sz="3600" b="1" u="sng" dirty="0">
                <a:solidFill>
                  <a:srgbClr val="7030A0"/>
                </a:solidFill>
              </a:rPr>
              <a:t>tempting him, </a:t>
            </a:r>
            <a:r>
              <a:rPr lang="en-US" sz="3600" dirty="0"/>
              <a:t>that they might have to accuse him. But Jesus stooped down, and with his finger wrote on the ground, as though he heard them not</a:t>
            </a:r>
            <a:r>
              <a:rPr lang="en-US" sz="3600" u="sng" dirty="0">
                <a:solidFill>
                  <a:srgbClr val="7030A0"/>
                </a:solidFill>
              </a:rPr>
              <a:t>.(What did he write?)</a:t>
            </a:r>
          </a:p>
          <a:p>
            <a:r>
              <a:rPr lang="en-US" sz="3600" baseline="30000" dirty="0"/>
              <a:t>7 </a:t>
            </a:r>
            <a:r>
              <a:rPr lang="en-US" sz="3600" dirty="0"/>
              <a:t>So when they continued asking him, </a:t>
            </a:r>
            <a:r>
              <a:rPr lang="en-US" sz="3600" u="sng" dirty="0"/>
              <a:t>he lifted up himself</a:t>
            </a:r>
            <a:r>
              <a:rPr lang="en-US" sz="3600" dirty="0"/>
              <a:t>, and said unto them, </a:t>
            </a:r>
            <a:r>
              <a:rPr lang="en-US" sz="3600" b="1" dirty="0">
                <a:solidFill>
                  <a:srgbClr val="FF0000"/>
                </a:solidFill>
              </a:rPr>
              <a:t>He that is without sin among you, let him first cast a stone at her.</a:t>
            </a:r>
          </a:p>
          <a:p>
            <a:r>
              <a:rPr lang="en-US" sz="3600" baseline="30000" dirty="0"/>
              <a:t>8 </a:t>
            </a:r>
            <a:r>
              <a:rPr lang="en-US" sz="3600" dirty="0"/>
              <a:t>And </a:t>
            </a:r>
            <a:r>
              <a:rPr lang="en-US" sz="3600" b="1" dirty="0"/>
              <a:t>again he stooped down</a:t>
            </a:r>
            <a:r>
              <a:rPr lang="en-US" sz="3600" dirty="0"/>
              <a:t>, and wrote on the ground.(what did he write this time?  Not told)</a:t>
            </a:r>
          </a:p>
          <a:p>
            <a:endParaRPr lang="en-US" dirty="0"/>
          </a:p>
          <a:p>
            <a:r>
              <a:rPr lang="en-US" dirty="0"/>
              <a:t>It is hard to teach someone who is set in his or her own way!</a:t>
            </a:r>
          </a:p>
        </p:txBody>
      </p:sp>
    </p:spTree>
    <p:extLst>
      <p:ext uri="{BB962C8B-B14F-4D97-AF65-F5344CB8AC3E}">
        <p14:creationId xmlns:p14="http://schemas.microsoft.com/office/powerpoint/2010/main" val="2753713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251246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r>
              <a:rPr lang="en-US" sz="4000" dirty="0"/>
              <a:t>Jesus is the Light of the World…</a:t>
            </a:r>
          </a:p>
          <a:p>
            <a:endParaRPr lang="en-US" sz="4000" dirty="0"/>
          </a:p>
          <a:p>
            <a:r>
              <a:rPr lang="en-US" sz="4000" dirty="0"/>
              <a:t>And we are His Reflectors….We are letting our lights</a:t>
            </a:r>
          </a:p>
          <a:p>
            <a:r>
              <a:rPr lang="en-US" sz="4000" dirty="0"/>
              <a:t>So shine before others, that they may see our good</a:t>
            </a:r>
          </a:p>
          <a:p>
            <a:r>
              <a:rPr lang="en-US" sz="4000" dirty="0"/>
              <a:t>Works, and glorify our Father which art in Heaven!  Matt. 5:16</a:t>
            </a:r>
          </a:p>
        </p:txBody>
      </p:sp>
    </p:spTree>
    <p:extLst>
      <p:ext uri="{BB962C8B-B14F-4D97-AF65-F5344CB8AC3E}">
        <p14:creationId xmlns:p14="http://schemas.microsoft.com/office/powerpoint/2010/main" val="761569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TextBox 4"/>
          <p:cNvSpPr txBox="1"/>
          <p:nvPr/>
        </p:nvSpPr>
        <p:spPr>
          <a:xfrm>
            <a:off x="2645923" y="5904689"/>
            <a:ext cx="6265882" cy="369332"/>
          </a:xfrm>
          <a:prstGeom prst="rect">
            <a:avLst/>
          </a:prstGeom>
          <a:noFill/>
        </p:spPr>
        <p:txBody>
          <a:bodyPr wrap="none" rtlCol="0">
            <a:spAutoFit/>
          </a:bodyPr>
          <a:lstStyle/>
          <a:p>
            <a:r>
              <a:rPr lang="en-US" b="1" dirty="0">
                <a:solidFill>
                  <a:schemeClr val="bg1"/>
                </a:solidFill>
              </a:rPr>
              <a:t>Psalm 119:104-105..a lamp unto my feet and light unto my path</a:t>
            </a:r>
          </a:p>
        </p:txBody>
      </p:sp>
    </p:spTree>
    <p:extLst>
      <p:ext uri="{BB962C8B-B14F-4D97-AF65-F5344CB8AC3E}">
        <p14:creationId xmlns:p14="http://schemas.microsoft.com/office/powerpoint/2010/main" val="349815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62298" cy="6760723"/>
          </a:xfrm>
        </p:spPr>
        <p:txBody>
          <a:bodyPr>
            <a:normAutofit/>
          </a:bodyPr>
          <a:lstStyle/>
          <a:p>
            <a:r>
              <a:rPr lang="en-US" sz="3600" baseline="30000" dirty="0"/>
              <a:t>9 </a:t>
            </a:r>
            <a:r>
              <a:rPr lang="en-US" sz="3600" dirty="0"/>
              <a:t>And they which heard it, being convicted by their own conscience, went out one by one, beginning at the eldest, even unto the last: and Jesus was left alone, and the woman standing in the midst. </a:t>
            </a:r>
            <a:r>
              <a:rPr lang="en-US" sz="3600" u="sng" dirty="0"/>
              <a:t>(All convicted of their own sin!)</a:t>
            </a:r>
          </a:p>
          <a:p>
            <a:r>
              <a:rPr lang="en-US" sz="3600" baseline="30000" dirty="0"/>
              <a:t>10 </a:t>
            </a:r>
            <a:r>
              <a:rPr lang="en-US" sz="3600" dirty="0"/>
              <a:t>When Jesus had lifted up himself, and saw none but the woman, he said unto her, </a:t>
            </a:r>
            <a:r>
              <a:rPr lang="en-US" sz="3600" b="1" dirty="0">
                <a:solidFill>
                  <a:srgbClr val="FF0000"/>
                </a:solidFill>
              </a:rPr>
              <a:t>Woman, where are those thine accusers? hath no man condemned thee?</a:t>
            </a:r>
          </a:p>
          <a:p>
            <a:r>
              <a:rPr lang="en-US" sz="3600" baseline="30000" dirty="0"/>
              <a:t>11 </a:t>
            </a:r>
            <a:r>
              <a:rPr lang="en-US" sz="3600" dirty="0"/>
              <a:t>She said, </a:t>
            </a:r>
            <a:r>
              <a:rPr lang="en-US" sz="3600" b="1" u="sng" dirty="0"/>
              <a:t>No man, Lord. </a:t>
            </a:r>
            <a:r>
              <a:rPr lang="en-US" sz="3600" dirty="0"/>
              <a:t>And Jesus said unto her, </a:t>
            </a:r>
            <a:r>
              <a:rPr lang="en-US" sz="3600" b="1" dirty="0">
                <a:solidFill>
                  <a:srgbClr val="FF0000"/>
                </a:solidFill>
              </a:rPr>
              <a:t>Neither do I condemn thee: go, and sin no more</a:t>
            </a:r>
          </a:p>
          <a:p>
            <a:endParaRPr lang="en-US" dirty="0"/>
          </a:p>
          <a:p>
            <a:pPr marL="0" indent="0">
              <a:buNone/>
            </a:pPr>
            <a:r>
              <a:rPr lang="en-US" dirty="0"/>
              <a:t>Often people who are guilty of sin are very hard on other people</a:t>
            </a:r>
          </a:p>
          <a:p>
            <a:pPr marL="0" indent="0">
              <a:buNone/>
            </a:pPr>
            <a:r>
              <a:rPr lang="en-US" dirty="0"/>
              <a:t>With sin…maybe not as bad as their own sin!</a:t>
            </a:r>
          </a:p>
          <a:p>
            <a:endParaRPr lang="en-US" dirty="0"/>
          </a:p>
        </p:txBody>
      </p:sp>
    </p:spTree>
    <p:extLst>
      <p:ext uri="{BB962C8B-B14F-4D97-AF65-F5344CB8AC3E}">
        <p14:creationId xmlns:p14="http://schemas.microsoft.com/office/powerpoint/2010/main" val="1065627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0"/>
            <a:ext cx="12123906" cy="6176963"/>
          </a:xfrm>
        </p:spPr>
        <p:txBody>
          <a:bodyPr>
            <a:normAutofit/>
          </a:bodyPr>
          <a:lstStyle/>
          <a:p>
            <a:endParaRPr lang="en-US" sz="4800" dirty="0"/>
          </a:p>
          <a:p>
            <a:endParaRPr lang="en-US" sz="4800" baseline="30000" dirty="0"/>
          </a:p>
          <a:p>
            <a:r>
              <a:rPr lang="en-US" sz="4800" baseline="30000" dirty="0"/>
              <a:t>12 </a:t>
            </a:r>
            <a:r>
              <a:rPr lang="en-US" sz="4800" dirty="0"/>
              <a:t>Then </a:t>
            </a:r>
            <a:r>
              <a:rPr lang="en-US" sz="4800" dirty="0" err="1"/>
              <a:t>spake</a:t>
            </a:r>
            <a:r>
              <a:rPr lang="en-US" sz="4800" dirty="0"/>
              <a:t> Jesus again unto them, saying,</a:t>
            </a:r>
            <a:r>
              <a:rPr lang="en-US" sz="4800" dirty="0">
                <a:solidFill>
                  <a:srgbClr val="FF0000"/>
                </a:solidFill>
              </a:rPr>
              <a:t> </a:t>
            </a:r>
          </a:p>
          <a:p>
            <a:r>
              <a:rPr lang="en-US" sz="4800" u="sng" dirty="0">
                <a:solidFill>
                  <a:srgbClr val="FF0000"/>
                </a:solidFill>
              </a:rPr>
              <a:t>I am</a:t>
            </a:r>
          </a:p>
          <a:p>
            <a:r>
              <a:rPr lang="en-US" sz="4800" dirty="0">
                <a:solidFill>
                  <a:srgbClr val="FF0000"/>
                </a:solidFill>
              </a:rPr>
              <a:t> </a:t>
            </a:r>
            <a:r>
              <a:rPr lang="en-US" sz="4800" b="1" u="sng" dirty="0">
                <a:solidFill>
                  <a:srgbClr val="7030A0"/>
                </a:solidFill>
              </a:rPr>
              <a:t>the light </a:t>
            </a:r>
          </a:p>
          <a:p>
            <a:r>
              <a:rPr lang="en-US" sz="4800" b="1" i="1" u="sng" dirty="0">
                <a:solidFill>
                  <a:schemeClr val="accent2">
                    <a:lumMod val="50000"/>
                  </a:schemeClr>
                </a:solidFill>
              </a:rPr>
              <a:t>of the world</a:t>
            </a:r>
            <a:r>
              <a:rPr lang="en-US" sz="4800" dirty="0"/>
              <a:t>:</a:t>
            </a:r>
          </a:p>
          <a:p>
            <a:r>
              <a:rPr lang="en-US" sz="4800" dirty="0"/>
              <a:t> he that </a:t>
            </a:r>
            <a:r>
              <a:rPr lang="en-US" sz="4800" dirty="0" err="1"/>
              <a:t>followeth</a:t>
            </a:r>
            <a:r>
              <a:rPr lang="en-US" sz="4800" dirty="0"/>
              <a:t> me shall not walk in darkness, but shall have </a:t>
            </a:r>
            <a:r>
              <a:rPr lang="en-US" sz="4400" b="1" u="sng" dirty="0">
                <a:solidFill>
                  <a:srgbClr val="FF0000"/>
                </a:solidFill>
              </a:rPr>
              <a:t>the light of life</a:t>
            </a:r>
            <a:r>
              <a:rPr lang="en-US" sz="4800" u="sng" dirty="0"/>
              <a:t>.</a:t>
            </a:r>
          </a:p>
        </p:txBody>
      </p:sp>
    </p:spTree>
    <p:extLst>
      <p:ext uri="{BB962C8B-B14F-4D97-AF65-F5344CB8AC3E}">
        <p14:creationId xmlns:p14="http://schemas.microsoft.com/office/powerpoint/2010/main" val="1972177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263768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2778614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0"/>
            <a:ext cx="12123906" cy="6176963"/>
          </a:xfrm>
        </p:spPr>
        <p:txBody>
          <a:bodyPr>
            <a:normAutofit/>
          </a:bodyPr>
          <a:lstStyle/>
          <a:p>
            <a:r>
              <a:rPr lang="en-US" sz="6600" u="sng" dirty="0"/>
              <a:t>Breaking News</a:t>
            </a:r>
          </a:p>
          <a:p>
            <a:endParaRPr lang="en-US" sz="4800" baseline="30000" dirty="0"/>
          </a:p>
          <a:p>
            <a:r>
              <a:rPr lang="en-US" sz="4800" baseline="30000" dirty="0"/>
              <a:t>12 </a:t>
            </a:r>
            <a:r>
              <a:rPr lang="en-US" sz="4800" dirty="0"/>
              <a:t>Then </a:t>
            </a:r>
            <a:r>
              <a:rPr lang="en-US" sz="4800" dirty="0" err="1"/>
              <a:t>spake</a:t>
            </a:r>
            <a:r>
              <a:rPr lang="en-US" sz="4800" dirty="0"/>
              <a:t> Jesus again unto them, saying,</a:t>
            </a:r>
            <a:r>
              <a:rPr lang="en-US" sz="4800" dirty="0">
                <a:solidFill>
                  <a:srgbClr val="FF0000"/>
                </a:solidFill>
              </a:rPr>
              <a:t> </a:t>
            </a:r>
          </a:p>
          <a:p>
            <a:r>
              <a:rPr lang="en-US" sz="4800" u="sng" dirty="0">
                <a:solidFill>
                  <a:srgbClr val="FF0000"/>
                </a:solidFill>
              </a:rPr>
              <a:t> I am</a:t>
            </a:r>
          </a:p>
          <a:p>
            <a:r>
              <a:rPr lang="en-US" sz="4800" dirty="0">
                <a:solidFill>
                  <a:srgbClr val="FF0000"/>
                </a:solidFill>
              </a:rPr>
              <a:t> </a:t>
            </a:r>
            <a:r>
              <a:rPr lang="en-US" sz="4800" b="1" u="sng" dirty="0">
                <a:solidFill>
                  <a:srgbClr val="7030A0"/>
                </a:solidFill>
              </a:rPr>
              <a:t>the light </a:t>
            </a:r>
          </a:p>
          <a:p>
            <a:r>
              <a:rPr lang="en-US" sz="4800" b="1" i="1" u="sng" dirty="0">
                <a:solidFill>
                  <a:schemeClr val="accent2">
                    <a:lumMod val="50000"/>
                  </a:schemeClr>
                </a:solidFill>
              </a:rPr>
              <a:t> of the world</a:t>
            </a:r>
            <a:r>
              <a:rPr lang="en-US" sz="4800" dirty="0"/>
              <a:t>:</a:t>
            </a:r>
          </a:p>
          <a:p>
            <a:r>
              <a:rPr lang="en-US" sz="4800" dirty="0"/>
              <a:t> he that </a:t>
            </a:r>
            <a:r>
              <a:rPr lang="en-US" sz="4800" dirty="0" err="1"/>
              <a:t>followeth</a:t>
            </a:r>
            <a:r>
              <a:rPr lang="en-US" sz="4800" dirty="0"/>
              <a:t> me shall not walk in darkness, but shall have </a:t>
            </a:r>
            <a:r>
              <a:rPr lang="en-US" sz="4400" b="1" u="sng" dirty="0">
                <a:solidFill>
                  <a:srgbClr val="FF0000"/>
                </a:solidFill>
              </a:rPr>
              <a:t>the light of life</a:t>
            </a:r>
            <a:r>
              <a:rPr lang="en-US" sz="4800" u="sng" dirty="0"/>
              <a:t>.</a:t>
            </a:r>
          </a:p>
        </p:txBody>
      </p:sp>
    </p:spTree>
    <p:extLst>
      <p:ext uri="{BB962C8B-B14F-4D97-AF65-F5344CB8AC3E}">
        <p14:creationId xmlns:p14="http://schemas.microsoft.com/office/powerpoint/2010/main" val="1369067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a:t>If you Follow the light….</a:t>
            </a:r>
          </a:p>
          <a:p>
            <a:r>
              <a:rPr lang="en-US" sz="5400" b="1" dirty="0"/>
              <a:t>You will never walk in darkness…</a:t>
            </a:r>
          </a:p>
        </p:txBody>
      </p:sp>
    </p:spTree>
    <p:extLst>
      <p:ext uri="{BB962C8B-B14F-4D97-AF65-F5344CB8AC3E}">
        <p14:creationId xmlns:p14="http://schemas.microsoft.com/office/powerpoint/2010/main" val="1170770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3734</TotalTime>
  <Words>673</Words>
  <Application>Microsoft Office PowerPoint</Application>
  <PresentationFormat>Widescreen</PresentationFormat>
  <Paragraphs>140</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Saw The Light</dc:title>
  <dc:creator>mac</dc:creator>
  <cp:lastModifiedBy>Auditorium</cp:lastModifiedBy>
  <cp:revision>27</cp:revision>
  <cp:lastPrinted>2018-01-19T01:18:21Z</cp:lastPrinted>
  <dcterms:created xsi:type="dcterms:W3CDTF">2018-01-17T02:53:29Z</dcterms:created>
  <dcterms:modified xsi:type="dcterms:W3CDTF">2018-01-21T17:30:54Z</dcterms:modified>
</cp:coreProperties>
</file>