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257" r:id="rId3"/>
    <p:sldId id="276" r:id="rId4"/>
    <p:sldId id="277" r:id="rId5"/>
    <p:sldId id="279" r:id="rId6"/>
    <p:sldId id="272" r:id="rId7"/>
    <p:sldId id="258" r:id="rId8"/>
    <p:sldId id="267" r:id="rId9"/>
    <p:sldId id="260" r:id="rId10"/>
    <p:sldId id="261" r:id="rId11"/>
    <p:sldId id="259" r:id="rId12"/>
    <p:sldId id="262" r:id="rId13"/>
    <p:sldId id="263" r:id="rId14"/>
    <p:sldId id="264" r:id="rId15"/>
    <p:sldId id="265" r:id="rId16"/>
    <p:sldId id="266" r:id="rId17"/>
    <p:sldId id="269" r:id="rId18"/>
    <p:sldId id="274" r:id="rId19"/>
    <p:sldId id="275" r:id="rId20"/>
    <p:sldId id="281" r:id="rId21"/>
    <p:sldId id="283" r:id="rId22"/>
    <p:sldId id="285" r:id="rId23"/>
    <p:sldId id="286" r:id="rId24"/>
    <p:sldId id="292" r:id="rId25"/>
    <p:sldId id="293" r:id="rId26"/>
    <p:sldId id="295" r:id="rId27"/>
    <p:sldId id="296" r:id="rId28"/>
    <p:sldId id="297" r:id="rId29"/>
    <p:sldId id="298" r:id="rId30"/>
    <p:sldId id="300" r:id="rId31"/>
    <p:sldId id="304" r:id="rId32"/>
    <p:sldId id="303" r:id="rId33"/>
    <p:sldId id="271" r:id="rId3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5" autoAdjust="0"/>
    <p:restoredTop sz="94660"/>
  </p:normalViewPr>
  <p:slideViewPr>
    <p:cSldViewPr snapToGrid="0">
      <p:cViewPr varScale="1">
        <p:scale>
          <a:sx n="91" d="100"/>
          <a:sy n="91" d="100"/>
        </p:scale>
        <p:origin x="3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40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CCAEBD-891A-42E3-8E4E-76271B4E0948}" type="datetimeFigureOut">
              <a:rPr lang="en-US" smtClean="0"/>
              <a:t>7/30/2017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396031-7647-428E-95E2-E300CF740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043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DBCF28-E2E1-499A-ACBB-6E83DFDFB5C0}" type="slidenum">
              <a:rPr lang="en-US"/>
              <a:pPr/>
              <a:t>20</a:t>
            </a:fld>
            <a:endParaRPr lang="en-US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4043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F43E63-FE6F-4198-A78B-2CD46A4D47BD}" type="slidenum">
              <a:rPr lang="en-US"/>
              <a:pPr/>
              <a:t>21</a:t>
            </a:fld>
            <a:endParaRPr lang="en-US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Hear the Word of God</a:t>
            </a:r>
          </a:p>
        </p:txBody>
      </p:sp>
    </p:spTree>
    <p:extLst>
      <p:ext uri="{BB962C8B-B14F-4D97-AF65-F5344CB8AC3E}">
        <p14:creationId xmlns:p14="http://schemas.microsoft.com/office/powerpoint/2010/main" val="1972787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7870F0-28DB-418D-A1F5-29F94753B988}" type="slidenum">
              <a:rPr lang="en-US"/>
              <a:pPr/>
              <a:t>23</a:t>
            </a:fld>
            <a:endParaRPr 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Believe that Jesus is the Son of God.</a:t>
            </a:r>
          </a:p>
        </p:txBody>
      </p:sp>
    </p:spTree>
    <p:extLst>
      <p:ext uri="{BB962C8B-B14F-4D97-AF65-F5344CB8AC3E}">
        <p14:creationId xmlns:p14="http://schemas.microsoft.com/office/powerpoint/2010/main" val="27957356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9E6E98-F373-4129-810B-0EFA79F0D697}" type="slidenum">
              <a:rPr lang="en-US"/>
              <a:pPr/>
              <a:t>25</a:t>
            </a:fld>
            <a:endParaRPr lang="en-US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Turn around our life.  Change and follow after Jesus.</a:t>
            </a:r>
          </a:p>
        </p:txBody>
      </p:sp>
    </p:spTree>
    <p:extLst>
      <p:ext uri="{BB962C8B-B14F-4D97-AF65-F5344CB8AC3E}">
        <p14:creationId xmlns:p14="http://schemas.microsoft.com/office/powerpoint/2010/main" val="30953005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B263E8-6EED-4148-AEAB-2B77E60C7A81}" type="slidenum">
              <a:rPr lang="en-US"/>
              <a:pPr/>
              <a:t>27</a:t>
            </a:fld>
            <a:endParaRPr lang="en-US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698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2ECAF1-D34F-4B02-BF68-A724F2F93230}" type="slidenum">
              <a:rPr lang="en-US"/>
              <a:pPr/>
              <a:t>29</a:t>
            </a:fld>
            <a:endParaRPr 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5435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907E2A-5869-4B97-9BB2-E759F1FC0C60}" type="slidenum">
              <a:rPr lang="en-US"/>
              <a:pPr/>
              <a:t>31</a:t>
            </a:fld>
            <a:endParaRPr lang="en-US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378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98752-2E05-4E80-A7F2-5DEA34DE6C0F}" type="datetimeFigureOut">
              <a:rPr lang="en-US" smtClean="0"/>
              <a:t>7/30/2017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1A19B-2BB4-4FB9-87B4-409E1FF817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726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98752-2E05-4E80-A7F2-5DEA34DE6C0F}" type="datetimeFigureOut">
              <a:rPr lang="en-US" smtClean="0"/>
              <a:t>7/30/2017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1A19B-2BB4-4FB9-87B4-409E1FF817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234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98752-2E05-4E80-A7F2-5DEA34DE6C0F}" type="datetimeFigureOut">
              <a:rPr lang="en-US" smtClean="0"/>
              <a:t>7/30/2017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1A19B-2BB4-4FB9-87B4-409E1FF817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210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98752-2E05-4E80-A7F2-5DEA34DE6C0F}" type="datetimeFigureOut">
              <a:rPr lang="en-US" smtClean="0"/>
              <a:t>7/30/2017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1A19B-2BB4-4FB9-87B4-409E1FF817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193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98752-2E05-4E80-A7F2-5DEA34DE6C0F}" type="datetimeFigureOut">
              <a:rPr lang="en-US" smtClean="0"/>
              <a:t>7/30/2017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1A19B-2BB4-4FB9-87B4-409E1FF817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20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98752-2E05-4E80-A7F2-5DEA34DE6C0F}" type="datetimeFigureOut">
              <a:rPr lang="en-US" smtClean="0"/>
              <a:t>7/30/2017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1A19B-2BB4-4FB9-87B4-409E1FF817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161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98752-2E05-4E80-A7F2-5DEA34DE6C0F}" type="datetimeFigureOut">
              <a:rPr lang="en-US" smtClean="0"/>
              <a:t>7/30/2017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1A19B-2BB4-4FB9-87B4-409E1FF817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43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98752-2E05-4E80-A7F2-5DEA34DE6C0F}" type="datetimeFigureOut">
              <a:rPr lang="en-US" smtClean="0"/>
              <a:t>7/30/2017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1A19B-2BB4-4FB9-87B4-409E1FF817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232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98752-2E05-4E80-A7F2-5DEA34DE6C0F}" type="datetimeFigureOut">
              <a:rPr lang="en-US" smtClean="0"/>
              <a:t>7/30/2017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1A19B-2BB4-4FB9-87B4-409E1FF817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234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98752-2E05-4E80-A7F2-5DEA34DE6C0F}" type="datetimeFigureOut">
              <a:rPr lang="en-US" smtClean="0"/>
              <a:t>7/30/2017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1A19B-2BB4-4FB9-87B4-409E1FF817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909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98752-2E05-4E80-A7F2-5DEA34DE6C0F}" type="datetimeFigureOut">
              <a:rPr lang="en-US" smtClean="0"/>
              <a:t>7/30/2017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1A19B-2BB4-4FB9-87B4-409E1FF817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113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98752-2E05-4E80-A7F2-5DEA34DE6C0F}" type="datetimeFigureOut">
              <a:rPr lang="en-US" smtClean="0"/>
              <a:t>7/30/2017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A19B-2BB4-4FB9-87B4-409E1FF817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067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atlas.cooltext.com/d.php?renderid=463328402&amp;extension=gif" TargetMode="Externa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atlas.cooltext.com/d.php?renderid=463328402&amp;extension=gif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8800" b="1" dirty="0">
                <a:solidFill>
                  <a:srgbClr val="7030A0"/>
                </a:solidFill>
              </a:rPr>
              <a:t>Why did Jesus come</a:t>
            </a:r>
            <a:br>
              <a:rPr lang="en-US" sz="8800" b="1" dirty="0">
                <a:solidFill>
                  <a:srgbClr val="7030A0"/>
                </a:solidFill>
              </a:rPr>
            </a:br>
            <a:r>
              <a:rPr lang="en-US" sz="8800" b="1" dirty="0">
                <a:solidFill>
                  <a:srgbClr val="7030A0"/>
                </a:solidFill>
              </a:rPr>
              <a:t>to the earth?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6600" b="1" dirty="0">
                <a:solidFill>
                  <a:schemeClr val="accent2">
                    <a:lumMod val="50000"/>
                  </a:schemeClr>
                </a:solidFill>
              </a:rPr>
              <a:t>Luke 19:10  </a:t>
            </a:r>
          </a:p>
        </p:txBody>
      </p:sp>
    </p:spTree>
    <p:extLst>
      <p:ext uri="{BB962C8B-B14F-4D97-AF65-F5344CB8AC3E}">
        <p14:creationId xmlns:p14="http://schemas.microsoft.com/office/powerpoint/2010/main" val="407366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solidFill>
                  <a:srgbClr val="7030A0"/>
                </a:solidFill>
              </a:rPr>
              <a:t>The Very reason that Jesus came to the</a:t>
            </a:r>
            <a:br>
              <a:rPr lang="en-US" b="1" u="sng" dirty="0">
                <a:solidFill>
                  <a:srgbClr val="7030A0"/>
                </a:solidFill>
              </a:rPr>
            </a:br>
            <a:r>
              <a:rPr lang="en-US" b="1" u="sng" dirty="0">
                <a:solidFill>
                  <a:srgbClr val="7030A0"/>
                </a:solidFill>
              </a:rPr>
              <a:t>earth was to Save Us Sinners!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Luke 15:32  It was meet that we should make merry, and be glad: for this thy brother was dead, and is alive again; and </a:t>
            </a:r>
            <a:r>
              <a:rPr lang="en-US" sz="3600" b="1" u="sng" dirty="0">
                <a:solidFill>
                  <a:srgbClr val="FF0000"/>
                </a:solidFill>
              </a:rPr>
              <a:t>was lost</a:t>
            </a:r>
            <a:r>
              <a:rPr lang="en-US" sz="3600" dirty="0"/>
              <a:t>, and is found.  </a:t>
            </a:r>
          </a:p>
          <a:p>
            <a:endParaRPr lang="en-US" sz="3600" dirty="0"/>
          </a:p>
          <a:p>
            <a:r>
              <a:rPr lang="en-US" sz="3600" dirty="0"/>
              <a:t>John 17:12  While I was with them in the world, I kept them in thy name: these that thou </a:t>
            </a:r>
            <a:r>
              <a:rPr lang="en-US" sz="3600" dirty="0" err="1"/>
              <a:t>gavest</a:t>
            </a:r>
            <a:r>
              <a:rPr lang="en-US" sz="3600" dirty="0"/>
              <a:t> me I have kept, and none of them</a:t>
            </a:r>
            <a:r>
              <a:rPr lang="en-US" sz="3600" b="1" u="sng" dirty="0">
                <a:solidFill>
                  <a:srgbClr val="FF0000"/>
                </a:solidFill>
              </a:rPr>
              <a:t> is lost</a:t>
            </a:r>
            <a:r>
              <a:rPr lang="en-US" sz="3600" dirty="0"/>
              <a:t>, but the son of perdition; that the scripture might be fulfilled.</a:t>
            </a:r>
          </a:p>
        </p:txBody>
      </p:sp>
    </p:spTree>
    <p:extLst>
      <p:ext uri="{BB962C8B-B14F-4D97-AF65-F5344CB8AC3E}">
        <p14:creationId xmlns:p14="http://schemas.microsoft.com/office/powerpoint/2010/main" val="4050879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solidFill>
                  <a:schemeClr val="accent2">
                    <a:lumMod val="50000"/>
                  </a:schemeClr>
                </a:solidFill>
              </a:rPr>
              <a:t>Alright, we know Why Jesus came, </a:t>
            </a:r>
            <a:br>
              <a:rPr lang="en-US" b="1" u="sng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b="1" u="sng" dirty="0">
                <a:solidFill>
                  <a:schemeClr val="accent2">
                    <a:lumMod val="50000"/>
                  </a:schemeClr>
                </a:solidFill>
              </a:rPr>
              <a:t>but what does it mean to be lost?  </a:t>
            </a:r>
            <a:r>
              <a:rPr lang="en-US" b="1" u="sng" dirty="0">
                <a:solidFill>
                  <a:srgbClr val="0070C0"/>
                </a:solidFill>
              </a:rPr>
              <a:t>God says: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886460"/>
          </a:xfrm>
        </p:spPr>
        <p:txBody>
          <a:bodyPr>
            <a:noAutofit/>
          </a:bodyPr>
          <a:lstStyle/>
          <a:p>
            <a:r>
              <a:rPr lang="en-US" sz="3600" dirty="0"/>
              <a:t>1.  It means you are separated from </a:t>
            </a:r>
            <a:r>
              <a:rPr lang="en-US" sz="3600" dirty="0" err="1"/>
              <a:t>God!How</a:t>
            </a:r>
            <a:r>
              <a:rPr lang="en-US" sz="3600" dirty="0"/>
              <a:t> do we know?</a:t>
            </a:r>
          </a:p>
          <a:p>
            <a:r>
              <a:rPr lang="en-US" sz="3600" dirty="0"/>
              <a:t>            </a:t>
            </a:r>
            <a:r>
              <a:rPr lang="en-US" sz="3600" b="1" i="1" u="sng" dirty="0">
                <a:solidFill>
                  <a:srgbClr val="FF0000"/>
                </a:solidFill>
              </a:rPr>
              <a:t>separated from God</a:t>
            </a:r>
            <a:r>
              <a:rPr lang="en-US" sz="3600" dirty="0"/>
              <a:t>.  </a:t>
            </a:r>
            <a:r>
              <a:rPr lang="en-US" sz="3600" b="1" i="1" u="sng" dirty="0"/>
              <a:t>Isa. 59:1-2 / God says so!</a:t>
            </a:r>
          </a:p>
          <a:p>
            <a:r>
              <a:rPr lang="en-US" sz="3600" dirty="0"/>
              <a:t>2.  It means you are </a:t>
            </a:r>
            <a:r>
              <a:rPr lang="en-US" sz="3600" b="1" u="sng" dirty="0">
                <a:solidFill>
                  <a:srgbClr val="FF0000"/>
                </a:solidFill>
              </a:rPr>
              <a:t>not in the church </a:t>
            </a:r>
            <a:r>
              <a:rPr lang="en-US" sz="3600" dirty="0"/>
              <a:t>where all saved people are.  </a:t>
            </a:r>
            <a:r>
              <a:rPr lang="en-US" sz="3600" b="1" u="sng" dirty="0"/>
              <a:t>Acts 2:47   How do we know?  / God says so!</a:t>
            </a:r>
          </a:p>
          <a:p>
            <a:r>
              <a:rPr lang="en-US" sz="3600" dirty="0"/>
              <a:t>3. It means </a:t>
            </a:r>
            <a:r>
              <a:rPr lang="en-US" sz="3600" b="1" u="sng" dirty="0">
                <a:solidFill>
                  <a:schemeClr val="accent2">
                    <a:lumMod val="50000"/>
                  </a:schemeClr>
                </a:solidFill>
              </a:rPr>
              <a:t>Your prayers are Not heard and answered by God</a:t>
            </a:r>
            <a:r>
              <a:rPr lang="en-US" sz="3600" dirty="0"/>
              <a:t>.</a:t>
            </a:r>
          </a:p>
          <a:p>
            <a:r>
              <a:rPr lang="en-US" sz="3600" dirty="0"/>
              <a:t>How do we know? /  </a:t>
            </a:r>
            <a:r>
              <a:rPr lang="en-US" sz="3600" b="1" u="sng" dirty="0"/>
              <a:t>God says so!  </a:t>
            </a:r>
          </a:p>
          <a:p>
            <a:r>
              <a:rPr lang="en-US" sz="3600" dirty="0"/>
              <a:t>   </a:t>
            </a:r>
            <a:r>
              <a:rPr lang="en-US" sz="3600" b="1" u="sng" dirty="0"/>
              <a:t>John 9:31 </a:t>
            </a:r>
            <a:r>
              <a:rPr lang="en-US" sz="3600" dirty="0"/>
              <a:t>“Now we know that God </a:t>
            </a:r>
            <a:r>
              <a:rPr lang="en-US" sz="3600" dirty="0" err="1"/>
              <a:t>heareth</a:t>
            </a:r>
            <a:r>
              <a:rPr lang="en-US" sz="3600" dirty="0"/>
              <a:t> not sinners: but if any man be a worshipper of God, and doeth his will, him he </a:t>
            </a:r>
            <a:r>
              <a:rPr lang="en-US" sz="3600" dirty="0" err="1"/>
              <a:t>heareth</a:t>
            </a:r>
            <a:r>
              <a:rPr lang="en-US" sz="3600" dirty="0"/>
              <a:t>!.  </a:t>
            </a:r>
          </a:p>
        </p:txBody>
      </p:sp>
    </p:spTree>
    <p:extLst>
      <p:ext uri="{BB962C8B-B14F-4D97-AF65-F5344CB8AC3E}">
        <p14:creationId xmlns:p14="http://schemas.microsoft.com/office/powerpoint/2010/main" val="1632496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>
                <a:solidFill>
                  <a:srgbClr val="7030A0"/>
                </a:solidFill>
              </a:rPr>
              <a:t>Being Lost also means that there is NO</a:t>
            </a:r>
            <a:br>
              <a:rPr lang="en-US" b="1" u="sng" dirty="0">
                <a:solidFill>
                  <a:srgbClr val="7030A0"/>
                </a:solidFill>
              </a:rPr>
            </a:br>
            <a:r>
              <a:rPr lang="en-US" b="1" u="sng" dirty="0">
                <a:solidFill>
                  <a:srgbClr val="7030A0"/>
                </a:solidFill>
              </a:rPr>
              <a:t>Hope for you in the next life! How do we know?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u="sng" dirty="0">
                <a:solidFill>
                  <a:schemeClr val="accent2">
                    <a:lumMod val="50000"/>
                  </a:schemeClr>
                </a:solidFill>
              </a:rPr>
              <a:t>Listen what God says in His Word.  He is telling you the truth! /  God tells you so!  </a:t>
            </a:r>
          </a:p>
          <a:p>
            <a:r>
              <a:rPr lang="en-US" sz="3600" dirty="0"/>
              <a:t>  </a:t>
            </a:r>
            <a:r>
              <a:rPr lang="en-US" sz="3600" b="1" dirty="0">
                <a:solidFill>
                  <a:srgbClr val="7030A0"/>
                </a:solidFill>
              </a:rPr>
              <a:t>Eph. 2:12-13  </a:t>
            </a:r>
            <a:r>
              <a:rPr lang="en-US" sz="3600" dirty="0"/>
              <a:t>That at that time ye were without Christ, being aliens from the commonwealth of Israel, and strangers from the covenants of promise, having </a:t>
            </a:r>
            <a:r>
              <a:rPr lang="en-US" sz="3600" b="1" u="sng" dirty="0">
                <a:solidFill>
                  <a:srgbClr val="00B050"/>
                </a:solidFill>
              </a:rPr>
              <a:t>NO HOPE, </a:t>
            </a:r>
            <a:r>
              <a:rPr lang="en-US" sz="3600" dirty="0"/>
              <a:t>and without God in the world.  But now  In Christ Jesus, ye who sometimes were far off are made nigh by the  Blood of Christ.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490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459" y="262647"/>
            <a:ext cx="11965021" cy="6439710"/>
          </a:xfrm>
        </p:spPr>
        <p:txBody>
          <a:bodyPr>
            <a:normAutofit/>
          </a:bodyPr>
          <a:lstStyle/>
          <a:p>
            <a:r>
              <a:rPr lang="en-US" sz="4000" dirty="0"/>
              <a:t>I Thess. 4:13-14  But I would not have you to be ignorant, brethren, concerning them which are asleep, that ye sorrow not, even as others </a:t>
            </a:r>
            <a:r>
              <a:rPr lang="en-US" sz="4000" b="1" u="sng" dirty="0">
                <a:solidFill>
                  <a:srgbClr val="FF0000"/>
                </a:solidFill>
              </a:rPr>
              <a:t>which have no hope.   </a:t>
            </a:r>
            <a:r>
              <a:rPr lang="en-US" sz="4000" dirty="0"/>
              <a:t>For if we believe that Jesus died and rose again, even so them also which sleep in Jesus will God bring with him.</a:t>
            </a:r>
          </a:p>
          <a:p>
            <a:r>
              <a:rPr lang="en-US" sz="4000" dirty="0"/>
              <a:t>   There are people who have NO HOPE!  (How do we </a:t>
            </a:r>
          </a:p>
          <a:p>
            <a:r>
              <a:rPr lang="en-US" sz="4000" dirty="0"/>
              <a:t>Know?   / </a:t>
            </a:r>
            <a:r>
              <a:rPr lang="en-US" sz="4000" b="1" i="1" u="sng" dirty="0">
                <a:solidFill>
                  <a:schemeClr val="accent2">
                    <a:lumMod val="75000"/>
                  </a:schemeClr>
                </a:solidFill>
              </a:rPr>
              <a:t>God says so</a:t>
            </a:r>
          </a:p>
          <a:p>
            <a:r>
              <a:rPr lang="en-US" sz="4000" dirty="0"/>
              <a:t>       T</a:t>
            </a:r>
            <a:r>
              <a:rPr lang="en-US" sz="4000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Lost Have No Hope!  </a:t>
            </a:r>
          </a:p>
          <a:p>
            <a:r>
              <a:rPr lang="en-US" sz="4000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What about you?  Do you have any hope??</a:t>
            </a:r>
          </a:p>
        </p:txBody>
      </p:sp>
    </p:spTree>
    <p:extLst>
      <p:ext uri="{BB962C8B-B14F-4D97-AF65-F5344CB8AC3E}">
        <p14:creationId xmlns:p14="http://schemas.microsoft.com/office/powerpoint/2010/main" val="3172495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>
                <a:solidFill>
                  <a:srgbClr val="00B050"/>
                </a:solidFill>
              </a:rPr>
              <a:t>Write this down:  If you are lost, you will </a:t>
            </a:r>
            <a:br>
              <a:rPr lang="en-US" b="1" i="1" u="sng" dirty="0">
                <a:solidFill>
                  <a:srgbClr val="00B050"/>
                </a:solidFill>
              </a:rPr>
            </a:br>
            <a:r>
              <a:rPr lang="en-US" b="1" i="1" u="sng" dirty="0">
                <a:solidFill>
                  <a:srgbClr val="00B050"/>
                </a:solidFill>
              </a:rPr>
              <a:t>not be granted entrance into HEAVEN!.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You’ll Never see Heaven!</a:t>
            </a:r>
          </a:p>
          <a:p>
            <a:r>
              <a:rPr lang="en-US" sz="3600" dirty="0"/>
              <a:t>You’ll Never see those who are there.  How do we know? /   </a:t>
            </a:r>
            <a:r>
              <a:rPr lang="en-US" sz="3600" b="1" u="sng" dirty="0"/>
              <a:t>God says so!  </a:t>
            </a:r>
          </a:p>
          <a:p>
            <a:r>
              <a:rPr lang="en-US" sz="3600" dirty="0"/>
              <a:t>There will never, never be given you an entrance into Heaven.    None will be granted you!</a:t>
            </a:r>
          </a:p>
          <a:p>
            <a:r>
              <a:rPr lang="en-US" sz="3600" dirty="0"/>
              <a:t>    </a:t>
            </a:r>
            <a:r>
              <a:rPr lang="en-US" sz="3600" b="1" u="sng" dirty="0">
                <a:solidFill>
                  <a:srgbClr val="00B050"/>
                </a:solidFill>
              </a:rPr>
              <a:t>Hear it from the Master’s words!   (Heb. 9:27)  </a:t>
            </a:r>
          </a:p>
          <a:p>
            <a:r>
              <a:rPr lang="en-US" sz="3600" dirty="0"/>
              <a:t>    Matt. 25:38  And cast ye the unprofitable servant </a:t>
            </a:r>
            <a:r>
              <a:rPr lang="en-US" sz="3600" b="1" u="sng" dirty="0">
                <a:solidFill>
                  <a:srgbClr val="7030A0"/>
                </a:solidFill>
              </a:rPr>
              <a:t>into outer darkness</a:t>
            </a:r>
            <a:r>
              <a:rPr lang="en-US" sz="3600" dirty="0"/>
              <a:t>: there shall be weeping and gnashing of teeth.</a:t>
            </a:r>
          </a:p>
        </p:txBody>
      </p:sp>
    </p:spTree>
    <p:extLst>
      <p:ext uri="{BB962C8B-B14F-4D97-AF65-F5344CB8AC3E}">
        <p14:creationId xmlns:p14="http://schemas.microsoft.com/office/powerpoint/2010/main" val="2498997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990" y="113557"/>
            <a:ext cx="12025010" cy="6647166"/>
          </a:xfrm>
        </p:spPr>
        <p:txBody>
          <a:bodyPr>
            <a:normAutofit fontScale="25000" lnSpcReduction="20000"/>
          </a:bodyPr>
          <a:lstStyle/>
          <a:p>
            <a:r>
              <a:rPr lang="en-US" sz="14400" dirty="0"/>
              <a:t>    You cannot spend eternity with anyone who is</a:t>
            </a:r>
          </a:p>
          <a:p>
            <a:r>
              <a:rPr lang="en-US" sz="14400" dirty="0"/>
              <a:t>Righteous!     Your association will only be with the devil</a:t>
            </a:r>
          </a:p>
          <a:p>
            <a:r>
              <a:rPr lang="en-US" sz="14400" dirty="0"/>
              <a:t>And his angels!  </a:t>
            </a:r>
            <a:r>
              <a:rPr lang="en-US" sz="14400" b="1" u="sng" dirty="0">
                <a:solidFill>
                  <a:srgbClr val="0070C0"/>
                </a:solidFill>
              </a:rPr>
              <a:t>How do we know? / </a:t>
            </a:r>
            <a:r>
              <a:rPr lang="en-US" sz="14400" b="1" u="sng" dirty="0">
                <a:solidFill>
                  <a:schemeClr val="accent2">
                    <a:lumMod val="75000"/>
                  </a:schemeClr>
                </a:solidFill>
              </a:rPr>
              <a:t>God tells us so!</a:t>
            </a:r>
          </a:p>
          <a:p>
            <a:r>
              <a:rPr lang="en-US" sz="14400" dirty="0"/>
              <a:t>   </a:t>
            </a:r>
            <a:r>
              <a:rPr lang="en-US" sz="14400" b="1" u="sng" dirty="0">
                <a:solidFill>
                  <a:srgbClr val="7030A0"/>
                </a:solidFill>
              </a:rPr>
              <a:t>Matt. 25:32-34</a:t>
            </a:r>
            <a:r>
              <a:rPr lang="en-US" sz="14400" b="1" u="sng" baseline="30000" dirty="0">
                <a:solidFill>
                  <a:srgbClr val="7030A0"/>
                </a:solidFill>
              </a:rPr>
              <a:t>32</a:t>
            </a:r>
            <a:r>
              <a:rPr lang="en-US" sz="14400" baseline="30000" dirty="0"/>
              <a:t> </a:t>
            </a:r>
            <a:r>
              <a:rPr lang="en-US" sz="14400" dirty="0"/>
              <a:t>And before him shall be gathered all nations: and he shall separate them one from another, as a shepherd </a:t>
            </a:r>
            <a:r>
              <a:rPr lang="en-US" sz="14400" dirty="0" err="1"/>
              <a:t>divideth</a:t>
            </a:r>
            <a:r>
              <a:rPr lang="en-US" sz="14400" dirty="0"/>
              <a:t> his sheep from the goats:</a:t>
            </a:r>
          </a:p>
          <a:p>
            <a:r>
              <a:rPr lang="en-US" sz="14400" baseline="30000" dirty="0"/>
              <a:t>33 </a:t>
            </a:r>
            <a:r>
              <a:rPr lang="en-US" sz="14400" dirty="0"/>
              <a:t>And he shall set the sheep on his right hand, but the goats on the left.</a:t>
            </a:r>
          </a:p>
          <a:p>
            <a:r>
              <a:rPr lang="en-US" sz="14400" baseline="30000" dirty="0"/>
              <a:t>34 </a:t>
            </a:r>
            <a:r>
              <a:rPr lang="en-US" sz="14400" dirty="0"/>
              <a:t>Then shall the King say unto them on his right hand, Come, ye blessed of my Father, inherit the kingdom prepared for you from the foundation of the world:</a:t>
            </a:r>
          </a:p>
          <a:p>
            <a:pPr marL="0" indent="0">
              <a:buNone/>
            </a:pPr>
            <a:r>
              <a:rPr lang="en-US" sz="14400" dirty="0"/>
              <a:t>         </a:t>
            </a:r>
            <a:r>
              <a:rPr lang="en-US" sz="14400" b="1" dirty="0">
                <a:solidFill>
                  <a:srgbClr val="7030A0"/>
                </a:solidFill>
              </a:rPr>
              <a:t>Matt. 25:41 </a:t>
            </a:r>
            <a:r>
              <a:rPr lang="en-US" sz="14400" baseline="30000" dirty="0"/>
              <a:t> </a:t>
            </a:r>
            <a:r>
              <a:rPr lang="en-US" sz="14400" dirty="0"/>
              <a:t>Then shall he say also unto them on the left hand, Depart from me, </a:t>
            </a:r>
            <a:r>
              <a:rPr lang="en-US" sz="14400" b="1" u="sng" dirty="0">
                <a:solidFill>
                  <a:srgbClr val="00B050"/>
                </a:solidFill>
              </a:rPr>
              <a:t>ye cursed, </a:t>
            </a:r>
            <a:r>
              <a:rPr lang="en-US" sz="14400" b="1" u="sng" dirty="0">
                <a:solidFill>
                  <a:schemeClr val="accent2">
                    <a:lumMod val="75000"/>
                  </a:schemeClr>
                </a:solidFill>
              </a:rPr>
              <a:t>into everlasting fire, </a:t>
            </a:r>
            <a:r>
              <a:rPr lang="en-US" sz="14400" b="1" u="sng" dirty="0">
                <a:solidFill>
                  <a:srgbClr val="00B050"/>
                </a:solidFill>
              </a:rPr>
              <a:t>prepared for the devil and his angels: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687784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>
                <a:solidFill>
                  <a:srgbClr val="7030A0"/>
                </a:solidFill>
              </a:rPr>
              <a:t>And the awful thing about being lost, is that</a:t>
            </a:r>
            <a:br>
              <a:rPr lang="en-US" b="1" i="1" u="sng" dirty="0">
                <a:solidFill>
                  <a:srgbClr val="7030A0"/>
                </a:solidFill>
              </a:rPr>
            </a:br>
            <a:r>
              <a:rPr lang="en-US" b="1" i="1" u="sng" dirty="0">
                <a:solidFill>
                  <a:srgbClr val="7030A0"/>
                </a:solidFill>
              </a:rPr>
              <a:t>you will be in hell fire forever and ever!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/>
              <a:t>How do we know that?   </a:t>
            </a:r>
            <a:r>
              <a:rPr lang="en-US" sz="4000" b="1" u="sng" dirty="0">
                <a:solidFill>
                  <a:srgbClr val="0070C0"/>
                </a:solidFill>
              </a:rPr>
              <a:t>God tells us so!</a:t>
            </a:r>
          </a:p>
          <a:p>
            <a:r>
              <a:rPr lang="en-US" sz="4000" dirty="0"/>
              <a:t>  Mark 3:29  </a:t>
            </a:r>
            <a:r>
              <a:rPr lang="en-US" sz="4000" baseline="30000" dirty="0"/>
              <a:t>41 </a:t>
            </a:r>
            <a:r>
              <a:rPr lang="en-US" sz="4000" dirty="0"/>
              <a:t>Then shall he say also unto them on the left hand, Depart from me, ye cursed, </a:t>
            </a:r>
            <a:r>
              <a:rPr lang="en-US" sz="4000" b="1" u="sng" dirty="0">
                <a:solidFill>
                  <a:srgbClr val="FF0000"/>
                </a:solidFill>
              </a:rPr>
              <a:t>into everlasting fire</a:t>
            </a:r>
            <a:r>
              <a:rPr lang="en-US" sz="4000" dirty="0"/>
              <a:t>, prepared for the devil and his angels: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385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5BD57F2-D5D3-4824-BD46-A01EAA38467E}" type="slidenum">
              <a:rPr lang="en-US" altLang="en-US" sz="2000">
                <a:solidFill>
                  <a:srgbClr val="3366FF"/>
                </a:solidFill>
              </a:rPr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US" altLang="en-US" sz="2000">
              <a:solidFill>
                <a:srgbClr val="3366FF"/>
              </a:solidFill>
            </a:endParaRPr>
          </a:p>
        </p:txBody>
      </p:sp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>
            <a:off x="1981200" y="609600"/>
            <a:ext cx="8382000" cy="213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Monotype Corsiva" panose="03010101010201010101" pitchFamily="66" charset="0"/>
              </a:rPr>
              <a:t>" Seeking The Lost "</a:t>
            </a:r>
          </a:p>
        </p:txBody>
      </p:sp>
      <p:pic>
        <p:nvPicPr>
          <p:cNvPr id="3083" name="Picture 11" descr="cooltext463328402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124200"/>
            <a:ext cx="8305800" cy="269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8017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What does the LORD require of thee?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94" y="1690688"/>
            <a:ext cx="12013659" cy="5167312"/>
          </a:xfrm>
        </p:spPr>
        <p:txBody>
          <a:bodyPr>
            <a:normAutofit/>
          </a:bodyPr>
          <a:lstStyle/>
          <a:p>
            <a:r>
              <a:rPr lang="en-US" sz="3600" dirty="0"/>
              <a:t>Remember Micah 6:6-8</a:t>
            </a:r>
          </a:p>
          <a:p>
            <a:r>
              <a:rPr lang="en-US" sz="3600" dirty="0"/>
              <a:t>Remember  the people on the day of Pentecost?  Acts 2:37</a:t>
            </a:r>
          </a:p>
          <a:p>
            <a:r>
              <a:rPr lang="en-US" sz="3600" dirty="0"/>
              <a:t>Remember Saul?  Acts 9:6</a:t>
            </a:r>
          </a:p>
          <a:p>
            <a:r>
              <a:rPr lang="en-US" sz="3600" dirty="0"/>
              <a:t>Remember Philip and the Eunuch.  Acts 8:36-38</a:t>
            </a:r>
          </a:p>
          <a:p>
            <a:r>
              <a:rPr lang="en-US" sz="3600" dirty="0"/>
              <a:t>Remember </a:t>
            </a:r>
            <a:r>
              <a:rPr lang="en-US" sz="3600" dirty="0" err="1"/>
              <a:t>Felix..trembled</a:t>
            </a:r>
            <a:r>
              <a:rPr lang="en-US" sz="3600" dirty="0"/>
              <a:t> but did not obey.  Acts 24:25</a:t>
            </a:r>
          </a:p>
          <a:p>
            <a:r>
              <a:rPr lang="en-US" sz="3600" dirty="0"/>
              <a:t>Remember Agrippa said “almost thou </a:t>
            </a:r>
            <a:r>
              <a:rPr lang="en-US" sz="3600" dirty="0" err="1"/>
              <a:t>persaudest</a:t>
            </a:r>
            <a:r>
              <a:rPr lang="en-US" sz="3600" dirty="0"/>
              <a:t> me to be     A Christian  Acts 26:28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4410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u="sng" dirty="0">
                <a:solidFill>
                  <a:srgbClr val="0070C0"/>
                </a:solidFill>
              </a:rPr>
              <a:t>Knowing what Jesus wants you to do….</a:t>
            </a:r>
            <a:br>
              <a:rPr lang="en-US" sz="4800" b="1" u="sng" dirty="0">
                <a:solidFill>
                  <a:srgbClr val="0070C0"/>
                </a:solidFill>
              </a:rPr>
            </a:br>
            <a:r>
              <a:rPr lang="en-US" sz="4800" b="1" u="sng" dirty="0">
                <a:solidFill>
                  <a:srgbClr val="0070C0"/>
                </a:solidFill>
              </a:rPr>
              <a:t>What doth hinder you from doing it?</a:t>
            </a:r>
            <a:br>
              <a:rPr lang="en-US" sz="4800" b="1" u="sng" dirty="0">
                <a:solidFill>
                  <a:srgbClr val="0070C0"/>
                </a:solidFill>
              </a:rPr>
            </a:br>
            <a:endParaRPr lang="en-US" sz="4800" b="1" u="sng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400" b="1" dirty="0">
                <a:solidFill>
                  <a:srgbClr val="00B050"/>
                </a:solidFill>
              </a:rPr>
              <a:t>Knowing what the Lord wants you to do…</a:t>
            </a:r>
          </a:p>
          <a:p>
            <a:pPr marL="0" indent="0">
              <a:buNone/>
            </a:pPr>
            <a:r>
              <a:rPr lang="en-US" sz="4400" b="1" dirty="0">
                <a:solidFill>
                  <a:srgbClr val="00B050"/>
                </a:solidFill>
              </a:rPr>
              <a:t>What doth hinder you from doing it?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r>
              <a:rPr lang="en-US" sz="4000" dirty="0"/>
              <a:t>Matt Taylor uses the following </a:t>
            </a:r>
            <a:r>
              <a:rPr lang="en-US" sz="4000" dirty="0" err="1"/>
              <a:t>powerpoint</a:t>
            </a:r>
            <a:r>
              <a:rPr lang="en-US" sz="4000" dirty="0"/>
              <a:t> </a:t>
            </a:r>
          </a:p>
          <a:p>
            <a:pPr marL="0" indent="0">
              <a:buNone/>
            </a:pPr>
            <a:r>
              <a:rPr lang="en-US" sz="4000" dirty="0"/>
              <a:t>Slides with the small children’s class…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447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Luke 19:10  For the Son of man</a:t>
            </a:r>
          </a:p>
          <a:p>
            <a:r>
              <a:rPr lang="en-US" sz="4000" b="1" dirty="0"/>
              <a:t> is come to seek and to save </a:t>
            </a:r>
          </a:p>
          <a:p>
            <a:r>
              <a:rPr lang="en-US" sz="4000" b="1" dirty="0"/>
              <a:t>that which was lost.  </a:t>
            </a:r>
          </a:p>
        </p:txBody>
      </p:sp>
    </p:spTree>
    <p:extLst>
      <p:ext uri="{BB962C8B-B14F-4D97-AF65-F5344CB8AC3E}">
        <p14:creationId xmlns:p14="http://schemas.microsoft.com/office/powerpoint/2010/main" val="4908463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03506" y="381000"/>
            <a:ext cx="931909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/>
              <a:t>What is God’s plan of salvation?</a:t>
            </a:r>
          </a:p>
        </p:txBody>
      </p:sp>
    </p:spTree>
    <p:extLst>
      <p:ext uri="{BB962C8B-B14F-4D97-AF65-F5344CB8AC3E}">
        <p14:creationId xmlns:p14="http://schemas.microsoft.com/office/powerpoint/2010/main" val="18203211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1752600" y="3281363"/>
            <a:ext cx="8763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endParaRPr lang="en-US" sz="1600" b="1"/>
          </a:p>
        </p:txBody>
      </p:sp>
      <p:sp>
        <p:nvSpPr>
          <p:cNvPr id="29699" name="WordArt 3"/>
          <p:cNvSpPr>
            <a:spLocks noChangeArrowheads="1" noChangeShapeType="1" noTextEdit="1"/>
          </p:cNvSpPr>
          <p:nvPr/>
        </p:nvSpPr>
        <p:spPr bwMode="auto">
          <a:xfrm>
            <a:off x="3886200" y="2209800"/>
            <a:ext cx="4419600" cy="1962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Hear</a:t>
            </a:r>
          </a:p>
        </p:txBody>
      </p:sp>
      <p:pic>
        <p:nvPicPr>
          <p:cNvPr id="29700" name="Picture 4" descr="MCHM00379_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1" y="228600"/>
            <a:ext cx="2016125" cy="2401888"/>
          </a:xfrm>
          <a:prstGeom prst="rect">
            <a:avLst/>
          </a:prstGeom>
          <a:noFill/>
        </p:spPr>
      </p:pic>
      <p:pic>
        <p:nvPicPr>
          <p:cNvPr id="29701" name="Picture 5" descr="MPj0400138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458201" y="3810001"/>
            <a:ext cx="2062163" cy="28162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067506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Romans 10:17 </a:t>
            </a:r>
          </a:p>
          <a:p>
            <a:r>
              <a:rPr lang="en-US" sz="5400" b="1" dirty="0"/>
              <a:t>    So then Faith cometh by</a:t>
            </a:r>
          </a:p>
          <a:p>
            <a:r>
              <a:rPr lang="en-US" sz="5400" b="1" dirty="0"/>
              <a:t>   </a:t>
            </a:r>
            <a:r>
              <a:rPr lang="en-US" sz="5400" b="1" u="sng" dirty="0">
                <a:solidFill>
                  <a:srgbClr val="0070C0"/>
                </a:solidFill>
              </a:rPr>
              <a:t> hearing</a:t>
            </a:r>
            <a:r>
              <a:rPr lang="en-US" sz="5400" b="1" dirty="0"/>
              <a:t>, and hearing by the </a:t>
            </a:r>
          </a:p>
          <a:p>
            <a:r>
              <a:rPr lang="en-US" sz="5400" b="1" dirty="0"/>
              <a:t>    Word of God!.</a:t>
            </a:r>
          </a:p>
        </p:txBody>
      </p:sp>
    </p:spTree>
    <p:extLst>
      <p:ext uri="{BB962C8B-B14F-4D97-AF65-F5344CB8AC3E}">
        <p14:creationId xmlns:p14="http://schemas.microsoft.com/office/powerpoint/2010/main" val="20060401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1752600" y="3281363"/>
            <a:ext cx="8763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endParaRPr lang="en-US" sz="1600" b="1"/>
          </a:p>
        </p:txBody>
      </p:sp>
      <p:sp>
        <p:nvSpPr>
          <p:cNvPr id="32771" name="WordArt 3"/>
          <p:cNvSpPr>
            <a:spLocks noChangeArrowheads="1" noChangeShapeType="1" noTextEdit="1"/>
          </p:cNvSpPr>
          <p:nvPr/>
        </p:nvSpPr>
        <p:spPr bwMode="auto">
          <a:xfrm>
            <a:off x="3886200" y="2209800"/>
            <a:ext cx="4419600" cy="1962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Believe</a:t>
            </a:r>
          </a:p>
        </p:txBody>
      </p:sp>
      <p:pic>
        <p:nvPicPr>
          <p:cNvPr id="32772" name="Picture 4" descr="jesus102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1" y="4314826"/>
            <a:ext cx="2151063" cy="2543175"/>
          </a:xfrm>
          <a:prstGeom prst="rect">
            <a:avLst/>
          </a:prstGeom>
          <a:noFill/>
        </p:spPr>
      </p:pic>
      <p:pic>
        <p:nvPicPr>
          <p:cNvPr id="32773" name="Picture 5" descr="20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412164" y="0"/>
            <a:ext cx="2255837" cy="2743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911534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/>
              <a:t>John 8:24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6000" dirty="0"/>
              <a:t>…. for if ye __________ not that I am he, ye shall ______ in your sins.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23460" y="1851363"/>
            <a:ext cx="25450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/>
              <a:t>believe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93340" y="2494132"/>
            <a:ext cx="1371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/>
              <a:t>die</a:t>
            </a:r>
          </a:p>
        </p:txBody>
      </p:sp>
    </p:spTree>
    <p:extLst>
      <p:ext uri="{BB962C8B-B14F-4D97-AF65-F5344CB8AC3E}">
        <p14:creationId xmlns:p14="http://schemas.microsoft.com/office/powerpoint/2010/main" val="256234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1752600" y="3281363"/>
            <a:ext cx="8763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endParaRPr lang="en-US" sz="1600" b="1"/>
          </a:p>
        </p:txBody>
      </p:sp>
      <p:sp>
        <p:nvSpPr>
          <p:cNvPr id="36867" name="WordArt 3"/>
          <p:cNvSpPr>
            <a:spLocks noChangeArrowheads="1" noChangeShapeType="1" noTextEdit="1"/>
          </p:cNvSpPr>
          <p:nvPr/>
        </p:nvSpPr>
        <p:spPr bwMode="auto">
          <a:xfrm>
            <a:off x="5715000" y="2286000"/>
            <a:ext cx="4419600" cy="1962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Repent</a:t>
            </a:r>
          </a:p>
        </p:txBody>
      </p:sp>
      <p:pic>
        <p:nvPicPr>
          <p:cNvPr id="36868" name="Picture 4" descr="U%20Tur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1524000"/>
            <a:ext cx="3581400" cy="3581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857400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/>
              <a:t>Acts 2:38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219200"/>
            <a:ext cx="8534400" cy="54102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6400" dirty="0"/>
              <a:t>Then Peter said unto them, _______, and be baptized every one of you in the name of Jesus Christ for the ___________ of sins, and ye shall receive the gift of the Holy Ghost</a:t>
            </a:r>
            <a:r>
              <a:rPr lang="en-US" dirty="0"/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76400" y="1828801"/>
            <a:ext cx="3200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/>
              <a:t>Repent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52800" y="3962401"/>
            <a:ext cx="3276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/>
              <a:t>remission</a:t>
            </a:r>
          </a:p>
        </p:txBody>
      </p:sp>
    </p:spTree>
    <p:extLst>
      <p:ext uri="{BB962C8B-B14F-4D97-AF65-F5344CB8AC3E}">
        <p14:creationId xmlns:p14="http://schemas.microsoft.com/office/powerpoint/2010/main" val="515837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1752600" y="3281363"/>
            <a:ext cx="8763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endParaRPr lang="en-US" sz="1600" b="1"/>
          </a:p>
        </p:txBody>
      </p:sp>
      <p:sp>
        <p:nvSpPr>
          <p:cNvPr id="39939" name="WordArt 3"/>
          <p:cNvSpPr>
            <a:spLocks noChangeArrowheads="1" noChangeShapeType="1" noTextEdit="1"/>
          </p:cNvSpPr>
          <p:nvPr/>
        </p:nvSpPr>
        <p:spPr bwMode="auto">
          <a:xfrm>
            <a:off x="5715000" y="2209800"/>
            <a:ext cx="4419600" cy="1962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Confess</a:t>
            </a:r>
          </a:p>
        </p:txBody>
      </p:sp>
      <p:pic>
        <p:nvPicPr>
          <p:cNvPr id="39940" name="Picture 4" descr="saved1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1" y="838200"/>
            <a:ext cx="3863975" cy="411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790086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sz="6000" b="1" dirty="0"/>
              <a:t>Matthew 10:32-33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417638"/>
            <a:ext cx="8686800" cy="52117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baseline="30000" dirty="0"/>
              <a:t>32 </a:t>
            </a:r>
            <a:r>
              <a:rPr lang="en-US" sz="4400" dirty="0"/>
              <a:t>Whosoever therefore shall confess me before men, him will I _________ also before my Father which is in heaven.</a:t>
            </a:r>
          </a:p>
          <a:p>
            <a:pPr marL="0" indent="0">
              <a:buNone/>
            </a:pPr>
            <a:r>
              <a:rPr lang="en-US" sz="4400" baseline="30000" dirty="0"/>
              <a:t>33 </a:t>
            </a:r>
            <a:r>
              <a:rPr lang="en-US" sz="4400" dirty="0"/>
              <a:t>But whosoever shall deny me before men, him will I also ________ before my Father which is in heaven.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96200" y="1828801"/>
            <a:ext cx="3124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/>
              <a:t>confess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077200" y="4306111"/>
            <a:ext cx="2743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/>
              <a:t>deny</a:t>
            </a:r>
          </a:p>
        </p:txBody>
      </p:sp>
    </p:spTree>
    <p:extLst>
      <p:ext uri="{BB962C8B-B14F-4D97-AF65-F5344CB8AC3E}">
        <p14:creationId xmlns:p14="http://schemas.microsoft.com/office/powerpoint/2010/main" val="2111469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WordArt 2"/>
          <p:cNvSpPr>
            <a:spLocks noChangeArrowheads="1" noChangeShapeType="1" noTextEdit="1"/>
          </p:cNvSpPr>
          <p:nvPr/>
        </p:nvSpPr>
        <p:spPr bwMode="auto">
          <a:xfrm>
            <a:off x="3962400" y="4343400"/>
            <a:ext cx="4419600" cy="1962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Be Baptized</a:t>
            </a:r>
          </a:p>
        </p:txBody>
      </p:sp>
      <p:pic>
        <p:nvPicPr>
          <p:cNvPr id="44035" name="Picture 3" descr="Baptism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67200" y="838200"/>
            <a:ext cx="3429000" cy="25717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5401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8654"/>
          </a:xfrm>
        </p:spPr>
        <p:txBody>
          <a:bodyPr/>
          <a:lstStyle/>
          <a:p>
            <a:r>
              <a:rPr lang="en-US" b="1" i="1" u="sng" dirty="0">
                <a:solidFill>
                  <a:srgbClr val="FF0000"/>
                </a:solidFill>
              </a:rPr>
              <a:t>Luke 19:1-10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293780"/>
            <a:ext cx="12101209" cy="5564219"/>
          </a:xfrm>
        </p:spPr>
        <p:txBody>
          <a:bodyPr>
            <a:normAutofit/>
          </a:bodyPr>
          <a:lstStyle/>
          <a:p>
            <a:r>
              <a:rPr lang="en-US" sz="3600" dirty="0"/>
              <a:t>1 And Jesus entered and passed through Jericho.</a:t>
            </a:r>
          </a:p>
          <a:p>
            <a:r>
              <a:rPr lang="en-US" sz="3600" baseline="30000" dirty="0"/>
              <a:t>2 </a:t>
            </a:r>
            <a:r>
              <a:rPr lang="en-US" sz="3600" dirty="0"/>
              <a:t>And, behold, there was a man named Zacchaeus, which was the chief among the publicans, and he was rich.</a:t>
            </a:r>
          </a:p>
          <a:p>
            <a:r>
              <a:rPr lang="en-US" sz="3600" baseline="30000" dirty="0"/>
              <a:t>3 </a:t>
            </a:r>
            <a:r>
              <a:rPr lang="en-US" sz="3600" dirty="0"/>
              <a:t>And he sought to see Jesus who he was; and could not for the press, because he was little of stature.</a:t>
            </a:r>
          </a:p>
          <a:p>
            <a:r>
              <a:rPr lang="en-US" sz="3600" baseline="30000" dirty="0"/>
              <a:t>4 </a:t>
            </a:r>
            <a:r>
              <a:rPr lang="en-US" sz="3600" dirty="0"/>
              <a:t>And he ran before, and climbed up into a </a:t>
            </a:r>
            <a:r>
              <a:rPr lang="en-US" sz="3600" dirty="0" err="1"/>
              <a:t>sycomore</a:t>
            </a:r>
            <a:r>
              <a:rPr lang="en-US" sz="3600" dirty="0"/>
              <a:t> tree to see him: for he was to pass that way.</a:t>
            </a:r>
          </a:p>
          <a:p>
            <a:r>
              <a:rPr lang="en-US" sz="3600" baseline="30000" dirty="0"/>
              <a:t>5 </a:t>
            </a:r>
            <a:r>
              <a:rPr lang="en-US" sz="3600" dirty="0"/>
              <a:t>And when Jesus came to the place, he looked up, and saw him, and said unto him, Zacchaeus, make haste, and come down; for to day I must abide at thy house.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10568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960" y="305118"/>
            <a:ext cx="8229600" cy="1143000"/>
          </a:xfrm>
        </p:spPr>
        <p:txBody>
          <a:bodyPr>
            <a:normAutofit/>
          </a:bodyPr>
          <a:lstStyle/>
          <a:p>
            <a:r>
              <a:rPr lang="en-US" sz="6600" b="1" dirty="0"/>
              <a:t>Galatians 3:27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6000" dirty="0"/>
              <a:t>For as many of you as have been _______  into Christ have put on Christ.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97085" y="2503252"/>
            <a:ext cx="3429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/>
              <a:t>baptized</a:t>
            </a:r>
          </a:p>
        </p:txBody>
      </p:sp>
    </p:spTree>
    <p:extLst>
      <p:ext uri="{BB962C8B-B14F-4D97-AF65-F5344CB8AC3E}">
        <p14:creationId xmlns:p14="http://schemas.microsoft.com/office/powerpoint/2010/main" val="3033168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1752600" y="3281363"/>
            <a:ext cx="8763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endParaRPr lang="en-US" sz="1600" b="1"/>
          </a:p>
        </p:txBody>
      </p:sp>
      <p:sp>
        <p:nvSpPr>
          <p:cNvPr id="48131" name="WordArt 3"/>
          <p:cNvSpPr>
            <a:spLocks noChangeArrowheads="1" noChangeShapeType="1" noTextEdit="1"/>
          </p:cNvSpPr>
          <p:nvPr/>
        </p:nvSpPr>
        <p:spPr bwMode="auto">
          <a:xfrm>
            <a:off x="2819400" y="228600"/>
            <a:ext cx="6477000" cy="1962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Remain Faithful</a:t>
            </a:r>
          </a:p>
        </p:txBody>
      </p:sp>
      <p:pic>
        <p:nvPicPr>
          <p:cNvPr id="48132" name="Picture 4" descr="Fit%20and%20Faithful%20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67201" y="2362200"/>
            <a:ext cx="3598863" cy="3962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544911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960" y="305118"/>
            <a:ext cx="8229600" cy="1143000"/>
          </a:xfrm>
        </p:spPr>
        <p:txBody>
          <a:bodyPr>
            <a:normAutofit/>
          </a:bodyPr>
          <a:lstStyle/>
          <a:p>
            <a:r>
              <a:rPr lang="en-US" sz="6600" b="1" dirty="0"/>
              <a:t>Revelation 2:10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6000" dirty="0"/>
              <a:t>….be thou  </a:t>
            </a:r>
            <a:r>
              <a:rPr lang="en-US" sz="6000" b="1" dirty="0">
                <a:solidFill>
                  <a:srgbClr val="0070C0"/>
                </a:solidFill>
              </a:rPr>
              <a:t>faithful</a:t>
            </a:r>
            <a:r>
              <a:rPr lang="en-US" sz="6000" dirty="0"/>
              <a:t>  unto death, and I will give thee a crown of life.</a:t>
            </a:r>
          </a:p>
        </p:txBody>
      </p:sp>
    </p:spTree>
    <p:extLst>
      <p:ext uri="{BB962C8B-B14F-4D97-AF65-F5344CB8AC3E}">
        <p14:creationId xmlns:p14="http://schemas.microsoft.com/office/powerpoint/2010/main" val="107214892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3C466E9-E898-4A2A-95D9-9E7823208C2D}" type="slidenum">
              <a:rPr lang="en-US" altLang="en-US" sz="2000">
                <a:solidFill>
                  <a:srgbClr val="3366FF"/>
                </a:solidFill>
              </a:rPr>
              <a:pPr>
                <a:spcBef>
                  <a:spcPct val="0"/>
                </a:spcBef>
                <a:buFontTx/>
                <a:buNone/>
              </a:pPr>
              <a:t>33</a:t>
            </a:fld>
            <a:endParaRPr lang="en-US" altLang="en-US" sz="2000">
              <a:solidFill>
                <a:srgbClr val="3366FF"/>
              </a:solidFill>
            </a:endParaRP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1828800" y="533400"/>
            <a:ext cx="8534400" cy="5715000"/>
          </a:xfrm>
          <a:prstGeom prst="rect">
            <a:avLst/>
          </a:prstGeom>
          <a:solidFill>
            <a:srgbClr val="3366FF"/>
          </a:solidFill>
          <a:ln w="76200" cmpd="tri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 b="0"/>
          </a:p>
        </p:txBody>
      </p:sp>
      <p:sp>
        <p:nvSpPr>
          <p:cNvPr id="15365" name="WordArt 5"/>
          <p:cNvSpPr>
            <a:spLocks noChangeArrowheads="1" noChangeShapeType="1" noTextEdit="1"/>
          </p:cNvSpPr>
          <p:nvPr/>
        </p:nvSpPr>
        <p:spPr bwMode="auto">
          <a:xfrm>
            <a:off x="2286000" y="762000"/>
            <a:ext cx="7543800" cy="541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Freestyle Script" panose="030804020302050B0404" pitchFamily="66" charset="0"/>
              </a:rPr>
              <a:t>Are You</a:t>
            </a:r>
          </a:p>
          <a:p>
            <a:pPr algn="ctr"/>
            <a:r>
              <a:rPr lang="en-US" sz="3600" b="1" kern="10" dirty="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Freestyle Script" panose="030804020302050B0404" pitchFamily="66" charset="0"/>
              </a:rPr>
              <a:t>Saved Or Lost</a:t>
            </a:r>
          </a:p>
          <a:p>
            <a:pPr algn="ctr"/>
            <a:r>
              <a:rPr lang="en-US" sz="3600" b="1" kern="10" dirty="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Freestyle Script" panose="030804020302050B0404" pitchFamily="66" charset="0"/>
              </a:rPr>
              <a:t>As You Are today?</a:t>
            </a:r>
          </a:p>
        </p:txBody>
      </p:sp>
    </p:spTree>
    <p:extLst>
      <p:ext uri="{BB962C8B-B14F-4D97-AF65-F5344CB8AC3E}">
        <p14:creationId xmlns:p14="http://schemas.microsoft.com/office/powerpoint/2010/main" val="3418196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animBg="1"/>
      <p:bldP spid="1536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6460"/>
            <a:ext cx="12110936" cy="6663446"/>
          </a:xfrm>
        </p:spPr>
        <p:txBody>
          <a:bodyPr/>
          <a:lstStyle/>
          <a:p>
            <a:r>
              <a:rPr lang="en-US" sz="3600" dirty="0"/>
              <a:t>6 And he made haste, and came down, and received him joyfully.</a:t>
            </a:r>
          </a:p>
          <a:p>
            <a:r>
              <a:rPr lang="en-US" sz="3600" baseline="30000" dirty="0"/>
              <a:t>7 </a:t>
            </a:r>
            <a:r>
              <a:rPr lang="en-US" sz="3600" dirty="0"/>
              <a:t>And when they saw it, they all murmured, saying, That he was gone to be guest with a man that is a sinner.</a:t>
            </a:r>
          </a:p>
          <a:p>
            <a:r>
              <a:rPr lang="en-US" sz="3600" baseline="30000" dirty="0"/>
              <a:t>8 </a:t>
            </a:r>
            <a:r>
              <a:rPr lang="en-US" sz="3600" dirty="0"/>
              <a:t>And Zacchaeus stood, and said unto the Lord: Behold, Lord, the half of my goods I give to the poor; and if I have taken any thing from any man by false accusation, I restore him fourfold.</a:t>
            </a:r>
          </a:p>
          <a:p>
            <a:r>
              <a:rPr lang="en-US" sz="3600" baseline="30000" dirty="0"/>
              <a:t>9 </a:t>
            </a:r>
            <a:r>
              <a:rPr lang="en-US" sz="3600" dirty="0"/>
              <a:t>And Jesus said unto him, This day is salvation come to this house, </a:t>
            </a:r>
            <a:r>
              <a:rPr lang="en-US" sz="3600" dirty="0" err="1"/>
              <a:t>forsomuch</a:t>
            </a:r>
            <a:r>
              <a:rPr lang="en-US" sz="3600" dirty="0"/>
              <a:t> as he also is a son of Abraham.</a:t>
            </a:r>
          </a:p>
          <a:p>
            <a:r>
              <a:rPr lang="en-US" sz="3600" dirty="0"/>
              <a:t>       Why did Jesus come?  </a:t>
            </a:r>
          </a:p>
          <a:p>
            <a:r>
              <a:rPr lang="en-US" sz="3600" b="1" i="1" u="sng" baseline="30000" dirty="0">
                <a:solidFill>
                  <a:srgbClr val="FF0000"/>
                </a:solidFill>
              </a:rPr>
              <a:t>10 </a:t>
            </a:r>
            <a:r>
              <a:rPr lang="en-US" sz="3600" b="1" i="1" u="sng" dirty="0">
                <a:solidFill>
                  <a:srgbClr val="FF0000"/>
                </a:solidFill>
              </a:rPr>
              <a:t>For the Son of man is come to seek and to save that which was lost</a:t>
            </a:r>
            <a:r>
              <a:rPr lang="en-US" sz="3600" u="sng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988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>
                <a:solidFill>
                  <a:srgbClr val="00B050"/>
                </a:solidFill>
              </a:rPr>
              <a:t>Some People are Lost! 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Rather:   </a:t>
            </a:r>
          </a:p>
          <a:p>
            <a:r>
              <a:rPr lang="en-US" sz="4300" b="1" u="sng" dirty="0">
                <a:solidFill>
                  <a:srgbClr val="0070C0"/>
                </a:solidFill>
              </a:rPr>
              <a:t>Many People are lost.  </a:t>
            </a:r>
          </a:p>
          <a:p>
            <a:endParaRPr lang="en-US" dirty="0"/>
          </a:p>
          <a:p>
            <a:r>
              <a:rPr lang="en-US" dirty="0"/>
              <a:t>   </a:t>
            </a:r>
            <a:r>
              <a:rPr lang="en-US" sz="3900" dirty="0"/>
              <a:t>Matt. 7:12 </a:t>
            </a:r>
            <a:r>
              <a:rPr lang="en-US" sz="3900" baseline="30000" dirty="0"/>
              <a:t>13 </a:t>
            </a:r>
            <a:r>
              <a:rPr lang="en-US" sz="3900" dirty="0"/>
              <a:t>Enter ye in at the strait gate: for wide is the gate, and broad is the way, that </a:t>
            </a:r>
            <a:r>
              <a:rPr lang="en-US" sz="3900" dirty="0" err="1"/>
              <a:t>leadeth</a:t>
            </a:r>
            <a:r>
              <a:rPr lang="en-US" sz="3900" dirty="0"/>
              <a:t> to destruction, and </a:t>
            </a:r>
            <a:r>
              <a:rPr lang="en-US" sz="3900" b="1" u="sng" dirty="0">
                <a:solidFill>
                  <a:srgbClr val="FF0000"/>
                </a:solidFill>
              </a:rPr>
              <a:t>many</a:t>
            </a:r>
            <a:r>
              <a:rPr lang="en-US" sz="3900" dirty="0"/>
              <a:t> there be which go in thereat:</a:t>
            </a:r>
          </a:p>
          <a:p>
            <a:r>
              <a:rPr lang="en-US" sz="3900" baseline="30000" dirty="0"/>
              <a:t>14 </a:t>
            </a:r>
            <a:r>
              <a:rPr lang="en-US" sz="3900" dirty="0"/>
              <a:t>Because strait is the gate, and narrow is the way, which </a:t>
            </a:r>
            <a:r>
              <a:rPr lang="en-US" sz="3900" dirty="0" err="1"/>
              <a:t>leadeth</a:t>
            </a:r>
            <a:r>
              <a:rPr lang="en-US" sz="3900" dirty="0"/>
              <a:t> unto life, and </a:t>
            </a:r>
            <a:r>
              <a:rPr lang="en-US" sz="3900" b="1" u="sng" dirty="0">
                <a:solidFill>
                  <a:srgbClr val="FF0000"/>
                </a:solidFill>
              </a:rPr>
              <a:t>few</a:t>
            </a:r>
            <a:r>
              <a:rPr lang="en-US" sz="3900" dirty="0"/>
              <a:t> there be that find it.</a:t>
            </a:r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3987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235B42E-56B5-438B-93BD-59E18DBFF24D}" type="slidenum">
              <a:rPr lang="en-US" altLang="en-US" sz="2000">
                <a:solidFill>
                  <a:srgbClr val="3366FF"/>
                </a:solidFill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2000">
              <a:solidFill>
                <a:srgbClr val="3366FF"/>
              </a:solidFill>
            </a:endParaRPr>
          </a:p>
        </p:txBody>
      </p:sp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>
            <a:off x="1981200" y="609600"/>
            <a:ext cx="8382000" cy="213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Monotype Corsiva" panose="03010101010201010101" pitchFamily="66" charset="0"/>
              </a:rPr>
              <a:t>" Seeking The Lost "</a:t>
            </a:r>
          </a:p>
        </p:txBody>
      </p:sp>
      <p:pic>
        <p:nvPicPr>
          <p:cNvPr id="3083" name="Picture 11" descr="cooltext463328402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124200"/>
            <a:ext cx="8305800" cy="269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9039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u="sng" dirty="0">
                <a:solidFill>
                  <a:schemeClr val="accent2">
                    <a:lumMod val="50000"/>
                  </a:schemeClr>
                </a:solidFill>
              </a:rPr>
              <a:t>How many lost people does Jesus want</a:t>
            </a:r>
            <a:br>
              <a:rPr lang="en-US" sz="4800" b="1" u="sng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sz="4800" b="1" u="sng" dirty="0">
                <a:solidFill>
                  <a:schemeClr val="accent2">
                    <a:lumMod val="50000"/>
                  </a:schemeClr>
                </a:solidFill>
              </a:rPr>
              <a:t>to save?    (</a:t>
            </a:r>
            <a:r>
              <a:rPr lang="en-US" sz="4800" b="1" u="sng" dirty="0" err="1">
                <a:solidFill>
                  <a:schemeClr val="accent2">
                    <a:lumMod val="50000"/>
                  </a:schemeClr>
                </a:solidFill>
              </a:rPr>
              <a:t>Mtt</a:t>
            </a:r>
            <a:r>
              <a:rPr lang="en-US" sz="4800" b="1" u="sng" dirty="0">
                <a:solidFill>
                  <a:schemeClr val="accent2">
                    <a:lumMod val="50000"/>
                  </a:schemeClr>
                </a:solidFill>
              </a:rPr>
              <a:t>. 11:28-30-   All!!)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I Tim. 1:15  This is a faithful saying and worthy of all acceptation,</a:t>
            </a:r>
          </a:p>
          <a:p>
            <a:r>
              <a:rPr lang="en-US" sz="3600" b="1" dirty="0"/>
              <a:t>That Christ Jesus came into the world to save sinners,</a:t>
            </a:r>
          </a:p>
          <a:p>
            <a:r>
              <a:rPr lang="en-US" sz="3600" b="1" dirty="0"/>
              <a:t>Of whom I am chief.</a:t>
            </a:r>
          </a:p>
          <a:p>
            <a:pPr marL="0" indent="0">
              <a:buNone/>
            </a:pPr>
            <a:r>
              <a:rPr lang="en-US" sz="3600" b="1" dirty="0"/>
              <a:t>        Jesus came to save Saul, later called Paul!</a:t>
            </a:r>
          </a:p>
          <a:p>
            <a:r>
              <a:rPr lang="en-US" sz="3600" b="1" dirty="0"/>
              <a:t>               </a:t>
            </a:r>
            <a:r>
              <a:rPr lang="en-US" sz="3600" b="1" i="1" u="sng" dirty="0">
                <a:solidFill>
                  <a:srgbClr val="0070C0"/>
                </a:solidFill>
              </a:rPr>
              <a:t>    He came to save us all!.</a:t>
            </a:r>
          </a:p>
        </p:txBody>
      </p:sp>
    </p:spTree>
    <p:extLst>
      <p:ext uri="{BB962C8B-B14F-4D97-AF65-F5344CB8AC3E}">
        <p14:creationId xmlns:p14="http://schemas.microsoft.com/office/powerpoint/2010/main" val="421194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solidFill>
                  <a:schemeClr val="accent2">
                    <a:lumMod val="50000"/>
                  </a:schemeClr>
                </a:solidFill>
              </a:rPr>
              <a:t>But, there are people who will not obey</a:t>
            </a:r>
            <a:br>
              <a:rPr lang="en-US" b="1" u="sng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b="1" u="sng" dirty="0">
                <a:solidFill>
                  <a:schemeClr val="accent2">
                    <a:lumMod val="50000"/>
                  </a:schemeClr>
                </a:solidFill>
              </a:rPr>
              <a:t>Jesus!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   He is the savior to them that obey Him, not to them</a:t>
            </a:r>
          </a:p>
          <a:p>
            <a:r>
              <a:rPr lang="en-US" sz="3600" dirty="0"/>
              <a:t>   that will not obey him&gt;</a:t>
            </a:r>
          </a:p>
          <a:p>
            <a:pPr marL="0" indent="0">
              <a:buNone/>
            </a:pPr>
            <a:r>
              <a:rPr lang="en-US" sz="3600" dirty="0"/>
              <a:t>       1.  Matt. 7:21  Why call ye me Lord, Lord, and do not the thing</a:t>
            </a:r>
          </a:p>
          <a:p>
            <a:r>
              <a:rPr lang="en-US" sz="3600" dirty="0"/>
              <a:t>That I say?</a:t>
            </a:r>
          </a:p>
          <a:p>
            <a:r>
              <a:rPr lang="en-US" sz="3600" dirty="0"/>
              <a:t>    2.  Jesus wants to save you, but if you don’t want Him to save</a:t>
            </a:r>
          </a:p>
          <a:p>
            <a:r>
              <a:rPr lang="en-US" sz="3600" dirty="0"/>
              <a:t>You, then you will be lost…and you will be to blame for it!</a:t>
            </a:r>
          </a:p>
        </p:txBody>
      </p:sp>
    </p:spTree>
    <p:extLst>
      <p:ext uri="{BB962C8B-B14F-4D97-AF65-F5344CB8AC3E}">
        <p14:creationId xmlns:p14="http://schemas.microsoft.com/office/powerpoint/2010/main" val="14125480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>
                <a:solidFill>
                  <a:srgbClr val="7030A0"/>
                </a:solidFill>
              </a:rPr>
              <a:t>What causes a person to be lost and</a:t>
            </a:r>
            <a:br>
              <a:rPr lang="en-US" sz="4800" b="1" dirty="0">
                <a:solidFill>
                  <a:srgbClr val="7030A0"/>
                </a:solidFill>
              </a:rPr>
            </a:br>
            <a:r>
              <a:rPr lang="en-US" sz="4800" b="1" dirty="0">
                <a:solidFill>
                  <a:srgbClr val="7030A0"/>
                </a:solidFill>
              </a:rPr>
              <a:t>needs to be saved?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u="sng" dirty="0">
                <a:solidFill>
                  <a:schemeClr val="accent2">
                    <a:lumMod val="75000"/>
                  </a:schemeClr>
                </a:solidFill>
              </a:rPr>
              <a:t>His Sin!   Ez. 18:20      not his mother/not his father..</a:t>
            </a:r>
          </a:p>
          <a:p>
            <a:r>
              <a:rPr lang="en-US" sz="3600" dirty="0"/>
              <a:t>  Rom.3:23   For all have sinned</a:t>
            </a:r>
          </a:p>
          <a:p>
            <a:r>
              <a:rPr lang="en-US" sz="3600" dirty="0"/>
              <a:t>  Rom. 6:23  For the wages of sin is death…</a:t>
            </a:r>
          </a:p>
          <a:p>
            <a:r>
              <a:rPr lang="en-US" sz="3600" dirty="0"/>
              <a:t>  Isa. 59:1-2 </a:t>
            </a:r>
          </a:p>
          <a:p>
            <a:endParaRPr lang="en-US" sz="3600" dirty="0"/>
          </a:p>
          <a:p>
            <a:r>
              <a:rPr lang="en-US" sz="3600" dirty="0"/>
              <a:t>So Jesus came to save you and me!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460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1105</Words>
  <Application>Microsoft Office PowerPoint</Application>
  <PresentationFormat>Widescreen</PresentationFormat>
  <Paragraphs>142</Paragraphs>
  <Slides>33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1" baseType="lpstr">
      <vt:lpstr>Arial</vt:lpstr>
      <vt:lpstr>Calibri</vt:lpstr>
      <vt:lpstr>Calibri Light</vt:lpstr>
      <vt:lpstr>Freestyle Script</vt:lpstr>
      <vt:lpstr>Impact</vt:lpstr>
      <vt:lpstr>Monotype Corsiva</vt:lpstr>
      <vt:lpstr>Times</vt:lpstr>
      <vt:lpstr>Office Theme</vt:lpstr>
      <vt:lpstr>Why did Jesus come to the earth?</vt:lpstr>
      <vt:lpstr>PowerPoint Presentation</vt:lpstr>
      <vt:lpstr>Luke 19:1-10</vt:lpstr>
      <vt:lpstr>PowerPoint Presentation</vt:lpstr>
      <vt:lpstr>Some People are Lost!   </vt:lpstr>
      <vt:lpstr>PowerPoint Presentation</vt:lpstr>
      <vt:lpstr>How many lost people does Jesus want to save?    (Mtt. 11:28-30-   All!!)</vt:lpstr>
      <vt:lpstr>But, there are people who will not obey Jesus!</vt:lpstr>
      <vt:lpstr>What causes a person to be lost and needs to be saved?</vt:lpstr>
      <vt:lpstr>The Very reason that Jesus came to the earth was to Save Us Sinners!</vt:lpstr>
      <vt:lpstr>Alright, we know Why Jesus came,  but what does it mean to be lost?  God says:</vt:lpstr>
      <vt:lpstr>Being Lost also means that there is NO Hope for you in the next life! How do we know?</vt:lpstr>
      <vt:lpstr>PowerPoint Presentation</vt:lpstr>
      <vt:lpstr>Write this down:  If you are lost, you will  not be granted entrance into HEAVEN!.</vt:lpstr>
      <vt:lpstr>PowerPoint Presentation</vt:lpstr>
      <vt:lpstr>And the awful thing about being lost, is that you will be in hell fire forever and ever!</vt:lpstr>
      <vt:lpstr>PowerPoint Presentation</vt:lpstr>
      <vt:lpstr>What does the LORD require of thee?</vt:lpstr>
      <vt:lpstr>Knowing what Jesus wants you to do…. What doth hinder you from doing it? </vt:lpstr>
      <vt:lpstr>PowerPoint Presentation</vt:lpstr>
      <vt:lpstr>PowerPoint Presentation</vt:lpstr>
      <vt:lpstr>PowerPoint Presentation</vt:lpstr>
      <vt:lpstr>PowerPoint Presentation</vt:lpstr>
      <vt:lpstr>John 8:24</vt:lpstr>
      <vt:lpstr>PowerPoint Presentation</vt:lpstr>
      <vt:lpstr>Acts 2:38</vt:lpstr>
      <vt:lpstr>PowerPoint Presentation</vt:lpstr>
      <vt:lpstr>Matthew 10:32-33</vt:lpstr>
      <vt:lpstr>PowerPoint Presentation</vt:lpstr>
      <vt:lpstr>Galatians 3:27</vt:lpstr>
      <vt:lpstr>PowerPoint Presentation</vt:lpstr>
      <vt:lpstr>Revelation 2:10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did Jesus come to the earth?</dc:title>
  <dc:creator>mac</dc:creator>
  <cp:lastModifiedBy>jerry smith</cp:lastModifiedBy>
  <cp:revision>20</cp:revision>
  <dcterms:created xsi:type="dcterms:W3CDTF">2017-07-28T01:17:23Z</dcterms:created>
  <dcterms:modified xsi:type="dcterms:W3CDTF">2017-07-30T13:19:48Z</dcterms:modified>
</cp:coreProperties>
</file>