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5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78"/>
    <p:restoredTop sz="94599"/>
  </p:normalViewPr>
  <p:slideViewPr>
    <p:cSldViewPr>
      <p:cViewPr varScale="1">
        <p:scale>
          <a:sx n="106" d="100"/>
          <a:sy n="106" d="100"/>
        </p:scale>
        <p:origin x="20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77990-2BC0-4BEE-9365-24A511543FBB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84D1D1-23C4-4A39-9397-6E746D33FF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28801"/>
            <a:ext cx="6686549" cy="2362199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Love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0"/>
            <a:ext cx="6683765" cy="1143000"/>
          </a:xfrm>
        </p:spPr>
        <p:txBody>
          <a:bodyPr/>
          <a:lstStyle/>
          <a:p>
            <a:r>
              <a:rPr lang="en-US" dirty="0"/>
              <a:t>What is Love?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295400"/>
            <a:ext cx="7202091" cy="5562600"/>
          </a:xfrm>
        </p:spPr>
        <p:txBody>
          <a:bodyPr>
            <a:normAutofit/>
          </a:bodyPr>
          <a:lstStyle/>
          <a:p>
            <a:r>
              <a:rPr lang="en-US" sz="3600" dirty="0"/>
              <a:t>1Corinthians 13:4-13*</a:t>
            </a:r>
          </a:p>
          <a:p>
            <a:r>
              <a:rPr lang="en-US" sz="3600" dirty="0"/>
              <a:t>Romans 13:10</a:t>
            </a:r>
          </a:p>
          <a:p>
            <a:r>
              <a:rPr lang="en-US" sz="3600" dirty="0"/>
              <a:t>Galatians 5:22-23*</a:t>
            </a:r>
          </a:p>
          <a:p>
            <a:r>
              <a:rPr lang="en-US" sz="3600" dirty="0"/>
              <a:t>Colossians 3:14</a:t>
            </a:r>
          </a:p>
          <a:p>
            <a:r>
              <a:rPr lang="en-US" sz="3600" dirty="0"/>
              <a:t>1 Peter 4:8</a:t>
            </a:r>
          </a:p>
          <a:p>
            <a:r>
              <a:rPr lang="en-US" sz="3600" dirty="0"/>
              <a:t>1 John4:8</a:t>
            </a:r>
          </a:p>
          <a:p>
            <a:r>
              <a:rPr lang="en-US" sz="3600" dirty="0"/>
              <a:t>1 John 4:15-19*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0"/>
            <a:ext cx="6683765" cy="1066800"/>
          </a:xfrm>
        </p:spPr>
        <p:txBody>
          <a:bodyPr/>
          <a:lstStyle/>
          <a:p>
            <a:r>
              <a:rPr lang="en-US" dirty="0"/>
              <a:t>Loving 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295400"/>
            <a:ext cx="7202091" cy="55626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/>
              <a:t>Ruth 1:16-17?</a:t>
            </a:r>
          </a:p>
          <a:p>
            <a:r>
              <a:rPr lang="en-US" sz="3600" dirty="0"/>
              <a:t>Proverbs17:17* </a:t>
            </a:r>
          </a:p>
          <a:p>
            <a:r>
              <a:rPr lang="en-US" sz="3600" dirty="0"/>
              <a:t>Matthew 22:36-40*</a:t>
            </a:r>
          </a:p>
          <a:p>
            <a:r>
              <a:rPr lang="en-US" sz="3600" dirty="0"/>
              <a:t>Mark 12:31</a:t>
            </a:r>
          </a:p>
          <a:p>
            <a:r>
              <a:rPr lang="en-US" sz="3600" dirty="0"/>
              <a:t>John 15:13</a:t>
            </a:r>
          </a:p>
          <a:p>
            <a:r>
              <a:rPr lang="en-US" sz="3600" dirty="0"/>
              <a:t>Romans 12:10</a:t>
            </a:r>
          </a:p>
          <a:p>
            <a:r>
              <a:rPr lang="en-US" sz="3600" dirty="0"/>
              <a:t>1 Corinthians 10:24</a:t>
            </a:r>
          </a:p>
          <a:p>
            <a:r>
              <a:rPr lang="en-US" sz="3600" dirty="0"/>
              <a:t>Ephesians 4:32*</a:t>
            </a:r>
          </a:p>
          <a:p>
            <a:r>
              <a:rPr lang="en-US" sz="3600" dirty="0"/>
              <a:t>Hebrews 13:1-3* </a:t>
            </a:r>
          </a:p>
          <a:p>
            <a:r>
              <a:rPr lang="en-US" sz="3600" dirty="0"/>
              <a:t>James 2:8</a:t>
            </a:r>
          </a:p>
          <a:p>
            <a:r>
              <a:rPr lang="en-US" sz="3600" dirty="0"/>
              <a:t>1 Peter 4:8*</a:t>
            </a:r>
          </a:p>
          <a:p>
            <a:r>
              <a:rPr lang="en-US" sz="3600" dirty="0"/>
              <a:t>1 John 4:12</a:t>
            </a:r>
          </a:p>
        </p:txBody>
      </p:sp>
    </p:spTree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0"/>
            <a:ext cx="6683765" cy="1066800"/>
          </a:xfrm>
        </p:spPr>
        <p:txBody>
          <a:bodyPr/>
          <a:lstStyle/>
          <a:p>
            <a:r>
              <a:rPr lang="en-US" dirty="0"/>
              <a:t>Love in Our Church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066800"/>
            <a:ext cx="7202091" cy="5791200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Leviticus 19:17-18*</a:t>
            </a:r>
          </a:p>
          <a:p>
            <a:r>
              <a:rPr lang="en-US" sz="3600" dirty="0"/>
              <a:t>Matthew 5:21-24*</a:t>
            </a:r>
          </a:p>
          <a:p>
            <a:r>
              <a:rPr lang="en-US" sz="3600" dirty="0"/>
              <a:t>John 13:34-35*</a:t>
            </a:r>
          </a:p>
          <a:p>
            <a:r>
              <a:rPr lang="en-US" sz="3600" dirty="0"/>
              <a:t>John 15:12</a:t>
            </a:r>
          </a:p>
          <a:p>
            <a:r>
              <a:rPr lang="en-US" sz="3600" dirty="0"/>
              <a:t>Romans 8:28</a:t>
            </a:r>
          </a:p>
          <a:p>
            <a:r>
              <a:rPr lang="en-US" sz="3600" dirty="0"/>
              <a:t>Romans 12:9-10*</a:t>
            </a:r>
          </a:p>
          <a:p>
            <a:r>
              <a:rPr lang="en-US" sz="3600" dirty="0"/>
              <a:t>Galatians 5:13*</a:t>
            </a:r>
          </a:p>
          <a:p>
            <a:r>
              <a:rPr lang="en-US" sz="3600" dirty="0"/>
              <a:t>Philippians 2:1-4*</a:t>
            </a:r>
          </a:p>
          <a:p>
            <a:r>
              <a:rPr lang="en-US" sz="3600" dirty="0"/>
              <a:t>1 Peter 1:22</a:t>
            </a:r>
          </a:p>
          <a:p>
            <a:r>
              <a:rPr lang="en-US" sz="3600" dirty="0"/>
              <a:t>1 John 3:16</a:t>
            </a:r>
          </a:p>
          <a:p>
            <a:r>
              <a:rPr lang="en-US" sz="3600" dirty="0"/>
              <a:t>1 John 4:11-12</a:t>
            </a:r>
          </a:p>
          <a:p>
            <a:r>
              <a:rPr lang="en-US" sz="3600" dirty="0"/>
              <a:t>1 John 4:20-21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0"/>
            <a:ext cx="6683765" cy="1066800"/>
          </a:xfrm>
        </p:spPr>
        <p:txBody>
          <a:bodyPr/>
          <a:lstStyle/>
          <a:p>
            <a:r>
              <a:rPr lang="en-US" dirty="0"/>
              <a:t>Loving Our Enemies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295400"/>
            <a:ext cx="7202091" cy="5562600"/>
          </a:xfrm>
        </p:spPr>
        <p:txBody>
          <a:bodyPr>
            <a:normAutofit/>
          </a:bodyPr>
          <a:lstStyle/>
          <a:p>
            <a:r>
              <a:rPr lang="en-US" sz="3600" dirty="0"/>
              <a:t>Proverbs 24:17*</a:t>
            </a:r>
          </a:p>
          <a:p>
            <a:r>
              <a:rPr lang="en-US" sz="3600" dirty="0"/>
              <a:t>Proverbs 25:21-22*</a:t>
            </a:r>
          </a:p>
          <a:p>
            <a:r>
              <a:rPr lang="en-US" sz="3600" dirty="0"/>
              <a:t>Matthew 5:43-48*</a:t>
            </a:r>
          </a:p>
          <a:p>
            <a:r>
              <a:rPr lang="en-US" sz="3600" dirty="0"/>
              <a:t>Luke 6:27-35*</a:t>
            </a:r>
          </a:p>
          <a:p>
            <a:r>
              <a:rPr lang="en-US" sz="3600" dirty="0"/>
              <a:t>Luke 23:34</a:t>
            </a:r>
          </a:p>
          <a:p>
            <a:r>
              <a:rPr lang="en-US" sz="3600" dirty="0"/>
              <a:t>Romans 12:14-20</a:t>
            </a:r>
          </a:p>
          <a:p>
            <a:pPr marL="0" indent="0">
              <a:buNone/>
            </a:pPr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724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0"/>
            <a:ext cx="6683765" cy="1066800"/>
          </a:xfrm>
        </p:spPr>
        <p:txBody>
          <a:bodyPr/>
          <a:lstStyle/>
          <a:p>
            <a:r>
              <a:rPr lang="en-US" dirty="0"/>
              <a:t>Loving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066800"/>
            <a:ext cx="7202091" cy="57912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Matthew 10:34-39*</a:t>
            </a:r>
          </a:p>
          <a:p>
            <a:r>
              <a:rPr lang="en-US" sz="3600" dirty="0"/>
              <a:t>Matthew 22:37-38*</a:t>
            </a:r>
          </a:p>
          <a:p>
            <a:r>
              <a:rPr lang="en-US" sz="3600" dirty="0"/>
              <a:t>Mark 12:29-31</a:t>
            </a:r>
          </a:p>
          <a:p>
            <a:r>
              <a:rPr lang="en-US" sz="3600" dirty="0"/>
              <a:t>John 3:16*</a:t>
            </a:r>
          </a:p>
          <a:p>
            <a:r>
              <a:rPr lang="en-US" sz="3600" dirty="0"/>
              <a:t>John 14:22-23</a:t>
            </a:r>
          </a:p>
          <a:p>
            <a:r>
              <a:rPr lang="en-US" sz="3600" dirty="0"/>
              <a:t>Romans 5:8</a:t>
            </a:r>
          </a:p>
          <a:p>
            <a:r>
              <a:rPr lang="en-US" sz="3600" dirty="0"/>
              <a:t>Galatians 2:20*</a:t>
            </a:r>
          </a:p>
          <a:p>
            <a:r>
              <a:rPr lang="en-US" sz="3600" dirty="0"/>
              <a:t>Ephesians 2:4-5</a:t>
            </a:r>
          </a:p>
          <a:p>
            <a:r>
              <a:rPr lang="en-US" sz="3600" dirty="0"/>
              <a:t>1 John 4:7-8*</a:t>
            </a:r>
          </a:p>
          <a:p>
            <a:r>
              <a:rPr lang="en-US" sz="3600" dirty="0"/>
              <a:t>1 John 4:19*</a:t>
            </a:r>
          </a:p>
          <a:p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0"/>
            <a:ext cx="6683765" cy="1143000"/>
          </a:xfrm>
        </p:spPr>
        <p:txBody>
          <a:bodyPr/>
          <a:lstStyle/>
          <a:p>
            <a:r>
              <a:rPr lang="en-US" dirty="0"/>
              <a:t>God’s Plan of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8" y="1219200"/>
            <a:ext cx="7202091" cy="56388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Hear </a:t>
            </a:r>
          </a:p>
          <a:p>
            <a:pPr lvl="1"/>
            <a:r>
              <a:rPr lang="en-US" sz="2000" dirty="0"/>
              <a:t>Acts 18:8</a:t>
            </a:r>
          </a:p>
          <a:p>
            <a:r>
              <a:rPr lang="en-US" sz="2400" dirty="0"/>
              <a:t>Believe</a:t>
            </a:r>
          </a:p>
          <a:p>
            <a:pPr lvl="1"/>
            <a:r>
              <a:rPr lang="en-US" sz="2000" dirty="0"/>
              <a:t>John 3:16; Mark 16:16; Acts 16:31</a:t>
            </a:r>
          </a:p>
          <a:p>
            <a:r>
              <a:rPr lang="en-US" sz="2400" dirty="0"/>
              <a:t>Confess</a:t>
            </a:r>
          </a:p>
          <a:p>
            <a:pPr lvl="1"/>
            <a:r>
              <a:rPr lang="en-US" sz="2000" dirty="0"/>
              <a:t>Matthew 10:32-33; Romans 10:9-10</a:t>
            </a:r>
          </a:p>
          <a:p>
            <a:r>
              <a:rPr lang="en-US" sz="2400" dirty="0"/>
              <a:t>Repent</a:t>
            </a:r>
          </a:p>
          <a:p>
            <a:pPr lvl="1"/>
            <a:r>
              <a:rPr lang="en-US" sz="2000" dirty="0"/>
              <a:t>Matthew 4:17; Acts 2:38; Luke 13:3; Acts 8:22</a:t>
            </a:r>
          </a:p>
          <a:p>
            <a:r>
              <a:rPr lang="en-US" sz="2400" dirty="0"/>
              <a:t>Be Baptized</a:t>
            </a:r>
          </a:p>
          <a:p>
            <a:pPr lvl="1"/>
            <a:r>
              <a:rPr lang="en-US" sz="2000" dirty="0"/>
              <a:t>Mark 16:14-20; John 3:3, 5-8; Romans 6:4; I Peter 3:21; Acts 2</a:t>
            </a:r>
            <a:r>
              <a:rPr lang="en-US" dirty="0"/>
              <a:t>:38</a:t>
            </a:r>
          </a:p>
          <a:p>
            <a:r>
              <a:rPr lang="en-US" sz="2400" dirty="0"/>
              <a:t>Live a Faithful Life</a:t>
            </a:r>
          </a:p>
          <a:p>
            <a:pPr lvl="1"/>
            <a:r>
              <a:rPr lang="en-US" sz="2000" dirty="0"/>
              <a:t>Revelation 2:10</a:t>
            </a: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1829</TotalTime>
  <Words>205</Words>
  <Application>Microsoft Macintosh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Love</vt:lpstr>
      <vt:lpstr>What is Love?</vt:lpstr>
      <vt:lpstr>Loving Others</vt:lpstr>
      <vt:lpstr>Love in Our Church Family</vt:lpstr>
      <vt:lpstr>Loving Our Enemies</vt:lpstr>
      <vt:lpstr>Loving God</vt:lpstr>
      <vt:lpstr>God’s Plan of Salvation</vt:lpstr>
    </vt:vector>
  </TitlesOfParts>
  <Company>Limestone County Schools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</dc:title>
  <dc:creator>brittley thompson</dc:creator>
  <cp:lastModifiedBy>Microsoft Office User</cp:lastModifiedBy>
  <cp:revision>20</cp:revision>
  <dcterms:created xsi:type="dcterms:W3CDTF">2018-11-20T19:48:45Z</dcterms:created>
  <dcterms:modified xsi:type="dcterms:W3CDTF">2018-11-25T20:09:10Z</dcterms:modified>
</cp:coreProperties>
</file>