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23"/>
  </p:notesMasterIdLst>
  <p:sldIdLst>
    <p:sldId id="256" r:id="rId2"/>
    <p:sldId id="257" r:id="rId3"/>
    <p:sldId id="258" r:id="rId4"/>
    <p:sldId id="259" r:id="rId5"/>
    <p:sldId id="260" r:id="rId6"/>
    <p:sldId id="261" r:id="rId7"/>
    <p:sldId id="263" r:id="rId8"/>
    <p:sldId id="262" r:id="rId9"/>
    <p:sldId id="264" r:id="rId10"/>
    <p:sldId id="265" r:id="rId11"/>
    <p:sldId id="276" r:id="rId12"/>
    <p:sldId id="266" r:id="rId13"/>
    <p:sldId id="267" r:id="rId14"/>
    <p:sldId id="277" r:id="rId15"/>
    <p:sldId id="268" r:id="rId16"/>
    <p:sldId id="269" r:id="rId17"/>
    <p:sldId id="270" r:id="rId18"/>
    <p:sldId id="271" r:id="rId19"/>
    <p:sldId id="273"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49301" autoAdjust="0"/>
  </p:normalViewPr>
  <p:slideViewPr>
    <p:cSldViewPr snapToGrid="0">
      <p:cViewPr varScale="1">
        <p:scale>
          <a:sx n="99" d="100"/>
          <a:sy n="99"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D04B3-B9D9-41AA-8DF7-453BF5C2B4D6}" type="datetimeFigureOut">
              <a:rPr lang="en-US" smtClean="0"/>
              <a:t>11/17/2019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73CD2-08FA-4A0D-982D-783661FAA344}" type="slidenum">
              <a:rPr lang="en-US" smtClean="0"/>
              <a:t>‹#›</a:t>
            </a:fld>
            <a:endParaRPr lang="en-US"/>
          </a:p>
        </p:txBody>
      </p:sp>
    </p:spTree>
    <p:extLst>
      <p:ext uri="{BB962C8B-B14F-4D97-AF65-F5344CB8AC3E}">
        <p14:creationId xmlns:p14="http://schemas.microsoft.com/office/powerpoint/2010/main" val="164991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a:t>
            </a:r>
          </a:p>
          <a:p>
            <a:endParaRPr lang="en-US" dirty="0"/>
          </a:p>
          <a:p>
            <a:r>
              <a:rPr lang="en-US" dirty="0"/>
              <a:t>Next month, we want to revisit a sermon that we did since we first started 2010.   </a:t>
            </a:r>
          </a:p>
          <a:p>
            <a:endParaRPr lang="en-US" dirty="0"/>
          </a:p>
          <a:p>
            <a:r>
              <a:rPr lang="en-US" dirty="0"/>
              <a:t>The personnel manager had advertised a job opening, and a large group of applicants was waiting in her waiting room. The first young man was ushered into her office, and she began explaining the job to him. “We need someone in this job who can make fast decisions,” she said, “someone who can really think on his feet. Can you show me that you’re capable of doing that?” Without a word, the young man got to his feet, stuck his head out the door, and announced to the waiting applicants, “Okay, you guys. You can all go home- the job’s just been filled.”</a:t>
            </a:r>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1</a:t>
            </a:fld>
            <a:endParaRPr lang="en-US"/>
          </a:p>
        </p:txBody>
      </p:sp>
    </p:spTree>
    <p:extLst>
      <p:ext uri="{BB962C8B-B14F-4D97-AF65-F5344CB8AC3E}">
        <p14:creationId xmlns:p14="http://schemas.microsoft.com/office/powerpoint/2010/main" val="54950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Jesus firmly stood on </a:t>
            </a:r>
            <a:r>
              <a:rPr lang="en-US" b="1" dirty="0"/>
              <a:t>“it is written!” </a:t>
            </a:r>
          </a:p>
          <a:p>
            <a:endParaRPr lang="en-US" b="1" dirty="0"/>
          </a:p>
          <a:p>
            <a:r>
              <a:rPr lang="en-US" b="1" dirty="0"/>
              <a:t>1 Corinthians 10:13 There hath no temptation taken you but such as is common to man: but God is faithful, who will not suffer you to be tempted above that ye are able; but will with the temptation also make a way to escape, that ye may be able to bear it. </a:t>
            </a:r>
          </a:p>
          <a:p>
            <a:endParaRPr lang="en-US" b="1" dirty="0"/>
          </a:p>
          <a:p>
            <a:r>
              <a:rPr lang="en-US" b="1" dirty="0"/>
              <a:t>Hebrews 4:12  For the word of God is quick, and powerful, and sharper than any </a:t>
            </a:r>
            <a:r>
              <a:rPr lang="en-US" b="1" dirty="0" err="1"/>
              <a:t>twoedged</a:t>
            </a:r>
            <a:r>
              <a:rPr lang="en-US" b="1" dirty="0"/>
              <a:t> sword, piercing even to the dividing asunder of soul and spirit, and of the joints and marrow, and is a discerner of the thoughts and intents of the heart.</a:t>
            </a:r>
          </a:p>
          <a:p>
            <a:endParaRPr lang="en-US" dirty="0"/>
          </a:p>
          <a:p>
            <a:r>
              <a:rPr lang="en-US" dirty="0"/>
              <a:t>God’s word is alive!  It will clear up the fog involved in any of the decisions we make in life.</a:t>
            </a:r>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10</a:t>
            </a:fld>
            <a:endParaRPr lang="en-US"/>
          </a:p>
        </p:txBody>
      </p:sp>
    </p:spTree>
    <p:extLst>
      <p:ext uri="{BB962C8B-B14F-4D97-AF65-F5344CB8AC3E}">
        <p14:creationId xmlns:p14="http://schemas.microsoft.com/office/powerpoint/2010/main" val="381747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Most of the confusion comes when we go to God’s word for help and we do not like the answer we get.</a:t>
            </a:r>
          </a:p>
          <a:p>
            <a:endParaRPr lang="en-US" dirty="0"/>
          </a:p>
          <a:p>
            <a:pPr marL="171450" indent="-171450">
              <a:buFont typeface="Arial" panose="020B0604020202020204" pitchFamily="34" charset="0"/>
              <a:buChar char="•"/>
            </a:pPr>
            <a:r>
              <a:rPr lang="en-US" dirty="0"/>
              <a:t>MOST of the bad decisions you will make in life can be avoided by simply obeying God’s word.</a:t>
            </a:r>
          </a:p>
        </p:txBody>
      </p:sp>
      <p:sp>
        <p:nvSpPr>
          <p:cNvPr id="4" name="Slide Number Placeholder 3"/>
          <p:cNvSpPr>
            <a:spLocks noGrp="1"/>
          </p:cNvSpPr>
          <p:nvPr>
            <p:ph type="sldNum" sz="quarter" idx="5"/>
          </p:nvPr>
        </p:nvSpPr>
        <p:spPr/>
        <p:txBody>
          <a:bodyPr/>
          <a:lstStyle/>
          <a:p>
            <a:fld id="{AC773CD2-08FA-4A0D-982D-783661FAA344}" type="slidenum">
              <a:rPr lang="en-US" smtClean="0"/>
              <a:t>11</a:t>
            </a:fld>
            <a:endParaRPr lang="en-US"/>
          </a:p>
        </p:txBody>
      </p:sp>
    </p:spTree>
    <p:extLst>
      <p:ext uri="{BB962C8B-B14F-4D97-AF65-F5344CB8AC3E}">
        <p14:creationId xmlns:p14="http://schemas.microsoft.com/office/powerpoint/2010/main" val="12407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to Jesus, we see Humility.</a:t>
            </a:r>
          </a:p>
          <a:p>
            <a:endParaRPr lang="en-US" dirty="0"/>
          </a:p>
          <a:p>
            <a:r>
              <a:rPr lang="en-US" dirty="0"/>
              <a:t>Philippians 2:8 And being found in fashion as a man, he humbled himself, and became obedient unto death, even the death of the cross.</a:t>
            </a:r>
          </a:p>
          <a:p>
            <a:endParaRPr lang="en-US" dirty="0"/>
          </a:p>
          <a:p>
            <a:r>
              <a:rPr lang="en-US" dirty="0"/>
              <a:t>How many decisions in our lives are selfish?</a:t>
            </a:r>
          </a:p>
          <a:p>
            <a:r>
              <a:rPr lang="en-US" dirty="0"/>
              <a:t>How many selfless?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12</a:t>
            </a:fld>
            <a:endParaRPr lang="en-US"/>
          </a:p>
        </p:txBody>
      </p:sp>
    </p:spTree>
    <p:extLst>
      <p:ext uri="{BB962C8B-B14F-4D97-AF65-F5344CB8AC3E}">
        <p14:creationId xmlns:p14="http://schemas.microsoft.com/office/powerpoint/2010/main" val="401598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modeled putting others first. </a:t>
            </a:r>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13</a:t>
            </a:fld>
            <a:endParaRPr lang="en-US"/>
          </a:p>
        </p:txBody>
      </p:sp>
    </p:spTree>
    <p:extLst>
      <p:ext uri="{BB962C8B-B14F-4D97-AF65-F5344CB8AC3E}">
        <p14:creationId xmlns:p14="http://schemas.microsoft.com/office/powerpoint/2010/main" val="362380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Peter 4:10 As every man hath received the gift, even so minister the same one to another, as good stewards of the manifold grace of God.</a:t>
            </a:r>
          </a:p>
          <a:p>
            <a:endParaRPr lang="en-US" dirty="0"/>
          </a:p>
          <a:p>
            <a:r>
              <a:rPr lang="en-US" dirty="0"/>
              <a:t>What is your gift?  </a:t>
            </a:r>
          </a:p>
          <a:p>
            <a:endParaRPr lang="en-US" dirty="0"/>
          </a:p>
          <a:p>
            <a:r>
              <a:rPr lang="en-US" dirty="0"/>
              <a:t>What are you good at?  How are you using your talent?  Is it self-serving or do you use it to serve others?</a:t>
            </a:r>
          </a:p>
          <a:p>
            <a:endParaRPr lang="en-US" dirty="0"/>
          </a:p>
          <a:p>
            <a:r>
              <a:rPr lang="en-US" dirty="0"/>
              <a:t>Use it to serve others because in doing so, you are using what God gave you.</a:t>
            </a:r>
          </a:p>
        </p:txBody>
      </p:sp>
      <p:sp>
        <p:nvSpPr>
          <p:cNvPr id="4" name="Slide Number Placeholder 3"/>
          <p:cNvSpPr>
            <a:spLocks noGrp="1"/>
          </p:cNvSpPr>
          <p:nvPr>
            <p:ph type="sldNum" sz="quarter" idx="5"/>
          </p:nvPr>
        </p:nvSpPr>
        <p:spPr/>
        <p:txBody>
          <a:bodyPr/>
          <a:lstStyle/>
          <a:p>
            <a:fld id="{AC773CD2-08FA-4A0D-982D-783661FAA344}" type="slidenum">
              <a:rPr lang="en-US" smtClean="0"/>
              <a:t>14</a:t>
            </a:fld>
            <a:endParaRPr lang="en-US"/>
          </a:p>
        </p:txBody>
      </p:sp>
    </p:spTree>
    <p:extLst>
      <p:ext uri="{BB962C8B-B14F-4D97-AF65-F5344CB8AC3E}">
        <p14:creationId xmlns:p14="http://schemas.microsoft.com/office/powerpoint/2010/main" val="353611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to Jesus, we see obedience to God’s Will.</a:t>
            </a:r>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15</a:t>
            </a:fld>
            <a:endParaRPr lang="en-US"/>
          </a:p>
        </p:txBody>
      </p:sp>
    </p:spTree>
    <p:extLst>
      <p:ext uri="{BB962C8B-B14F-4D97-AF65-F5344CB8AC3E}">
        <p14:creationId xmlns:p14="http://schemas.microsoft.com/office/powerpoint/2010/main" val="3954271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Jesus restricted His decisions to the will of the Father. When Jesus spoke to the people, He spoke what God wanted Him to say.</a:t>
            </a:r>
          </a:p>
          <a:p>
            <a:endParaRPr lang="en-US" dirty="0"/>
          </a:p>
          <a:p>
            <a:r>
              <a:rPr lang="en-US" dirty="0"/>
              <a:t>• For many of us, this is hard to do because we have our minds fixed on what WE want to do in life.</a:t>
            </a:r>
          </a:p>
          <a:p>
            <a:endParaRPr lang="en-US" dirty="0"/>
          </a:p>
          <a:p>
            <a:r>
              <a:rPr lang="en-US" dirty="0"/>
              <a:t>• When God’s will conflicts with what WE want to do, God gets tossed to the side. Then when things go bad, we want God to fix it. </a:t>
            </a:r>
          </a:p>
          <a:p>
            <a:endParaRPr lang="en-US" dirty="0"/>
          </a:p>
          <a:p>
            <a:r>
              <a:rPr lang="en-US" dirty="0"/>
              <a:t>Think about Jesus on the night before the crucifixion---Matthew 26:30</a:t>
            </a:r>
          </a:p>
          <a:p>
            <a:endParaRPr lang="en-US" dirty="0"/>
          </a:p>
          <a:p>
            <a:endParaRPr lang="en-US" dirty="0"/>
          </a:p>
          <a:p>
            <a:r>
              <a:rPr lang="en-US" dirty="0"/>
              <a:t>• Even though carrying out God’s will was going to be painful for Jesus, He ultimately told God that He would do as the Father willed!</a:t>
            </a:r>
          </a:p>
          <a:p>
            <a:endParaRPr lang="en-US" dirty="0"/>
          </a:p>
          <a:p>
            <a:endParaRPr lang="en-US" dirty="0"/>
          </a:p>
          <a:p>
            <a:r>
              <a:rPr lang="en-US" dirty="0"/>
              <a:t>• Life can be simple, but that does not mean it’s easy. A simple principle, honor God’s will. Not always an easy principle to carry out.</a:t>
            </a:r>
          </a:p>
          <a:p>
            <a:endParaRPr lang="en-US" dirty="0"/>
          </a:p>
          <a:p>
            <a:r>
              <a:rPr lang="en-US" dirty="0"/>
              <a:t>• You will NEVER go wrong by honoring God’s will in your decision making.</a:t>
            </a:r>
          </a:p>
        </p:txBody>
      </p:sp>
      <p:sp>
        <p:nvSpPr>
          <p:cNvPr id="4" name="Slide Number Placeholder 3"/>
          <p:cNvSpPr>
            <a:spLocks noGrp="1"/>
          </p:cNvSpPr>
          <p:nvPr>
            <p:ph type="sldNum" sz="quarter" idx="5"/>
          </p:nvPr>
        </p:nvSpPr>
        <p:spPr/>
        <p:txBody>
          <a:bodyPr/>
          <a:lstStyle/>
          <a:p>
            <a:fld id="{AC773CD2-08FA-4A0D-982D-783661FAA344}" type="slidenum">
              <a:rPr lang="en-US" smtClean="0"/>
              <a:t>16</a:t>
            </a:fld>
            <a:endParaRPr lang="en-US"/>
          </a:p>
        </p:txBody>
      </p:sp>
    </p:spTree>
    <p:extLst>
      <p:ext uri="{BB962C8B-B14F-4D97-AF65-F5344CB8AC3E}">
        <p14:creationId xmlns:p14="http://schemas.microsoft.com/office/powerpoint/2010/main" val="2554726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Jesus fervent in prayer.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17</a:t>
            </a:fld>
            <a:endParaRPr lang="en-US"/>
          </a:p>
        </p:txBody>
      </p:sp>
    </p:spTree>
    <p:extLst>
      <p:ext uri="{BB962C8B-B14F-4D97-AF65-F5344CB8AC3E}">
        <p14:creationId xmlns:p14="http://schemas.microsoft.com/office/powerpoint/2010/main" val="256564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One of the things we need to do in order to make good decisions, we need to spend a lot of time in prayer.</a:t>
            </a:r>
          </a:p>
          <a:p>
            <a:endParaRPr lang="en-US" dirty="0"/>
          </a:p>
          <a:p>
            <a:r>
              <a:rPr lang="en-US" dirty="0"/>
              <a:t>Philippians 4:6  Be anxious for nothing, but in everything by prayer and supplication with thanksgiving let your requests be made known to God.</a:t>
            </a:r>
          </a:p>
          <a:p>
            <a:endParaRPr lang="en-US" dirty="0"/>
          </a:p>
          <a:p>
            <a:r>
              <a:rPr lang="en-US" dirty="0"/>
              <a:t>1 Thessalonians 5:17  Pray without ceasing.</a:t>
            </a:r>
          </a:p>
          <a:p>
            <a:endParaRPr lang="en-US" dirty="0"/>
          </a:p>
          <a:p>
            <a:r>
              <a:rPr lang="en-US" dirty="0"/>
              <a:t>• Prayer is a key that will open many doors for us. Go to our Father before you make the decision!</a:t>
            </a:r>
          </a:p>
        </p:txBody>
      </p:sp>
      <p:sp>
        <p:nvSpPr>
          <p:cNvPr id="4" name="Slide Number Placeholder 3"/>
          <p:cNvSpPr>
            <a:spLocks noGrp="1"/>
          </p:cNvSpPr>
          <p:nvPr>
            <p:ph type="sldNum" sz="quarter" idx="5"/>
          </p:nvPr>
        </p:nvSpPr>
        <p:spPr/>
        <p:txBody>
          <a:bodyPr/>
          <a:lstStyle/>
          <a:p>
            <a:fld id="{AC773CD2-08FA-4A0D-982D-783661FAA344}" type="slidenum">
              <a:rPr lang="en-US" smtClean="0"/>
              <a:t>18</a:t>
            </a:fld>
            <a:endParaRPr lang="en-US"/>
          </a:p>
        </p:txBody>
      </p:sp>
    </p:spTree>
    <p:extLst>
      <p:ext uri="{BB962C8B-B14F-4D97-AF65-F5344CB8AC3E}">
        <p14:creationId xmlns:p14="http://schemas.microsoft.com/office/powerpoint/2010/main" val="98669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the Right Decisions in Life isn’t always easy, but when we look to Jesus’ example.</a:t>
            </a:r>
          </a:p>
          <a:p>
            <a:endParaRPr lang="en-US" dirty="0"/>
          </a:p>
          <a:p>
            <a:r>
              <a:rPr lang="en-US" dirty="0"/>
              <a:t>We need to…</a:t>
            </a:r>
          </a:p>
          <a:p>
            <a:r>
              <a:rPr lang="en-US" dirty="0"/>
              <a:t>Have a Purpose!</a:t>
            </a:r>
          </a:p>
          <a:p>
            <a:r>
              <a:rPr lang="en-US" dirty="0"/>
              <a:t>Be dedicated and devoted to God’s Word.</a:t>
            </a:r>
          </a:p>
          <a:p>
            <a:r>
              <a:rPr lang="en-US" dirty="0"/>
              <a:t>Humbly obey His will and…</a:t>
            </a:r>
          </a:p>
          <a:p>
            <a:r>
              <a:rPr lang="en-US" dirty="0"/>
              <a:t>Be Fervent in prayer to our Father through His beloved Son!</a:t>
            </a:r>
          </a:p>
        </p:txBody>
      </p:sp>
      <p:sp>
        <p:nvSpPr>
          <p:cNvPr id="4" name="Slide Number Placeholder 3"/>
          <p:cNvSpPr>
            <a:spLocks noGrp="1"/>
          </p:cNvSpPr>
          <p:nvPr>
            <p:ph type="sldNum" sz="quarter" idx="5"/>
          </p:nvPr>
        </p:nvSpPr>
        <p:spPr/>
        <p:txBody>
          <a:bodyPr/>
          <a:lstStyle/>
          <a:p>
            <a:fld id="{AC773CD2-08FA-4A0D-982D-783661FAA344}" type="slidenum">
              <a:rPr lang="en-US" smtClean="0"/>
              <a:t>19</a:t>
            </a:fld>
            <a:endParaRPr lang="en-US"/>
          </a:p>
        </p:txBody>
      </p:sp>
    </p:spTree>
    <p:extLst>
      <p:ext uri="{BB962C8B-B14F-4D97-AF65-F5344CB8AC3E}">
        <p14:creationId xmlns:p14="http://schemas.microsoft.com/office/powerpoint/2010/main" val="220070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day, multiple times a day, we are confronted with making decisions?    That’s just a part of life.  Some decisions we make have little or no consequence--like what you have for breakfast, what color shirt you wear to town.  Other decisions can be life changing---sometimes life ending.  </a:t>
            </a:r>
          </a:p>
          <a:p>
            <a:endParaRPr lang="en-US" dirty="0"/>
          </a:p>
          <a:p>
            <a:r>
              <a:rPr lang="en-US" dirty="0"/>
              <a:t>Am I going to a party with alcohol?  Do I drink?  If I do, do I drive?  Do I wear a seatbelt or do I not?  Do I drive with excessive speed or do I drive the limit?  Do I commit fornication? Do I smoke my first cigarette or try drugs just one time?</a:t>
            </a:r>
          </a:p>
          <a:p>
            <a:endParaRPr lang="en-US" dirty="0"/>
          </a:p>
          <a:p>
            <a:r>
              <a:rPr lang="en-US" dirty="0"/>
              <a:t>How many people have ruined their lives or ended it because of making a bad decision?  How many people have you talked with who live a lifetime of regret because of decisions of the past—even when God has forgiven them a long time ago?  God forgives so easily, but sometimes we can’t forgive ourselves.</a:t>
            </a:r>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2</a:t>
            </a:fld>
            <a:endParaRPr lang="en-US"/>
          </a:p>
        </p:txBody>
      </p:sp>
    </p:spTree>
    <p:extLst>
      <p:ext uri="{BB962C8B-B14F-4D97-AF65-F5344CB8AC3E}">
        <p14:creationId xmlns:p14="http://schemas.microsoft.com/office/powerpoint/2010/main" val="78384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know we made the right or wrong choice or decision?  </a:t>
            </a:r>
          </a:p>
          <a:p>
            <a:endParaRPr lang="en-US" dirty="0"/>
          </a:p>
          <a:p>
            <a:r>
              <a:rPr lang="en-US" dirty="0"/>
              <a:t>Consider: </a:t>
            </a:r>
          </a:p>
          <a:p>
            <a:endParaRPr lang="en-US" dirty="0"/>
          </a:p>
          <a:p>
            <a:r>
              <a:rPr lang="en-US" dirty="0"/>
              <a:t>Who will profit?  Who will be hurt?  Will the work of the Lord be hindered or made to prosper?</a:t>
            </a:r>
          </a:p>
          <a:p>
            <a:endParaRPr lang="en-US" dirty="0"/>
          </a:p>
          <a:p>
            <a:r>
              <a:rPr lang="en-US" dirty="0"/>
              <a:t>Will my decision be pleasing to God or will my choice bring shame to His name?</a:t>
            </a:r>
          </a:p>
          <a:p>
            <a:endParaRPr lang="en-US" dirty="0"/>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20</a:t>
            </a:fld>
            <a:endParaRPr lang="en-US"/>
          </a:p>
        </p:txBody>
      </p:sp>
    </p:spTree>
    <p:extLst>
      <p:ext uri="{BB962C8B-B14F-4D97-AF65-F5344CB8AC3E}">
        <p14:creationId xmlns:p14="http://schemas.microsoft.com/office/powerpoint/2010/main" val="323885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decision you have in life, there’s one decision that matters most and that decision is the one to follow JESUS!</a:t>
            </a:r>
          </a:p>
          <a:p>
            <a:endParaRPr lang="en-US" dirty="0"/>
          </a:p>
          <a:p>
            <a:r>
              <a:rPr lang="en-US" dirty="0"/>
              <a:t>What will stop you from faithfully following Jesus?</a:t>
            </a:r>
          </a:p>
          <a:p>
            <a:endParaRPr lang="en-US" dirty="0"/>
          </a:p>
          <a:p>
            <a:r>
              <a:rPr lang="en-US" dirty="0"/>
              <a:t>In Mark 2, we find a crippled man carried by 4 men trying to get inside a house that was full, lowered down through a roof, to be healed by Jesus.  He did whatever it took to be in the presence of Jesus.  He may have been carried inside the house, but he held the bed and walked out of it </a:t>
            </a:r>
            <a:r>
              <a:rPr lang="en-US"/>
              <a:t>by himself.</a:t>
            </a:r>
            <a:endParaRPr lang="en-US" dirty="0"/>
          </a:p>
          <a:p>
            <a:endParaRPr lang="en-US" dirty="0"/>
          </a:p>
          <a:p>
            <a:r>
              <a:rPr lang="en-US" dirty="0"/>
              <a:t>We may be burdened down with the weight of sin in our life, but I can guarantee that when you come to Jesus, that burden will be light.</a:t>
            </a:r>
          </a:p>
          <a:p>
            <a:endParaRPr lang="en-US" dirty="0"/>
          </a:p>
          <a:p>
            <a:r>
              <a:rPr lang="en-US" dirty="0"/>
              <a:t>If you aren’t a Christian, what’s stopping you from becoming one?  There will be no good excuse on Judgement Day.</a:t>
            </a:r>
          </a:p>
          <a:p>
            <a:endParaRPr lang="en-US" dirty="0"/>
          </a:p>
          <a:p>
            <a:r>
              <a:rPr lang="en-US" dirty="0"/>
              <a:t>If you are subject to the Lord’s invitation, Come!</a:t>
            </a:r>
          </a:p>
        </p:txBody>
      </p:sp>
      <p:sp>
        <p:nvSpPr>
          <p:cNvPr id="4" name="Slide Number Placeholder 3"/>
          <p:cNvSpPr>
            <a:spLocks noGrp="1"/>
          </p:cNvSpPr>
          <p:nvPr>
            <p:ph type="sldNum" sz="quarter" idx="5"/>
          </p:nvPr>
        </p:nvSpPr>
        <p:spPr/>
        <p:txBody>
          <a:bodyPr/>
          <a:lstStyle/>
          <a:p>
            <a:fld id="{AC773CD2-08FA-4A0D-982D-783661FAA344}" type="slidenum">
              <a:rPr lang="en-US" smtClean="0"/>
              <a:t>21</a:t>
            </a:fld>
            <a:endParaRPr lang="en-US"/>
          </a:p>
        </p:txBody>
      </p:sp>
    </p:spTree>
    <p:extLst>
      <p:ext uri="{BB962C8B-B14F-4D97-AF65-F5344CB8AC3E}">
        <p14:creationId xmlns:p14="http://schemas.microsoft.com/office/powerpoint/2010/main" val="263158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people who seem to always make good decisions in life?  It seems like anything that comes their way, they are able to handle it.  Why is that?</a:t>
            </a:r>
          </a:p>
          <a:p>
            <a:endParaRPr lang="en-US" dirty="0"/>
          </a:p>
          <a:p>
            <a:r>
              <a:rPr lang="en-US" dirty="0"/>
              <a:t>Making good decisions—the right decisions—in this life can be a challenge at times.  </a:t>
            </a:r>
          </a:p>
          <a:p>
            <a:endParaRPr lang="en-US" dirty="0"/>
          </a:p>
          <a:p>
            <a:r>
              <a:rPr lang="en-US" dirty="0"/>
              <a:t>We see examples in the Bible of people faced with decisions, but the way they answered God’s call was very different.</a:t>
            </a:r>
          </a:p>
          <a:p>
            <a:endParaRPr lang="en-US" dirty="0"/>
          </a:p>
          <a:p>
            <a:r>
              <a:rPr lang="en-US" dirty="0"/>
              <a:t>We see Jonah who answered God’s call----Here I am, but I’m not going.</a:t>
            </a:r>
          </a:p>
          <a:p>
            <a:r>
              <a:rPr lang="en-US" dirty="0"/>
              <a:t>We see Moses who answered God’s call----Here I am, send someone else.</a:t>
            </a:r>
          </a:p>
          <a:p>
            <a:r>
              <a:rPr lang="en-US" dirty="0"/>
              <a:t>We see Isaiah who answered God’s call----Here I am, send me.</a:t>
            </a:r>
          </a:p>
          <a:p>
            <a:endParaRPr lang="en-US" dirty="0"/>
          </a:p>
          <a:p>
            <a:r>
              <a:rPr lang="en-US" dirty="0"/>
              <a:t>What’s the difference between those who make wrong, harmful decisions than those who more often than not, make the right ones?</a:t>
            </a:r>
          </a:p>
          <a:p>
            <a:endParaRPr lang="en-US" dirty="0"/>
          </a:p>
          <a:p>
            <a:r>
              <a:rPr lang="en-US" dirty="0"/>
              <a:t>How can I make better decisions in my life?</a:t>
            </a:r>
          </a:p>
          <a:p>
            <a:endParaRPr lang="en-US" dirty="0"/>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3</a:t>
            </a:fld>
            <a:endParaRPr lang="en-US"/>
          </a:p>
        </p:txBody>
      </p:sp>
    </p:spTree>
    <p:extLst>
      <p:ext uri="{BB962C8B-B14F-4D97-AF65-F5344CB8AC3E}">
        <p14:creationId xmlns:p14="http://schemas.microsoft.com/office/powerpoint/2010/main" val="178932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that the major decision-making difference for a Christian is Jesus Christ!</a:t>
            </a:r>
          </a:p>
          <a:p>
            <a:endParaRPr lang="en-US" dirty="0"/>
          </a:p>
          <a:p>
            <a:r>
              <a:rPr lang="en-US" dirty="0"/>
              <a:t>I think a Christian knows the burden of the weight—knows the consequences of sin—The wages of sin is death.  Romans 6:23  </a:t>
            </a:r>
          </a:p>
          <a:p>
            <a:r>
              <a:rPr lang="en-US" dirty="0"/>
              <a:t>Knows the endurance it takes to pace himself/herself on the journey of life and is like the tortoise and continues the race…No time to stop, no time to rest, </a:t>
            </a:r>
          </a:p>
          <a:p>
            <a:endParaRPr lang="en-US" dirty="0"/>
          </a:p>
          <a:p>
            <a:r>
              <a:rPr lang="en-US" dirty="0"/>
              <a:t>The Christian looks to the source of his/her motivation. </a:t>
            </a:r>
          </a:p>
          <a:p>
            <a:endParaRPr lang="en-US" dirty="0"/>
          </a:p>
          <a:p>
            <a:r>
              <a:rPr lang="en-US" b="1" dirty="0"/>
              <a:t>Isaiah 40:31 But they that wait upon the Lord shall renew their strength; they shall mount up with wings as eagles; they shall run, and not be weary; and they shall walk, and not faint. </a:t>
            </a:r>
          </a:p>
          <a:p>
            <a:endParaRPr lang="en-US" dirty="0"/>
          </a:p>
          <a:p>
            <a:r>
              <a:rPr lang="en-US" dirty="0"/>
              <a:t>Our motivation to do what’s right begins with looking unto Jesus!</a:t>
            </a:r>
          </a:p>
          <a:p>
            <a:endParaRPr lang="en-US" dirty="0"/>
          </a:p>
          <a:p>
            <a:endParaRPr lang="en-US" dirty="0"/>
          </a:p>
          <a:p>
            <a:r>
              <a:rPr lang="en-US" dirty="0"/>
              <a:t>When we look to Jesus, what do we see?</a:t>
            </a:r>
          </a:p>
        </p:txBody>
      </p:sp>
      <p:sp>
        <p:nvSpPr>
          <p:cNvPr id="4" name="Slide Number Placeholder 3"/>
          <p:cNvSpPr>
            <a:spLocks noGrp="1"/>
          </p:cNvSpPr>
          <p:nvPr>
            <p:ph type="sldNum" sz="quarter" idx="5"/>
          </p:nvPr>
        </p:nvSpPr>
        <p:spPr/>
        <p:txBody>
          <a:bodyPr/>
          <a:lstStyle/>
          <a:p>
            <a:fld id="{AC773CD2-08FA-4A0D-982D-783661FAA344}" type="slidenum">
              <a:rPr lang="en-US" smtClean="0"/>
              <a:t>4</a:t>
            </a:fld>
            <a:endParaRPr lang="en-US"/>
          </a:p>
        </p:txBody>
      </p:sp>
    </p:spTree>
    <p:extLst>
      <p:ext uri="{BB962C8B-B14F-4D97-AF65-F5344CB8AC3E}">
        <p14:creationId xmlns:p14="http://schemas.microsoft.com/office/powerpoint/2010/main" val="116762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Purpose.</a:t>
            </a:r>
          </a:p>
          <a:p>
            <a:endParaRPr lang="en-US" dirty="0"/>
          </a:p>
          <a:p>
            <a:r>
              <a:rPr lang="en-US" dirty="0"/>
              <a:t>When we know where we want to go in life.  </a:t>
            </a:r>
          </a:p>
          <a:p>
            <a:endParaRPr lang="en-US" dirty="0"/>
          </a:p>
          <a:p>
            <a:r>
              <a:rPr lang="en-US" dirty="0"/>
              <a:t>We begin with the end in mind!  We look to Jesus who is the author and finisher of our faith!</a:t>
            </a:r>
          </a:p>
          <a:p>
            <a:endParaRPr lang="en-US" dirty="0"/>
          </a:p>
          <a:p>
            <a:r>
              <a:rPr lang="en-US" dirty="0"/>
              <a:t>When we have a sense of purpose, then our decisions are easier to make.</a:t>
            </a:r>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5</a:t>
            </a:fld>
            <a:endParaRPr lang="en-US"/>
          </a:p>
        </p:txBody>
      </p:sp>
    </p:spTree>
    <p:extLst>
      <p:ext uri="{BB962C8B-B14F-4D97-AF65-F5344CB8AC3E}">
        <p14:creationId xmlns:p14="http://schemas.microsoft.com/office/powerpoint/2010/main" val="146141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to Jesus, we see our Savior with a deep sense of purpose.</a:t>
            </a:r>
          </a:p>
          <a:p>
            <a:endParaRPr lang="en-US" dirty="0"/>
          </a:p>
          <a:p>
            <a:r>
              <a:rPr lang="en-US" dirty="0"/>
              <a:t>He had one purpose and that was to do His Father’s will. </a:t>
            </a:r>
          </a:p>
          <a:p>
            <a:endParaRPr lang="en-US" dirty="0"/>
          </a:p>
          <a:p>
            <a:r>
              <a:rPr lang="en-US" dirty="0"/>
              <a:t>When we look to Jesus what do we see?  We see our Savior who came to do His Father’s will.  John 6:38</a:t>
            </a:r>
          </a:p>
          <a:p>
            <a:endParaRPr lang="en-US" dirty="0"/>
          </a:p>
          <a:p>
            <a:r>
              <a:rPr lang="en-US" dirty="0"/>
              <a:t>Jesus knew His purpose!  Luke 19:10</a:t>
            </a:r>
          </a:p>
        </p:txBody>
      </p:sp>
      <p:sp>
        <p:nvSpPr>
          <p:cNvPr id="4" name="Slide Number Placeholder 3"/>
          <p:cNvSpPr>
            <a:spLocks noGrp="1"/>
          </p:cNvSpPr>
          <p:nvPr>
            <p:ph type="sldNum" sz="quarter" idx="5"/>
          </p:nvPr>
        </p:nvSpPr>
        <p:spPr/>
        <p:txBody>
          <a:bodyPr/>
          <a:lstStyle/>
          <a:p>
            <a:fld id="{AC773CD2-08FA-4A0D-982D-783661FAA344}" type="slidenum">
              <a:rPr lang="en-US" smtClean="0"/>
              <a:t>6</a:t>
            </a:fld>
            <a:endParaRPr lang="en-US"/>
          </a:p>
        </p:txBody>
      </p:sp>
    </p:spTree>
    <p:extLst>
      <p:ext uri="{BB962C8B-B14F-4D97-AF65-F5344CB8AC3E}">
        <p14:creationId xmlns:p14="http://schemas.microsoft.com/office/powerpoint/2010/main" val="254952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to Jesus to guide us in our decision making, we see Dedication and Devotion to God’s Word.</a:t>
            </a:r>
          </a:p>
          <a:p>
            <a:endParaRPr lang="en-US" dirty="0"/>
          </a:p>
          <a:p>
            <a:r>
              <a:rPr lang="en-US" dirty="0"/>
              <a:t>Jesus didn’t allow road blocks and detours STOP Him from completing His Father’s will.  </a:t>
            </a:r>
          </a:p>
        </p:txBody>
      </p:sp>
      <p:sp>
        <p:nvSpPr>
          <p:cNvPr id="4" name="Slide Number Placeholder 3"/>
          <p:cNvSpPr>
            <a:spLocks noGrp="1"/>
          </p:cNvSpPr>
          <p:nvPr>
            <p:ph type="sldNum" sz="quarter" idx="5"/>
          </p:nvPr>
        </p:nvSpPr>
        <p:spPr/>
        <p:txBody>
          <a:bodyPr/>
          <a:lstStyle/>
          <a:p>
            <a:fld id="{AC773CD2-08FA-4A0D-982D-783661FAA344}" type="slidenum">
              <a:rPr lang="en-US" smtClean="0"/>
              <a:t>7</a:t>
            </a:fld>
            <a:endParaRPr lang="en-US"/>
          </a:p>
        </p:txBody>
      </p:sp>
    </p:spTree>
    <p:extLst>
      <p:ext uri="{BB962C8B-B14F-4D97-AF65-F5344CB8AC3E}">
        <p14:creationId xmlns:p14="http://schemas.microsoft.com/office/powerpoint/2010/main" val="372082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was dedicated to His Father’s will.  When Jesus was tempted in the wilderness in Matthew 4, Satan posted 3 questions to Jesus, and all 3 times He responded……It is written!</a:t>
            </a:r>
          </a:p>
          <a:p>
            <a:endParaRPr lang="en-US" dirty="0"/>
          </a:p>
          <a:p>
            <a:r>
              <a:rPr lang="en-US" dirty="0"/>
              <a:t>Let’s look at it….</a:t>
            </a:r>
          </a:p>
          <a:p>
            <a:endParaRPr lang="en-US" dirty="0"/>
          </a:p>
          <a:p>
            <a:endParaRPr lang="en-US" dirty="0"/>
          </a:p>
          <a:p>
            <a:r>
              <a:rPr lang="en-US" dirty="0"/>
              <a:t>Even at His weakest—very hungry—tempted—yet still focused and dedicated to the living word.</a:t>
            </a:r>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8</a:t>
            </a:fld>
            <a:endParaRPr lang="en-US"/>
          </a:p>
        </p:txBody>
      </p:sp>
    </p:spTree>
    <p:extLst>
      <p:ext uri="{BB962C8B-B14F-4D97-AF65-F5344CB8AC3E}">
        <p14:creationId xmlns:p14="http://schemas.microsoft.com/office/powerpoint/2010/main" val="276817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C773CD2-08FA-4A0D-982D-783661FAA344}" type="slidenum">
              <a:rPr lang="en-US" smtClean="0"/>
              <a:t>9</a:t>
            </a:fld>
            <a:endParaRPr lang="en-US"/>
          </a:p>
        </p:txBody>
      </p:sp>
    </p:spTree>
    <p:extLst>
      <p:ext uri="{BB962C8B-B14F-4D97-AF65-F5344CB8AC3E}">
        <p14:creationId xmlns:p14="http://schemas.microsoft.com/office/powerpoint/2010/main" val="25223068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smtClean="0"/>
              <a:t>11/17/2019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896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1069D4-B020-4602-B87C-B094679675DF}" type="datetimeFigureOut">
              <a:rPr lang="en-US" smtClean="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6748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6C11EA-3D59-4DFE-9385-0A032B3191AF}" type="datetimeFigureOut">
              <a:rPr lang="en-US" smtClean="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754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4936D4-0671-4B70-A95D-BFBC9A35DA5B}" type="datetimeFigureOut">
              <a:rPr lang="en-US" smtClean="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463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DD67DAC-232D-4042-B5C0-E64770A42A28}" type="datetimeFigureOut">
              <a:rPr lang="en-US" smtClean="0"/>
              <a:t>11/17/2019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388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747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383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C2E7C72F-E0F0-449A-A903-6D7865ED3EFA}" type="datetimeFigureOut">
              <a:rPr lang="en-US" smtClean="0"/>
              <a:t>11/17/2019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268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7220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D8827A6-8947-4115-8D9E-E89B1EC0518D}" type="datetimeFigureOut">
              <a:rPr lang="en-US" smtClean="0"/>
              <a:t>11/17/2019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699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ED460A6F-F31A-4CA3-B222-0B3C224FF998}" type="datetimeFigureOut">
              <a:rPr lang="en-US" smtClean="0"/>
              <a:t>11/17/2019</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674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648A1663-7765-4EF4-B97F-A02E70C6265E}" type="datetimeFigureOut">
              <a:rPr lang="en-US" smtClean="0"/>
              <a:t>11/17/2019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60641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36AA-45CD-4427-850F-A1A5227B6DE9}"/>
              </a:ext>
            </a:extLst>
          </p:cNvPr>
          <p:cNvSpPr>
            <a:spLocks noGrp="1"/>
          </p:cNvSpPr>
          <p:nvPr>
            <p:ph type="ctrTitle"/>
          </p:nvPr>
        </p:nvSpPr>
        <p:spPr/>
        <p:txBody>
          <a:bodyPr/>
          <a:lstStyle/>
          <a:p>
            <a:r>
              <a:rPr lang="en-US" dirty="0"/>
              <a:t>Making the Right</a:t>
            </a:r>
            <a:br>
              <a:rPr lang="en-US" dirty="0"/>
            </a:br>
            <a:r>
              <a:rPr lang="en-US" dirty="0"/>
              <a:t>Decisions in Life</a:t>
            </a:r>
          </a:p>
        </p:txBody>
      </p:sp>
    </p:spTree>
    <p:extLst>
      <p:ext uri="{BB962C8B-B14F-4D97-AF65-F5344CB8AC3E}">
        <p14:creationId xmlns:p14="http://schemas.microsoft.com/office/powerpoint/2010/main" val="11708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It is written…</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fontScale="85000" lnSpcReduction="20000"/>
          </a:bodyPr>
          <a:lstStyle/>
          <a:p>
            <a:r>
              <a:rPr lang="en-US" sz="4200" b="1" dirty="0"/>
              <a:t>Matthew 4:8-11</a:t>
            </a:r>
          </a:p>
          <a:p>
            <a:r>
              <a:rPr lang="en-US" sz="3600" dirty="0"/>
              <a:t> 8 Again, the devil taketh him up into an exceeding high mountain, and </a:t>
            </a:r>
            <a:r>
              <a:rPr lang="en-US" sz="3600" dirty="0" err="1"/>
              <a:t>sheweth</a:t>
            </a:r>
            <a:r>
              <a:rPr lang="en-US" sz="3600" dirty="0"/>
              <a:t> him all the kingdoms of the world, and the glory of them;</a:t>
            </a:r>
          </a:p>
          <a:p>
            <a:r>
              <a:rPr lang="en-US" sz="3600" dirty="0"/>
              <a:t>9 And saith unto him, All these things will I give thee, if thou wilt fall down and worship me.</a:t>
            </a:r>
          </a:p>
          <a:p>
            <a:r>
              <a:rPr lang="en-US" sz="3600" dirty="0"/>
              <a:t>10 Then saith Jesus unto him, Get thee hence, Satan</a:t>
            </a:r>
            <a:r>
              <a:rPr lang="en-US" sz="3600" b="1" dirty="0"/>
              <a:t>: for it is written</a:t>
            </a:r>
            <a:r>
              <a:rPr lang="en-US" sz="3600" dirty="0"/>
              <a:t>, Thou shalt worship the Lord thy God, and him only shalt thou serve.</a:t>
            </a:r>
          </a:p>
          <a:p>
            <a:r>
              <a:rPr lang="en-US" sz="3600" dirty="0"/>
              <a:t>11 Then the devil </a:t>
            </a:r>
            <a:r>
              <a:rPr lang="en-US" sz="3600" dirty="0" err="1"/>
              <a:t>leaveth</a:t>
            </a:r>
            <a:r>
              <a:rPr lang="en-US" sz="3600" dirty="0"/>
              <a:t> him, and, behold, angels came and ministered unto him.</a:t>
            </a:r>
          </a:p>
        </p:txBody>
      </p:sp>
    </p:spTree>
    <p:extLst>
      <p:ext uri="{BB962C8B-B14F-4D97-AF65-F5344CB8AC3E}">
        <p14:creationId xmlns:p14="http://schemas.microsoft.com/office/powerpoint/2010/main" val="167285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Profitable</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a:bodyPr>
          <a:lstStyle/>
          <a:p>
            <a:r>
              <a:rPr lang="en-US" sz="4200" b="1" dirty="0"/>
              <a:t>2 Timothy 3:16</a:t>
            </a:r>
          </a:p>
          <a:p>
            <a:r>
              <a:rPr lang="en-US" sz="3600" dirty="0"/>
              <a:t> All scripture is given by inspiration of God, and is profitable for doctrine, for reproof, for correction, for instruction in righteousness:</a:t>
            </a:r>
          </a:p>
        </p:txBody>
      </p:sp>
    </p:spTree>
    <p:extLst>
      <p:ext uri="{BB962C8B-B14F-4D97-AF65-F5344CB8AC3E}">
        <p14:creationId xmlns:p14="http://schemas.microsoft.com/office/powerpoint/2010/main" val="315962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26C-98DC-453F-B872-27643E11458F}"/>
              </a:ext>
            </a:extLst>
          </p:cNvPr>
          <p:cNvSpPr>
            <a:spLocks noGrp="1"/>
          </p:cNvSpPr>
          <p:nvPr>
            <p:ph type="title"/>
          </p:nvPr>
        </p:nvSpPr>
        <p:spPr>
          <a:xfrm>
            <a:off x="685800" y="146624"/>
            <a:ext cx="7772400" cy="1133536"/>
          </a:xfrm>
        </p:spPr>
        <p:txBody>
          <a:bodyPr>
            <a:normAutofit/>
          </a:bodyPr>
          <a:lstStyle/>
          <a:p>
            <a:pPr algn="ctr"/>
            <a:r>
              <a:rPr lang="en-US" sz="5400" dirty="0"/>
              <a:t>We See…</a:t>
            </a:r>
          </a:p>
        </p:txBody>
      </p:sp>
      <p:pic>
        <p:nvPicPr>
          <p:cNvPr id="4" name="Picture 3">
            <a:extLst>
              <a:ext uri="{FF2B5EF4-FFF2-40B4-BE49-F238E27FC236}">
                <a16:creationId xmlns:a16="http://schemas.microsoft.com/office/drawing/2014/main" id="{02243ECF-5859-4DB0-B3DA-1E3806F343D6}"/>
              </a:ext>
            </a:extLst>
          </p:cNvPr>
          <p:cNvPicPr>
            <a:picLocks noChangeAspect="1"/>
          </p:cNvPicPr>
          <p:nvPr/>
        </p:nvPicPr>
        <p:blipFill>
          <a:blip r:embed="rId3"/>
          <a:stretch>
            <a:fillRect/>
          </a:stretch>
        </p:blipFill>
        <p:spPr>
          <a:xfrm>
            <a:off x="4736285" y="1787877"/>
            <a:ext cx="3721915" cy="4466297"/>
          </a:xfrm>
          <a:prstGeom prst="rect">
            <a:avLst/>
          </a:prstGeom>
        </p:spPr>
      </p:pic>
      <p:pic>
        <p:nvPicPr>
          <p:cNvPr id="5" name="Picture 4">
            <a:extLst>
              <a:ext uri="{FF2B5EF4-FFF2-40B4-BE49-F238E27FC236}">
                <a16:creationId xmlns:a16="http://schemas.microsoft.com/office/drawing/2014/main" id="{80D73F3B-492F-4F47-B996-9F3A783A3638}"/>
              </a:ext>
            </a:extLst>
          </p:cNvPr>
          <p:cNvPicPr>
            <a:picLocks noChangeAspect="1"/>
          </p:cNvPicPr>
          <p:nvPr/>
        </p:nvPicPr>
        <p:blipFill>
          <a:blip r:embed="rId4"/>
          <a:stretch>
            <a:fillRect/>
          </a:stretch>
        </p:blipFill>
        <p:spPr>
          <a:xfrm>
            <a:off x="170114" y="1097281"/>
            <a:ext cx="4237603" cy="5614095"/>
          </a:xfrm>
          <a:prstGeom prst="rect">
            <a:avLst/>
          </a:prstGeom>
        </p:spPr>
      </p:pic>
    </p:spTree>
    <p:extLst>
      <p:ext uri="{BB962C8B-B14F-4D97-AF65-F5344CB8AC3E}">
        <p14:creationId xmlns:p14="http://schemas.microsoft.com/office/powerpoint/2010/main" val="363529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Put Others First</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fontScale="92500" lnSpcReduction="20000"/>
          </a:bodyPr>
          <a:lstStyle/>
          <a:p>
            <a:r>
              <a:rPr lang="en-US" sz="4200" b="1" dirty="0"/>
              <a:t>Luke 18:15-17</a:t>
            </a:r>
          </a:p>
          <a:p>
            <a:r>
              <a:rPr lang="en-US" sz="3600" dirty="0"/>
              <a:t>15 And they brought unto him also infants, that he would touch them: but when his disciples saw it, they rebuked them.</a:t>
            </a:r>
          </a:p>
          <a:p>
            <a:r>
              <a:rPr lang="en-US" sz="3600" dirty="0"/>
              <a:t>16 But Jesus called them unto him, and said, Suffer little children to come unto me, and forbid them not: for of such is the kingdom of God.</a:t>
            </a:r>
          </a:p>
          <a:p>
            <a:r>
              <a:rPr lang="en-US" sz="3600" dirty="0"/>
              <a:t>17 Verily I say unto you, Whosoever shall not receive the kingdom of God as a little child shall in no wise enter therein.</a:t>
            </a:r>
          </a:p>
        </p:txBody>
      </p:sp>
    </p:spTree>
    <p:extLst>
      <p:ext uri="{BB962C8B-B14F-4D97-AF65-F5344CB8AC3E}">
        <p14:creationId xmlns:p14="http://schemas.microsoft.com/office/powerpoint/2010/main" val="9359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10">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2" name="Oval 11">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2" name="Rectangle 14">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6">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FAF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290FCA-B8FD-49D5-AC35-B58F9A399914}"/>
              </a:ext>
            </a:extLst>
          </p:cNvPr>
          <p:cNvPicPr>
            <a:picLocks noChangeAspect="1"/>
          </p:cNvPicPr>
          <p:nvPr/>
        </p:nvPicPr>
        <p:blipFill>
          <a:blip r:embed="rId5"/>
          <a:stretch>
            <a:fillRect/>
          </a:stretch>
        </p:blipFill>
        <p:spPr>
          <a:xfrm>
            <a:off x="2542348" y="801792"/>
            <a:ext cx="4055109" cy="5249332"/>
          </a:xfrm>
          <a:prstGeom prst="rect">
            <a:avLst/>
          </a:prstGeom>
        </p:spPr>
      </p:pic>
    </p:spTree>
    <p:extLst>
      <p:ext uri="{BB962C8B-B14F-4D97-AF65-F5344CB8AC3E}">
        <p14:creationId xmlns:p14="http://schemas.microsoft.com/office/powerpoint/2010/main" val="267334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26C-98DC-453F-B872-27643E11458F}"/>
              </a:ext>
            </a:extLst>
          </p:cNvPr>
          <p:cNvSpPr>
            <a:spLocks noGrp="1"/>
          </p:cNvSpPr>
          <p:nvPr>
            <p:ph type="title"/>
          </p:nvPr>
        </p:nvSpPr>
        <p:spPr>
          <a:xfrm>
            <a:off x="685800" y="146624"/>
            <a:ext cx="7772400" cy="1133536"/>
          </a:xfrm>
        </p:spPr>
        <p:txBody>
          <a:bodyPr>
            <a:normAutofit/>
          </a:bodyPr>
          <a:lstStyle/>
          <a:p>
            <a:pPr algn="ctr"/>
            <a:r>
              <a:rPr lang="en-US" sz="5400" dirty="0"/>
              <a:t>We See…</a:t>
            </a:r>
          </a:p>
        </p:txBody>
      </p:sp>
      <p:pic>
        <p:nvPicPr>
          <p:cNvPr id="4" name="Picture 3">
            <a:extLst>
              <a:ext uri="{FF2B5EF4-FFF2-40B4-BE49-F238E27FC236}">
                <a16:creationId xmlns:a16="http://schemas.microsoft.com/office/drawing/2014/main" id="{7C80CD08-D012-4468-A6C2-E62ECD77C6B9}"/>
              </a:ext>
            </a:extLst>
          </p:cNvPr>
          <p:cNvPicPr>
            <a:picLocks noChangeAspect="1"/>
          </p:cNvPicPr>
          <p:nvPr/>
        </p:nvPicPr>
        <p:blipFill>
          <a:blip r:embed="rId3"/>
          <a:stretch>
            <a:fillRect/>
          </a:stretch>
        </p:blipFill>
        <p:spPr>
          <a:xfrm>
            <a:off x="2386937" y="1280160"/>
            <a:ext cx="4370126" cy="5234940"/>
          </a:xfrm>
          <a:prstGeom prst="rect">
            <a:avLst/>
          </a:prstGeom>
        </p:spPr>
      </p:pic>
    </p:spTree>
    <p:extLst>
      <p:ext uri="{BB962C8B-B14F-4D97-AF65-F5344CB8AC3E}">
        <p14:creationId xmlns:p14="http://schemas.microsoft.com/office/powerpoint/2010/main" val="114759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God’s Will</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a:bodyPr>
          <a:lstStyle/>
          <a:p>
            <a:r>
              <a:rPr lang="en-US" sz="4200" b="1" dirty="0"/>
              <a:t>John 8:28</a:t>
            </a:r>
          </a:p>
          <a:p>
            <a:r>
              <a:rPr lang="en-US" sz="3200" dirty="0"/>
              <a:t>Therefore Jesus answered and was saying to them, "Truly, truly, I say to you, the Son can do nothing of Himself, unless it is something He sees the Father doing; for whatever the Father does, these things the Son also does in like manner.</a:t>
            </a:r>
          </a:p>
        </p:txBody>
      </p:sp>
    </p:spTree>
    <p:extLst>
      <p:ext uri="{BB962C8B-B14F-4D97-AF65-F5344CB8AC3E}">
        <p14:creationId xmlns:p14="http://schemas.microsoft.com/office/powerpoint/2010/main" val="275786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26C-98DC-453F-B872-27643E11458F}"/>
              </a:ext>
            </a:extLst>
          </p:cNvPr>
          <p:cNvSpPr>
            <a:spLocks noGrp="1"/>
          </p:cNvSpPr>
          <p:nvPr>
            <p:ph type="title"/>
          </p:nvPr>
        </p:nvSpPr>
        <p:spPr>
          <a:xfrm>
            <a:off x="685800" y="146624"/>
            <a:ext cx="7772400" cy="1133536"/>
          </a:xfrm>
        </p:spPr>
        <p:txBody>
          <a:bodyPr>
            <a:normAutofit/>
          </a:bodyPr>
          <a:lstStyle/>
          <a:p>
            <a:pPr algn="ctr"/>
            <a:r>
              <a:rPr lang="en-US" sz="5400" dirty="0"/>
              <a:t>We See…</a:t>
            </a:r>
          </a:p>
        </p:txBody>
      </p:sp>
      <p:pic>
        <p:nvPicPr>
          <p:cNvPr id="3" name="Picture 2">
            <a:extLst>
              <a:ext uri="{FF2B5EF4-FFF2-40B4-BE49-F238E27FC236}">
                <a16:creationId xmlns:a16="http://schemas.microsoft.com/office/drawing/2014/main" id="{E026F7BF-D82C-4731-85B3-3E7BE8FC7274}"/>
              </a:ext>
            </a:extLst>
          </p:cNvPr>
          <p:cNvPicPr>
            <a:picLocks noChangeAspect="1"/>
          </p:cNvPicPr>
          <p:nvPr/>
        </p:nvPicPr>
        <p:blipFill>
          <a:blip r:embed="rId3"/>
          <a:stretch>
            <a:fillRect/>
          </a:stretch>
        </p:blipFill>
        <p:spPr>
          <a:xfrm>
            <a:off x="160020" y="1074420"/>
            <a:ext cx="8851750" cy="5636956"/>
          </a:xfrm>
          <a:prstGeom prst="rect">
            <a:avLst/>
          </a:prstGeom>
        </p:spPr>
      </p:pic>
    </p:spTree>
    <p:extLst>
      <p:ext uri="{BB962C8B-B14F-4D97-AF65-F5344CB8AC3E}">
        <p14:creationId xmlns:p14="http://schemas.microsoft.com/office/powerpoint/2010/main" val="355339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Fervent in Prayer</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a:bodyPr>
          <a:lstStyle/>
          <a:p>
            <a:r>
              <a:rPr lang="en-US" sz="4200" b="1" dirty="0"/>
              <a:t>Luke 6:12-13</a:t>
            </a:r>
          </a:p>
          <a:p>
            <a:r>
              <a:rPr lang="en-US" sz="3600" dirty="0"/>
              <a:t>12 And it came to pass in those days, that he went out into a mountain to pray, and continued all night in prayer to God.</a:t>
            </a:r>
          </a:p>
          <a:p>
            <a:r>
              <a:rPr lang="en-US" sz="3600" dirty="0"/>
              <a:t>13 And when it was day, he called unto him his disciples: and of them he chose twelve, whom also he named apostles;</a:t>
            </a:r>
          </a:p>
        </p:txBody>
      </p:sp>
    </p:spTree>
    <p:extLst>
      <p:ext uri="{BB962C8B-B14F-4D97-AF65-F5344CB8AC3E}">
        <p14:creationId xmlns:p14="http://schemas.microsoft.com/office/powerpoint/2010/main" val="119492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36AA-45CD-4427-850F-A1A5227B6DE9}"/>
              </a:ext>
            </a:extLst>
          </p:cNvPr>
          <p:cNvSpPr>
            <a:spLocks noGrp="1"/>
          </p:cNvSpPr>
          <p:nvPr>
            <p:ph type="ctrTitle"/>
          </p:nvPr>
        </p:nvSpPr>
        <p:spPr/>
        <p:txBody>
          <a:bodyPr/>
          <a:lstStyle/>
          <a:p>
            <a:r>
              <a:rPr lang="en-US" dirty="0"/>
              <a:t>Making the Right</a:t>
            </a:r>
            <a:br>
              <a:rPr lang="en-US" dirty="0"/>
            </a:br>
            <a:r>
              <a:rPr lang="en-US" dirty="0"/>
              <a:t>Decisions in Life</a:t>
            </a:r>
          </a:p>
        </p:txBody>
      </p:sp>
    </p:spTree>
    <p:extLst>
      <p:ext uri="{BB962C8B-B14F-4D97-AF65-F5344CB8AC3E}">
        <p14:creationId xmlns:p14="http://schemas.microsoft.com/office/powerpoint/2010/main" val="304736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E6C75A5-F4B8-415F-B4EA-A9AD45087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3" name="Oval 22">
              <a:extLst>
                <a:ext uri="{FF2B5EF4-FFF2-40B4-BE49-F238E27FC236}">
                  <a16:creationId xmlns:a16="http://schemas.microsoft.com/office/drawing/2014/main" id="{3D9CC178-C06A-480F-AAFC-127638C29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4" name="Oval 23">
              <a:extLst>
                <a:ext uri="{FF2B5EF4-FFF2-40B4-BE49-F238E27FC236}">
                  <a16:creationId xmlns:a16="http://schemas.microsoft.com/office/drawing/2014/main" id="{77235C6D-8D65-4BC6-AE0E-523AB3C8D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4" name="Content Placeholder 3">
            <a:extLst>
              <a:ext uri="{FF2B5EF4-FFF2-40B4-BE49-F238E27FC236}">
                <a16:creationId xmlns:a16="http://schemas.microsoft.com/office/drawing/2014/main" id="{651A3D09-8F74-4E29-B6F1-889CFC102114}"/>
              </a:ext>
            </a:extLst>
          </p:cNvPr>
          <p:cNvPicPr>
            <a:picLocks noChangeAspect="1"/>
          </p:cNvPicPr>
          <p:nvPr/>
        </p:nvPicPr>
        <p:blipFill rotWithShape="1">
          <a:blip r:embed="rId5"/>
          <a:srcRect l="6532" r="4467" b="-1"/>
          <a:stretch/>
        </p:blipFill>
        <p:spPr>
          <a:xfrm>
            <a:off x="20" y="10"/>
            <a:ext cx="9143980" cy="6857989"/>
          </a:xfrm>
          <a:prstGeom prst="rect">
            <a:avLst/>
          </a:prstGeom>
        </p:spPr>
      </p:pic>
    </p:spTree>
    <p:extLst>
      <p:ext uri="{BB962C8B-B14F-4D97-AF65-F5344CB8AC3E}">
        <p14:creationId xmlns:p14="http://schemas.microsoft.com/office/powerpoint/2010/main" val="253041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E6C75A5-F4B8-415F-B4EA-A9AD45087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3" name="Oval 22">
              <a:extLst>
                <a:ext uri="{FF2B5EF4-FFF2-40B4-BE49-F238E27FC236}">
                  <a16:creationId xmlns:a16="http://schemas.microsoft.com/office/drawing/2014/main" id="{3D9CC178-C06A-480F-AAFC-127638C29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4" name="Oval 23">
              <a:extLst>
                <a:ext uri="{FF2B5EF4-FFF2-40B4-BE49-F238E27FC236}">
                  <a16:creationId xmlns:a16="http://schemas.microsoft.com/office/drawing/2014/main" id="{77235C6D-8D65-4BC6-AE0E-523AB3C8D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4" name="Content Placeholder 3">
            <a:extLst>
              <a:ext uri="{FF2B5EF4-FFF2-40B4-BE49-F238E27FC236}">
                <a16:creationId xmlns:a16="http://schemas.microsoft.com/office/drawing/2014/main" id="{651A3D09-8F74-4E29-B6F1-889CFC102114}"/>
              </a:ext>
            </a:extLst>
          </p:cNvPr>
          <p:cNvPicPr>
            <a:picLocks noChangeAspect="1"/>
          </p:cNvPicPr>
          <p:nvPr/>
        </p:nvPicPr>
        <p:blipFill rotWithShape="1">
          <a:blip r:embed="rId5"/>
          <a:srcRect l="6532" r="4467" b="-1"/>
          <a:stretch/>
        </p:blipFill>
        <p:spPr>
          <a:xfrm>
            <a:off x="20" y="10"/>
            <a:ext cx="9143980" cy="6857989"/>
          </a:xfrm>
          <a:prstGeom prst="rect">
            <a:avLst/>
          </a:prstGeom>
        </p:spPr>
      </p:pic>
    </p:spTree>
    <p:extLst>
      <p:ext uri="{BB962C8B-B14F-4D97-AF65-F5344CB8AC3E}">
        <p14:creationId xmlns:p14="http://schemas.microsoft.com/office/powerpoint/2010/main" val="344521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36AA-45CD-4427-850F-A1A5227B6DE9}"/>
              </a:ext>
            </a:extLst>
          </p:cNvPr>
          <p:cNvSpPr>
            <a:spLocks noGrp="1"/>
          </p:cNvSpPr>
          <p:nvPr>
            <p:ph type="ctrTitle"/>
          </p:nvPr>
        </p:nvSpPr>
        <p:spPr/>
        <p:txBody>
          <a:bodyPr/>
          <a:lstStyle/>
          <a:p>
            <a:pPr algn="ctr"/>
            <a:r>
              <a:rPr lang="en-US" sz="13800" dirty="0"/>
              <a:t>JESUS</a:t>
            </a:r>
          </a:p>
        </p:txBody>
      </p:sp>
    </p:spTree>
    <p:extLst>
      <p:ext uri="{BB962C8B-B14F-4D97-AF65-F5344CB8AC3E}">
        <p14:creationId xmlns:p14="http://schemas.microsoft.com/office/powerpoint/2010/main" val="197978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E6C75A5-F4B8-415F-B4EA-A9AD45087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3" name="Oval 22">
              <a:extLst>
                <a:ext uri="{FF2B5EF4-FFF2-40B4-BE49-F238E27FC236}">
                  <a16:creationId xmlns:a16="http://schemas.microsoft.com/office/drawing/2014/main" id="{3D9CC178-C06A-480F-AAFC-127638C29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4" name="Oval 23">
              <a:extLst>
                <a:ext uri="{FF2B5EF4-FFF2-40B4-BE49-F238E27FC236}">
                  <a16:creationId xmlns:a16="http://schemas.microsoft.com/office/drawing/2014/main" id="{77235C6D-8D65-4BC6-AE0E-523AB3C8D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4" name="Content Placeholder 3">
            <a:extLst>
              <a:ext uri="{FF2B5EF4-FFF2-40B4-BE49-F238E27FC236}">
                <a16:creationId xmlns:a16="http://schemas.microsoft.com/office/drawing/2014/main" id="{59879749-9323-49C3-8C6A-AEC017ED1B80}"/>
              </a:ext>
            </a:extLst>
          </p:cNvPr>
          <p:cNvPicPr>
            <a:picLocks noChangeAspect="1"/>
          </p:cNvPicPr>
          <p:nvPr/>
        </p:nvPicPr>
        <p:blipFill rotWithShape="1">
          <a:blip r:embed="rId5"/>
          <a:srcRect l="9687" r="1312" b="-1"/>
          <a:stretch/>
        </p:blipFill>
        <p:spPr>
          <a:xfrm>
            <a:off x="20" y="10"/>
            <a:ext cx="9143980" cy="6857989"/>
          </a:xfrm>
          <a:prstGeom prst="rect">
            <a:avLst/>
          </a:prstGeom>
        </p:spPr>
      </p:pic>
    </p:spTree>
    <p:extLst>
      <p:ext uri="{BB962C8B-B14F-4D97-AF65-F5344CB8AC3E}">
        <p14:creationId xmlns:p14="http://schemas.microsoft.com/office/powerpoint/2010/main" val="273941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Looking Unto Jesus</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lnSpcReduction="10000"/>
          </a:bodyPr>
          <a:lstStyle/>
          <a:p>
            <a:r>
              <a:rPr lang="en-US" sz="3600" b="1" dirty="0"/>
              <a:t>Hebrews 12:1-2</a:t>
            </a:r>
          </a:p>
          <a:p>
            <a:r>
              <a:rPr lang="en-US" sz="3200" dirty="0"/>
              <a:t>1 Wherefore seeing we also are compassed about with so great a cloud of witnesses, let us lay aside every weight, and the sin which doth so easily beset us, and let us run with patience the race that is set before us,</a:t>
            </a:r>
          </a:p>
          <a:p>
            <a:r>
              <a:rPr lang="en-US" sz="3200" b="1" dirty="0"/>
              <a:t>2 </a:t>
            </a:r>
            <a:r>
              <a:rPr lang="en-US" sz="3200" b="1" u="sng" dirty="0"/>
              <a:t>Looking unto Jesus </a:t>
            </a:r>
            <a:r>
              <a:rPr lang="en-US" sz="3200" b="1" dirty="0"/>
              <a:t>the author and finisher of our faith;</a:t>
            </a:r>
            <a:r>
              <a:rPr lang="en-US" sz="3200" dirty="0"/>
              <a:t> who for the joy that was set before him endured the cross, despising the shame, and is set down at the right hand of the throne of God.</a:t>
            </a:r>
          </a:p>
        </p:txBody>
      </p:sp>
    </p:spTree>
    <p:extLst>
      <p:ext uri="{BB962C8B-B14F-4D97-AF65-F5344CB8AC3E}">
        <p14:creationId xmlns:p14="http://schemas.microsoft.com/office/powerpoint/2010/main" val="187597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26C-98DC-453F-B872-27643E11458F}"/>
              </a:ext>
            </a:extLst>
          </p:cNvPr>
          <p:cNvSpPr>
            <a:spLocks noGrp="1"/>
          </p:cNvSpPr>
          <p:nvPr>
            <p:ph type="title"/>
          </p:nvPr>
        </p:nvSpPr>
        <p:spPr>
          <a:xfrm>
            <a:off x="685800" y="146624"/>
            <a:ext cx="7772400" cy="1133536"/>
          </a:xfrm>
        </p:spPr>
        <p:txBody>
          <a:bodyPr>
            <a:normAutofit/>
          </a:bodyPr>
          <a:lstStyle/>
          <a:p>
            <a:pPr algn="ctr"/>
            <a:r>
              <a:rPr lang="en-US" sz="5400" dirty="0"/>
              <a:t>We See…</a:t>
            </a:r>
          </a:p>
        </p:txBody>
      </p:sp>
      <p:pic>
        <p:nvPicPr>
          <p:cNvPr id="5" name="Picture 4">
            <a:extLst>
              <a:ext uri="{FF2B5EF4-FFF2-40B4-BE49-F238E27FC236}">
                <a16:creationId xmlns:a16="http://schemas.microsoft.com/office/drawing/2014/main" id="{526D651D-C596-4687-BE79-E029ACEE8C72}"/>
              </a:ext>
            </a:extLst>
          </p:cNvPr>
          <p:cNvPicPr>
            <a:picLocks noChangeAspect="1"/>
          </p:cNvPicPr>
          <p:nvPr/>
        </p:nvPicPr>
        <p:blipFill>
          <a:blip r:embed="rId3"/>
          <a:stretch>
            <a:fillRect/>
          </a:stretch>
        </p:blipFill>
        <p:spPr>
          <a:xfrm>
            <a:off x="0" y="1280159"/>
            <a:ext cx="9144000" cy="5187315"/>
          </a:xfrm>
          <a:prstGeom prst="rect">
            <a:avLst/>
          </a:prstGeom>
        </p:spPr>
      </p:pic>
    </p:spTree>
    <p:extLst>
      <p:ext uri="{BB962C8B-B14F-4D97-AF65-F5344CB8AC3E}">
        <p14:creationId xmlns:p14="http://schemas.microsoft.com/office/powerpoint/2010/main" val="109500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Living with Purpose</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a:bodyPr>
          <a:lstStyle/>
          <a:p>
            <a:r>
              <a:rPr lang="en-US" sz="3600" b="1" dirty="0"/>
              <a:t>John 6:38</a:t>
            </a:r>
          </a:p>
          <a:p>
            <a:r>
              <a:rPr lang="en-US" sz="3200" dirty="0"/>
              <a:t>38 For I came down from heaven, not to do mine own will, but the will of him that sent me.</a:t>
            </a:r>
          </a:p>
          <a:p>
            <a:pPr marL="0" indent="0">
              <a:buNone/>
            </a:pPr>
            <a:r>
              <a:rPr lang="en-US" sz="3600" b="1" dirty="0"/>
              <a:t>Luke 19:10</a:t>
            </a:r>
          </a:p>
          <a:p>
            <a:r>
              <a:rPr lang="en-US" sz="3200" dirty="0"/>
              <a:t>10 For the Son of man is come to seek and to save that which was lost.</a:t>
            </a:r>
          </a:p>
        </p:txBody>
      </p:sp>
    </p:spTree>
    <p:extLst>
      <p:ext uri="{BB962C8B-B14F-4D97-AF65-F5344CB8AC3E}">
        <p14:creationId xmlns:p14="http://schemas.microsoft.com/office/powerpoint/2010/main" val="159501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26C-98DC-453F-B872-27643E11458F}"/>
              </a:ext>
            </a:extLst>
          </p:cNvPr>
          <p:cNvSpPr>
            <a:spLocks noGrp="1"/>
          </p:cNvSpPr>
          <p:nvPr>
            <p:ph type="title"/>
          </p:nvPr>
        </p:nvSpPr>
        <p:spPr>
          <a:xfrm>
            <a:off x="685800" y="146624"/>
            <a:ext cx="7772400" cy="1133536"/>
          </a:xfrm>
        </p:spPr>
        <p:txBody>
          <a:bodyPr>
            <a:normAutofit/>
          </a:bodyPr>
          <a:lstStyle/>
          <a:p>
            <a:pPr algn="ctr"/>
            <a:r>
              <a:rPr lang="en-US" sz="5400" dirty="0"/>
              <a:t>We See…</a:t>
            </a:r>
          </a:p>
        </p:txBody>
      </p:sp>
      <p:pic>
        <p:nvPicPr>
          <p:cNvPr id="3" name="Picture 2">
            <a:extLst>
              <a:ext uri="{FF2B5EF4-FFF2-40B4-BE49-F238E27FC236}">
                <a16:creationId xmlns:a16="http://schemas.microsoft.com/office/drawing/2014/main" id="{21358520-B2A0-4A2C-8E10-2A9856650F40}"/>
              </a:ext>
            </a:extLst>
          </p:cNvPr>
          <p:cNvPicPr>
            <a:picLocks noChangeAspect="1"/>
          </p:cNvPicPr>
          <p:nvPr/>
        </p:nvPicPr>
        <p:blipFill>
          <a:blip r:embed="rId3"/>
          <a:stretch>
            <a:fillRect/>
          </a:stretch>
        </p:blipFill>
        <p:spPr>
          <a:xfrm>
            <a:off x="0" y="1143000"/>
            <a:ext cx="9144000" cy="5715000"/>
          </a:xfrm>
          <a:prstGeom prst="rect">
            <a:avLst/>
          </a:prstGeom>
        </p:spPr>
      </p:pic>
    </p:spTree>
    <p:extLst>
      <p:ext uri="{BB962C8B-B14F-4D97-AF65-F5344CB8AC3E}">
        <p14:creationId xmlns:p14="http://schemas.microsoft.com/office/powerpoint/2010/main" val="283203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It is written…</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fontScale="85000" lnSpcReduction="20000"/>
          </a:bodyPr>
          <a:lstStyle/>
          <a:p>
            <a:r>
              <a:rPr lang="en-US" sz="4200" b="1" dirty="0"/>
              <a:t>Matthew 4:1-4</a:t>
            </a:r>
          </a:p>
          <a:p>
            <a:r>
              <a:rPr lang="en-US" sz="3600" dirty="0"/>
              <a:t>1 Then was Jesus led up of the Spirit into the wilderness to be tempted of the devil.</a:t>
            </a:r>
          </a:p>
          <a:p>
            <a:r>
              <a:rPr lang="en-US" sz="3600" dirty="0"/>
              <a:t>2 And when he had fasted forty days and forty nights, he was afterward an </a:t>
            </a:r>
            <a:r>
              <a:rPr lang="en-US" sz="3600" dirty="0" err="1"/>
              <a:t>hungred</a:t>
            </a:r>
            <a:r>
              <a:rPr lang="en-US" sz="3600" dirty="0"/>
              <a:t>.</a:t>
            </a:r>
          </a:p>
          <a:p>
            <a:r>
              <a:rPr lang="en-US" sz="3600" dirty="0"/>
              <a:t>3 And when the tempter came to him, he said, If thou be the Son of God, command that these stones be made bread.</a:t>
            </a:r>
          </a:p>
          <a:p>
            <a:r>
              <a:rPr lang="en-US" sz="3600" dirty="0"/>
              <a:t>4 But he answered and said, </a:t>
            </a:r>
            <a:r>
              <a:rPr lang="en-US" sz="3600" b="1" dirty="0"/>
              <a:t>It is written</a:t>
            </a:r>
            <a:r>
              <a:rPr lang="en-US" sz="3600" dirty="0"/>
              <a:t>, Man shall not live by bread alone, but by every word that </a:t>
            </a:r>
            <a:r>
              <a:rPr lang="en-US" sz="3600" dirty="0" err="1"/>
              <a:t>proceedeth</a:t>
            </a:r>
            <a:r>
              <a:rPr lang="en-US" sz="3600" dirty="0"/>
              <a:t> out of the mouth of God.</a:t>
            </a:r>
          </a:p>
        </p:txBody>
      </p:sp>
    </p:spTree>
    <p:extLst>
      <p:ext uri="{BB962C8B-B14F-4D97-AF65-F5344CB8AC3E}">
        <p14:creationId xmlns:p14="http://schemas.microsoft.com/office/powerpoint/2010/main" val="142502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D005-AD2F-4204-95AB-412AC57A2F56}"/>
              </a:ext>
            </a:extLst>
          </p:cNvPr>
          <p:cNvSpPr>
            <a:spLocks noGrp="1"/>
          </p:cNvSpPr>
          <p:nvPr>
            <p:ph type="title"/>
          </p:nvPr>
        </p:nvSpPr>
        <p:spPr>
          <a:xfrm>
            <a:off x="685800" y="484632"/>
            <a:ext cx="7772400" cy="1252728"/>
          </a:xfrm>
        </p:spPr>
        <p:txBody>
          <a:bodyPr>
            <a:normAutofit/>
          </a:bodyPr>
          <a:lstStyle/>
          <a:p>
            <a:pPr algn="ctr"/>
            <a:r>
              <a:rPr lang="en-US" sz="5400" dirty="0"/>
              <a:t>It is written…</a:t>
            </a:r>
          </a:p>
        </p:txBody>
      </p:sp>
      <p:sp>
        <p:nvSpPr>
          <p:cNvPr id="3" name="Content Placeholder 2">
            <a:extLst>
              <a:ext uri="{FF2B5EF4-FFF2-40B4-BE49-F238E27FC236}">
                <a16:creationId xmlns:a16="http://schemas.microsoft.com/office/drawing/2014/main" id="{FAB7C067-F73D-408A-83E8-E5FEA1DD6D1A}"/>
              </a:ext>
            </a:extLst>
          </p:cNvPr>
          <p:cNvSpPr>
            <a:spLocks noGrp="1"/>
          </p:cNvSpPr>
          <p:nvPr>
            <p:ph idx="1"/>
          </p:nvPr>
        </p:nvSpPr>
        <p:spPr>
          <a:xfrm>
            <a:off x="251460" y="1737360"/>
            <a:ext cx="8618220" cy="4823460"/>
          </a:xfrm>
        </p:spPr>
        <p:txBody>
          <a:bodyPr>
            <a:normAutofit fontScale="92500" lnSpcReduction="20000"/>
          </a:bodyPr>
          <a:lstStyle/>
          <a:p>
            <a:r>
              <a:rPr lang="en-US" sz="3900" b="1" dirty="0"/>
              <a:t>Matthew 4:5-7</a:t>
            </a:r>
          </a:p>
          <a:p>
            <a:r>
              <a:rPr lang="en-US" sz="3600" dirty="0"/>
              <a:t>5 Then the devil taketh him up into the holy city, and </a:t>
            </a:r>
            <a:r>
              <a:rPr lang="en-US" sz="3600" dirty="0" err="1"/>
              <a:t>setteth</a:t>
            </a:r>
            <a:r>
              <a:rPr lang="en-US" sz="3600" dirty="0"/>
              <a:t> him on a pinnacle of the temple,</a:t>
            </a:r>
          </a:p>
          <a:p>
            <a:r>
              <a:rPr lang="en-US" sz="3600" dirty="0"/>
              <a:t>6 And saith unto him, If thou be the Son of God, cast thyself down: for it is written, He shall give his angels charge concerning thee: and in their hands they shall bear thee up, lest at any time thou dash thy foot against a stone.</a:t>
            </a:r>
          </a:p>
          <a:p>
            <a:r>
              <a:rPr lang="en-US" sz="3600" dirty="0"/>
              <a:t>7 Jesus said unto him, </a:t>
            </a:r>
            <a:r>
              <a:rPr lang="en-US" sz="3600" b="1" dirty="0"/>
              <a:t>It is written again, </a:t>
            </a:r>
            <a:r>
              <a:rPr lang="en-US" sz="3600" dirty="0"/>
              <a:t>Thou shalt not tempt the Lord thy God.</a:t>
            </a:r>
          </a:p>
        </p:txBody>
      </p:sp>
    </p:spTree>
    <p:extLst>
      <p:ext uri="{BB962C8B-B14F-4D97-AF65-F5344CB8AC3E}">
        <p14:creationId xmlns:p14="http://schemas.microsoft.com/office/powerpoint/2010/main" val="1354899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192</TotalTime>
  <Words>2462</Words>
  <Application>Microsoft Office PowerPoint</Application>
  <PresentationFormat>On-screen Show (4:3)</PresentationFormat>
  <Paragraphs>206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Wingdings</vt:lpstr>
      <vt:lpstr>Wood Type</vt:lpstr>
      <vt:lpstr>Making the Right Decisions in Life</vt:lpstr>
      <vt:lpstr>PowerPoint Presentation</vt:lpstr>
      <vt:lpstr>PowerPoint Presentation</vt:lpstr>
      <vt:lpstr>Looking Unto Jesus</vt:lpstr>
      <vt:lpstr>We See…</vt:lpstr>
      <vt:lpstr>Living with Purpose</vt:lpstr>
      <vt:lpstr>We See…</vt:lpstr>
      <vt:lpstr>It is written…</vt:lpstr>
      <vt:lpstr>It is written…</vt:lpstr>
      <vt:lpstr>It is written…</vt:lpstr>
      <vt:lpstr>Profitable</vt:lpstr>
      <vt:lpstr>We See…</vt:lpstr>
      <vt:lpstr>Put Others First</vt:lpstr>
      <vt:lpstr>PowerPoint Presentation</vt:lpstr>
      <vt:lpstr>We See…</vt:lpstr>
      <vt:lpstr>God’s Will</vt:lpstr>
      <vt:lpstr>We See…</vt:lpstr>
      <vt:lpstr>Fervent in Prayer</vt:lpstr>
      <vt:lpstr>Making the Right Decisions in Life</vt:lpstr>
      <vt:lpstr>PowerPoint Presentation</vt:lpstr>
      <vt:lpstr>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Right Decisions in Life</dc:title>
  <dc:creator>Auditorium</dc:creator>
  <cp:lastModifiedBy>Auditorium</cp:lastModifiedBy>
  <cp:revision>23</cp:revision>
  <dcterms:created xsi:type="dcterms:W3CDTF">2019-11-17T01:50:02Z</dcterms:created>
  <dcterms:modified xsi:type="dcterms:W3CDTF">2019-11-17T22:01:29Z</dcterms:modified>
</cp:coreProperties>
</file>