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8" r:id="rId3"/>
    <p:sldId id="259" r:id="rId4"/>
    <p:sldId id="261" r:id="rId5"/>
    <p:sldId id="269" r:id="rId6"/>
    <p:sldId id="270" r:id="rId7"/>
    <p:sldId id="260" r:id="rId8"/>
    <p:sldId id="262" r:id="rId9"/>
    <p:sldId id="263" r:id="rId10"/>
    <p:sldId id="264" r:id="rId11"/>
    <p:sldId id="265" r:id="rId12"/>
    <p:sldId id="266" r:id="rId13"/>
    <p:sldId id="271"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58983" autoAdjust="0"/>
  </p:normalViewPr>
  <p:slideViewPr>
    <p:cSldViewPr>
      <p:cViewPr varScale="1">
        <p:scale>
          <a:sx n="64" d="100"/>
          <a:sy n="64" d="100"/>
        </p:scale>
        <p:origin x="618"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91DB929-C9E6-4137-AC51-496823B71168}" type="datetimeFigureOut">
              <a:rPr lang="en-US" smtClean="0"/>
              <a:t>10/23/2016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7516C46-EE43-48D4-8A63-7FB9AAAEC575}"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biblegateway.com/passage/?search=Matthew+11:28-30&amp;version=ERV#fen-ERV-23171a"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biblia.com/bible/esv/1%20John%205.3"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Matthew 11:28-30</a:t>
            </a:r>
          </a:p>
          <a:p>
            <a:r>
              <a:rPr lang="en-US" baseline="30000" dirty="0"/>
              <a:t>28 </a:t>
            </a:r>
            <a:r>
              <a:rPr lang="en-US" dirty="0"/>
              <a:t>Come unto me, all ye that </a:t>
            </a:r>
            <a:r>
              <a:rPr lang="en-US" dirty="0" err="1"/>
              <a:t>labour</a:t>
            </a:r>
            <a:r>
              <a:rPr lang="en-US" dirty="0"/>
              <a:t> and are heavy laden, and I will give you rest.</a:t>
            </a:r>
          </a:p>
          <a:p>
            <a:r>
              <a:rPr lang="en-US" baseline="30000" dirty="0"/>
              <a:t>29 </a:t>
            </a:r>
            <a:r>
              <a:rPr lang="en-US" dirty="0"/>
              <a:t>Take my yoke upon you, and learn of me; for I am meek and lowly in heart: and ye shall find rest unto your souls.</a:t>
            </a:r>
          </a:p>
          <a:p>
            <a:r>
              <a:rPr lang="en-US" baseline="30000" dirty="0"/>
              <a:t>30 </a:t>
            </a:r>
            <a:r>
              <a:rPr lang="en-US" dirty="0"/>
              <a:t>For my yoke is easy, and my burden is light.</a:t>
            </a:r>
          </a:p>
          <a:p>
            <a:endParaRPr lang="en-US" dirty="0"/>
          </a:p>
        </p:txBody>
      </p:sp>
      <p:sp>
        <p:nvSpPr>
          <p:cNvPr id="4" name="Slide Number Placeholder 3"/>
          <p:cNvSpPr>
            <a:spLocks noGrp="1"/>
          </p:cNvSpPr>
          <p:nvPr>
            <p:ph type="sldNum" sz="quarter" idx="10"/>
          </p:nvPr>
        </p:nvSpPr>
        <p:spPr/>
        <p:txBody>
          <a:bodyPr/>
          <a:lstStyle/>
          <a:p>
            <a:fld id="{97516C46-EE43-48D4-8A63-7FB9AAAEC575}"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b="1" dirty="0"/>
              <a:t>Matthew 7:21</a:t>
            </a:r>
          </a:p>
          <a:p>
            <a:r>
              <a:rPr lang="en-US" baseline="30000" dirty="0"/>
              <a:t>21 </a:t>
            </a:r>
            <a:r>
              <a:rPr lang="en-US" dirty="0"/>
              <a:t>Not every one that </a:t>
            </a:r>
            <a:r>
              <a:rPr lang="en-US" dirty="0" err="1"/>
              <a:t>saith</a:t>
            </a:r>
            <a:r>
              <a:rPr lang="en-US" dirty="0"/>
              <a:t> unto me, Lord, Lord, shall enter into the kingdom of heaven; but he that doeth the will of my Father which is in heaven.</a:t>
            </a:r>
          </a:p>
          <a:p>
            <a:endParaRPr lang="en-US" dirty="0"/>
          </a:p>
          <a:p>
            <a:r>
              <a:rPr lang="en-US" b="1" dirty="0"/>
              <a:t>John 14:15-21</a:t>
            </a:r>
          </a:p>
          <a:p>
            <a:r>
              <a:rPr lang="en-US" baseline="30000" dirty="0"/>
              <a:t>15 </a:t>
            </a:r>
            <a:r>
              <a:rPr lang="en-US" dirty="0"/>
              <a:t>If ye love me, keep my commandments.</a:t>
            </a:r>
          </a:p>
          <a:p>
            <a:r>
              <a:rPr lang="en-US" baseline="30000" dirty="0"/>
              <a:t>16 </a:t>
            </a:r>
            <a:r>
              <a:rPr lang="en-US" dirty="0"/>
              <a:t>And I will pray the Father, and he shall give you another Comforter, that he may abide with you for ever;</a:t>
            </a:r>
          </a:p>
          <a:p>
            <a:r>
              <a:rPr lang="en-US" baseline="30000" dirty="0"/>
              <a:t>21 </a:t>
            </a:r>
            <a:r>
              <a:rPr lang="en-US" dirty="0"/>
              <a:t>He that hath my commandments, and </a:t>
            </a:r>
            <a:r>
              <a:rPr lang="en-US" dirty="0" err="1"/>
              <a:t>keepeth</a:t>
            </a:r>
            <a:r>
              <a:rPr lang="en-US" dirty="0"/>
              <a:t> them, he it is that </a:t>
            </a:r>
            <a:r>
              <a:rPr lang="en-US" dirty="0" err="1"/>
              <a:t>loveth</a:t>
            </a:r>
            <a:r>
              <a:rPr lang="en-US" dirty="0"/>
              <a:t> me: and he that </a:t>
            </a:r>
            <a:r>
              <a:rPr lang="en-US" dirty="0" err="1"/>
              <a:t>loveth</a:t>
            </a:r>
            <a:r>
              <a:rPr lang="en-US" dirty="0"/>
              <a:t> me shall be loved of my Father, and I will love him, and will manifest myself to him.</a:t>
            </a:r>
          </a:p>
          <a:p>
            <a:endParaRPr lang="en-US" dirty="0"/>
          </a:p>
          <a:p>
            <a:r>
              <a:rPr lang="en-US" b="1" dirty="0"/>
              <a:t>Mark 16:15-16</a:t>
            </a:r>
          </a:p>
          <a:p>
            <a:r>
              <a:rPr lang="en-US" baseline="30000" dirty="0"/>
              <a:t>15 </a:t>
            </a:r>
            <a:r>
              <a:rPr lang="en-US" dirty="0"/>
              <a:t>And he said unto them, Go ye into all the world, and preach the gospel to every creature.</a:t>
            </a:r>
          </a:p>
          <a:p>
            <a:r>
              <a:rPr lang="en-US" baseline="30000" dirty="0"/>
              <a:t>16 </a:t>
            </a:r>
            <a:r>
              <a:rPr lang="en-US" dirty="0"/>
              <a:t>He that believeth and is baptized shall be saved; but he that believeth not shall be damned.</a:t>
            </a:r>
          </a:p>
          <a:p>
            <a:endParaRPr lang="en-US" dirty="0"/>
          </a:p>
          <a:p>
            <a:r>
              <a:rPr lang="en-US" b="1" dirty="0"/>
              <a:t>Luke 13:3</a:t>
            </a:r>
          </a:p>
          <a:p>
            <a:r>
              <a:rPr lang="en-US" b="1" dirty="0"/>
              <a:t>Unless you repent,</a:t>
            </a:r>
            <a:r>
              <a:rPr lang="en-US" b="1" baseline="0" dirty="0"/>
              <a:t> ye shall all likewise perish.</a:t>
            </a:r>
            <a:endParaRPr lang="en-US" b="1" dirty="0"/>
          </a:p>
          <a:p>
            <a:endParaRPr lang="en-US" b="1" dirty="0"/>
          </a:p>
          <a:p>
            <a:r>
              <a:rPr lang="en-US" b="1" dirty="0"/>
              <a:t>Matthew 10:32</a:t>
            </a:r>
          </a:p>
          <a:p>
            <a:r>
              <a:rPr lang="en-US" baseline="30000" dirty="0"/>
              <a:t> </a:t>
            </a:r>
            <a:r>
              <a:rPr lang="en-US" dirty="0"/>
              <a:t>Whosoever therefore shall confess me before men, him will I confess also before my Father which is in heaven.</a:t>
            </a:r>
          </a:p>
          <a:p>
            <a:endParaRPr lang="en-US" dirty="0"/>
          </a:p>
          <a:p>
            <a:r>
              <a:rPr lang="en-US" b="1" dirty="0"/>
              <a:t>Revelation 2:10 </a:t>
            </a:r>
          </a:p>
          <a:p>
            <a:r>
              <a:rPr lang="en-US" dirty="0"/>
              <a:t>be thou faithful unto death, and I will give thee a crown of life.</a:t>
            </a:r>
          </a:p>
          <a:p>
            <a:endParaRPr lang="en-US" dirty="0"/>
          </a:p>
          <a:p>
            <a:endParaRPr lang="en-US" dirty="0"/>
          </a:p>
        </p:txBody>
      </p:sp>
      <p:sp>
        <p:nvSpPr>
          <p:cNvPr id="4" name="Slide Number Placeholder 3"/>
          <p:cNvSpPr>
            <a:spLocks noGrp="1"/>
          </p:cNvSpPr>
          <p:nvPr>
            <p:ph type="sldNum" sz="quarter" idx="10"/>
          </p:nvPr>
        </p:nvSpPr>
        <p:spPr/>
        <p:txBody>
          <a:bodyPr/>
          <a:lstStyle/>
          <a:p>
            <a:fld id="{97516C46-EE43-48D4-8A63-7FB9AAAEC575}"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Come unto Me—The</a:t>
            </a:r>
            <a:r>
              <a:rPr lang="en-US" baseline="0" dirty="0"/>
              <a:t> invitation has been extended by Jesus.  </a:t>
            </a:r>
          </a:p>
          <a:p>
            <a:endParaRPr lang="en-US" baseline="0" dirty="0"/>
          </a:p>
          <a:p>
            <a:r>
              <a:rPr lang="en-US" baseline="0" dirty="0"/>
              <a:t>Those who accept the invitation will receive rest!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97516C46-EE43-48D4-8A63-7FB9AAAEC575}" type="slidenum">
              <a:rPr lang="en-US" smtClean="0"/>
              <a:t>13</a:t>
            </a:fld>
            <a:endParaRPr lang="en-US"/>
          </a:p>
        </p:txBody>
      </p:sp>
    </p:spTree>
    <p:extLst>
      <p:ext uri="{BB962C8B-B14F-4D97-AF65-F5344CB8AC3E}">
        <p14:creationId xmlns:p14="http://schemas.microsoft.com/office/powerpoint/2010/main" val="3181849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Come unto Me—The</a:t>
            </a:r>
            <a:r>
              <a:rPr lang="en-US" baseline="0" dirty="0"/>
              <a:t> invitation has been extended by Jesus.  </a:t>
            </a:r>
          </a:p>
          <a:p>
            <a:endParaRPr lang="en-US" baseline="0" dirty="0"/>
          </a:p>
          <a:p>
            <a:r>
              <a:rPr lang="en-US" baseline="0" dirty="0"/>
              <a:t>Those who accept the invitation will receive rest!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97516C46-EE43-48D4-8A63-7FB9AAAEC575}"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b="1" dirty="0"/>
              <a:t>How do we learn of Jesus?</a:t>
            </a:r>
          </a:p>
          <a:p>
            <a:endParaRPr lang="en-US" dirty="0"/>
          </a:p>
          <a:p>
            <a:r>
              <a:rPr lang="en-US" dirty="0"/>
              <a:t>Cannot Learn From:</a:t>
            </a:r>
          </a:p>
          <a:p>
            <a:pPr lvl="1"/>
            <a:r>
              <a:rPr lang="en-US" dirty="0"/>
              <a:t>Feelings</a:t>
            </a:r>
          </a:p>
          <a:p>
            <a:pPr lvl="1"/>
            <a:r>
              <a:rPr lang="en-US" dirty="0"/>
              <a:t>Doctrine &amp; Commandments of Men</a:t>
            </a:r>
          </a:p>
          <a:p>
            <a:pPr lvl="1"/>
            <a:r>
              <a:rPr lang="en-US" dirty="0"/>
              <a:t>Ideas &amp; Imaginations of Men</a:t>
            </a:r>
          </a:p>
          <a:p>
            <a:endParaRPr lang="en-US" b="1" dirty="0"/>
          </a:p>
          <a:p>
            <a:r>
              <a:rPr lang="en-US" b="1" dirty="0"/>
              <a:t>We learn</a:t>
            </a:r>
            <a:r>
              <a:rPr lang="en-US" b="1" baseline="0" dirty="0"/>
              <a:t> by….</a:t>
            </a:r>
            <a:endParaRPr lang="en-US" b="1" dirty="0"/>
          </a:p>
          <a:p>
            <a:r>
              <a:rPr lang="en-US" b="1" dirty="0"/>
              <a:t>John 5:39</a:t>
            </a:r>
          </a:p>
          <a:p>
            <a:r>
              <a:rPr lang="en-US" baseline="30000" dirty="0"/>
              <a:t>39 </a:t>
            </a:r>
            <a:r>
              <a:rPr lang="en-US" dirty="0"/>
              <a:t>Search the scriptures; for in them ye think ye have eternal life: and they are they which testify of me.</a:t>
            </a:r>
          </a:p>
          <a:p>
            <a:endParaRPr lang="en-US" dirty="0"/>
          </a:p>
          <a:p>
            <a:r>
              <a:rPr lang="en-US" b="1" dirty="0"/>
              <a:t>John 20:30-31</a:t>
            </a:r>
          </a:p>
          <a:p>
            <a:r>
              <a:rPr lang="en-US" baseline="30000" dirty="0"/>
              <a:t>30 </a:t>
            </a:r>
            <a:r>
              <a:rPr lang="en-US" dirty="0"/>
              <a:t>And many other signs truly did Jesus in the presence of his disciples, which are not written in this book:</a:t>
            </a:r>
          </a:p>
          <a:p>
            <a:r>
              <a:rPr lang="en-US" baseline="30000" dirty="0"/>
              <a:t>31 </a:t>
            </a:r>
            <a:r>
              <a:rPr lang="en-US" dirty="0"/>
              <a:t>But these are written, that ye might believe that Jesus is the Christ, the Son of God; and that believing ye might have life through his name.</a:t>
            </a:r>
          </a:p>
          <a:p>
            <a:endParaRPr lang="en-US" dirty="0"/>
          </a:p>
          <a:p>
            <a:r>
              <a:rPr lang="en-US" b="1" dirty="0"/>
              <a:t>John 21:25</a:t>
            </a:r>
          </a:p>
          <a:p>
            <a:r>
              <a:rPr lang="en-US" baseline="30000" dirty="0"/>
              <a:t>25 </a:t>
            </a:r>
            <a:r>
              <a:rPr lang="en-US" dirty="0"/>
              <a:t>And there are also many other things which Jesus did, the which, if they should be written every one, I suppose that even the world itself could not contain the books that should be written. Amen.</a:t>
            </a:r>
          </a:p>
          <a:p>
            <a:endParaRPr lang="en-US" dirty="0"/>
          </a:p>
          <a:p>
            <a:r>
              <a:rPr lang="en-US" b="1" i="1" dirty="0"/>
              <a:t>In</a:t>
            </a:r>
            <a:r>
              <a:rPr lang="en-US" b="1" i="1" baseline="0" dirty="0"/>
              <a:t> 2010, there was an estimated 130 million books in the world.  Think about that…</a:t>
            </a:r>
            <a:endParaRPr lang="en-US" b="1" i="1" dirty="0"/>
          </a:p>
          <a:p>
            <a:endParaRPr lang="en-US" dirty="0"/>
          </a:p>
          <a:p>
            <a:r>
              <a:rPr lang="en-US" b="1" dirty="0"/>
              <a:t>2 Timothy 2:15</a:t>
            </a:r>
          </a:p>
          <a:p>
            <a:r>
              <a:rPr lang="en-US" baseline="30000" dirty="0"/>
              <a:t>15 </a:t>
            </a:r>
            <a:r>
              <a:rPr lang="en-US" dirty="0"/>
              <a:t>Study to </a:t>
            </a:r>
            <a:r>
              <a:rPr lang="en-US" dirty="0" err="1"/>
              <a:t>shew</a:t>
            </a:r>
            <a:r>
              <a:rPr lang="en-US" dirty="0"/>
              <a:t> thyself approved unto God, a workman that </a:t>
            </a:r>
            <a:r>
              <a:rPr lang="en-US" dirty="0" err="1"/>
              <a:t>needeth</a:t>
            </a:r>
            <a:r>
              <a:rPr lang="en-US" dirty="0"/>
              <a:t> not to be ashamed, rightly dividing the word of truth.</a:t>
            </a:r>
          </a:p>
          <a:p>
            <a:endParaRPr lang="en-US" dirty="0"/>
          </a:p>
        </p:txBody>
      </p:sp>
      <p:sp>
        <p:nvSpPr>
          <p:cNvPr id="4" name="Slide Number Placeholder 3"/>
          <p:cNvSpPr>
            <a:spLocks noGrp="1"/>
          </p:cNvSpPr>
          <p:nvPr>
            <p:ph type="sldNum" sz="quarter" idx="10"/>
          </p:nvPr>
        </p:nvSpPr>
        <p:spPr/>
        <p:txBody>
          <a:bodyPr/>
          <a:lstStyle/>
          <a:p>
            <a:fld id="{97516C46-EE43-48D4-8A63-7FB9AAAEC575}"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1" dirty="0"/>
              <a:t>John 3:16</a:t>
            </a:r>
          </a:p>
          <a:p>
            <a:r>
              <a:rPr lang="en-US" baseline="30000" dirty="0"/>
              <a:t>16 </a:t>
            </a:r>
            <a:r>
              <a:rPr lang="en-US" dirty="0"/>
              <a:t>For God so loved the world, that he gave his only begotten Son, that whosoever believeth in him should not perish, but have everlasting life.</a:t>
            </a:r>
          </a:p>
          <a:p>
            <a:endParaRPr lang="en-US" dirty="0"/>
          </a:p>
          <a:p>
            <a:r>
              <a:rPr lang="en-US" b="1" dirty="0"/>
              <a:t>John 12:49-50</a:t>
            </a:r>
          </a:p>
          <a:p>
            <a:r>
              <a:rPr lang="en-US" baseline="30000" dirty="0"/>
              <a:t>49 </a:t>
            </a:r>
            <a:r>
              <a:rPr lang="en-US" dirty="0"/>
              <a:t>For I have not spoken of myself; but the Father which sent me, he gave me a commandment, what I should say, and what I should speak.</a:t>
            </a:r>
          </a:p>
          <a:p>
            <a:r>
              <a:rPr lang="en-US" baseline="30000" dirty="0"/>
              <a:t>50 </a:t>
            </a:r>
            <a:r>
              <a:rPr lang="en-US" dirty="0"/>
              <a:t>And I know that his commandment is life everlasting: whatsoever I speak therefore, even as the Father said unto me, so I speak.</a:t>
            </a:r>
          </a:p>
          <a:p>
            <a:endParaRPr lang="en-US" dirty="0"/>
          </a:p>
          <a:p>
            <a:r>
              <a:rPr lang="en-US" b="1" dirty="0"/>
              <a:t>Hebrews 11:1-2</a:t>
            </a:r>
          </a:p>
          <a:p>
            <a:r>
              <a:rPr lang="en-US" dirty="0"/>
              <a:t>11 Now faith is the substance of things hoped for, the evidence of things not seen.</a:t>
            </a:r>
          </a:p>
          <a:p>
            <a:r>
              <a:rPr lang="en-US" baseline="30000" dirty="0"/>
              <a:t>2 </a:t>
            </a:r>
            <a:r>
              <a:rPr lang="en-US" dirty="0"/>
              <a:t>For by it the elders obtained a good report.</a:t>
            </a:r>
          </a:p>
          <a:p>
            <a:endParaRPr lang="en-US" dirty="0"/>
          </a:p>
          <a:p>
            <a:r>
              <a:rPr lang="en-US" b="1" dirty="0"/>
              <a:t>John 1:29</a:t>
            </a:r>
          </a:p>
          <a:p>
            <a:r>
              <a:rPr lang="en-US" baseline="30000" dirty="0"/>
              <a:t>29 </a:t>
            </a:r>
            <a:r>
              <a:rPr lang="en-US" dirty="0"/>
              <a:t>The next day John </a:t>
            </a:r>
            <a:r>
              <a:rPr lang="en-US" dirty="0" err="1"/>
              <a:t>seeth</a:t>
            </a:r>
            <a:r>
              <a:rPr lang="en-US" dirty="0"/>
              <a:t> Jesus coming unto him, and </a:t>
            </a:r>
            <a:r>
              <a:rPr lang="en-US" dirty="0" err="1"/>
              <a:t>saith</a:t>
            </a:r>
            <a:r>
              <a:rPr lang="en-US" dirty="0"/>
              <a:t>, Behold the Lamb of God, which </a:t>
            </a:r>
            <a:r>
              <a:rPr lang="en-US" dirty="0" err="1"/>
              <a:t>taketh</a:t>
            </a:r>
            <a:r>
              <a:rPr lang="en-US" dirty="0"/>
              <a:t> away the sin of the world.</a:t>
            </a:r>
          </a:p>
          <a:p>
            <a:endParaRPr lang="en-US" dirty="0"/>
          </a:p>
          <a:p>
            <a:r>
              <a:rPr lang="en-US" b="1" dirty="0"/>
              <a:t>John 1:36</a:t>
            </a:r>
          </a:p>
          <a:p>
            <a:r>
              <a:rPr lang="en-US" baseline="30000" dirty="0"/>
              <a:t>36 </a:t>
            </a:r>
            <a:r>
              <a:rPr lang="en-US" dirty="0"/>
              <a:t>And looking upon Jesus as he walked, he </a:t>
            </a:r>
            <a:r>
              <a:rPr lang="en-US" dirty="0" err="1"/>
              <a:t>saith</a:t>
            </a:r>
            <a:r>
              <a:rPr lang="en-US" dirty="0"/>
              <a:t>, Behold the Lamb of God!</a:t>
            </a:r>
          </a:p>
          <a:p>
            <a:endParaRPr lang="en-US" dirty="0"/>
          </a:p>
          <a:p>
            <a:r>
              <a:rPr lang="en-US" b="1" dirty="0"/>
              <a:t>1 John 4:14</a:t>
            </a:r>
          </a:p>
          <a:p>
            <a:r>
              <a:rPr lang="en-US" baseline="30000" dirty="0"/>
              <a:t>14 </a:t>
            </a:r>
            <a:r>
              <a:rPr lang="en-US" dirty="0"/>
              <a:t>And we have seen and do testify that the Father sent the Son to be the </a:t>
            </a:r>
            <a:r>
              <a:rPr lang="en-US" dirty="0" err="1"/>
              <a:t>Saviour</a:t>
            </a:r>
            <a:r>
              <a:rPr lang="en-US" dirty="0"/>
              <a:t> of the world.</a:t>
            </a:r>
          </a:p>
          <a:p>
            <a:endParaRPr lang="en-US" dirty="0"/>
          </a:p>
          <a:p>
            <a:r>
              <a:rPr lang="en-US" b="1" dirty="0"/>
              <a:t>John 5:22</a:t>
            </a:r>
          </a:p>
          <a:p>
            <a:r>
              <a:rPr lang="en-US" baseline="30000" dirty="0"/>
              <a:t>22 </a:t>
            </a:r>
            <a:r>
              <a:rPr lang="en-US" dirty="0"/>
              <a:t>For the Father </a:t>
            </a:r>
            <a:r>
              <a:rPr lang="en-US" dirty="0" err="1"/>
              <a:t>judgeth</a:t>
            </a:r>
            <a:r>
              <a:rPr lang="en-US" dirty="0"/>
              <a:t> no man, but hath committed all judgment unto the Son:</a:t>
            </a:r>
          </a:p>
          <a:p>
            <a:endParaRPr lang="en-US" dirty="0"/>
          </a:p>
          <a:p>
            <a:r>
              <a:rPr lang="en-US" b="1" dirty="0"/>
              <a:t>Acts 17:30-31</a:t>
            </a:r>
          </a:p>
          <a:p>
            <a:r>
              <a:rPr lang="en-US" baseline="30000" dirty="0"/>
              <a:t>30 </a:t>
            </a:r>
            <a:r>
              <a:rPr lang="en-US" dirty="0"/>
              <a:t>And the times of this ignorance God winked at; but now </a:t>
            </a:r>
            <a:r>
              <a:rPr lang="en-US" dirty="0" err="1"/>
              <a:t>commandeth</a:t>
            </a:r>
            <a:r>
              <a:rPr lang="en-US" dirty="0"/>
              <a:t> all men every where to repent:</a:t>
            </a:r>
          </a:p>
          <a:p>
            <a:r>
              <a:rPr lang="en-US" baseline="30000" dirty="0"/>
              <a:t>31 </a:t>
            </a:r>
            <a:r>
              <a:rPr lang="en-US" dirty="0"/>
              <a:t>Because he hath appointed a day, in the which he will judge the world in righteousness by that man whom he hath ordained; whereof he hath given assurance unto all men, in that he hath raised him from the dead.</a:t>
            </a:r>
          </a:p>
          <a:p>
            <a:endParaRPr lang="en-US" dirty="0"/>
          </a:p>
        </p:txBody>
      </p:sp>
      <p:sp>
        <p:nvSpPr>
          <p:cNvPr id="4" name="Slide Number Placeholder 3"/>
          <p:cNvSpPr>
            <a:spLocks noGrp="1"/>
          </p:cNvSpPr>
          <p:nvPr>
            <p:ph type="sldNum" sz="quarter" idx="10"/>
          </p:nvPr>
        </p:nvSpPr>
        <p:spPr/>
        <p:txBody>
          <a:bodyPr/>
          <a:lstStyle/>
          <a:p>
            <a:fld id="{97516C46-EE43-48D4-8A63-7FB9AAAEC575}"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sz="1000" dirty="0"/>
              <a:t>The “I </a:t>
            </a:r>
            <a:r>
              <a:rPr lang="en-US" sz="1000" dirty="0" err="1"/>
              <a:t>am”s</a:t>
            </a:r>
            <a:r>
              <a:rPr lang="en-US" sz="1000" dirty="0"/>
              <a:t> of Jesus illustrate His remarkable Deity!</a:t>
            </a:r>
          </a:p>
          <a:p>
            <a:endParaRPr lang="en-US" sz="1000" dirty="0"/>
          </a:p>
          <a:p>
            <a:pPr marL="0" lvl="6"/>
            <a:r>
              <a:rPr lang="en-US" sz="1000" b="1" dirty="0"/>
              <a:t>“…the bread of life” John 6:35; 48; 51</a:t>
            </a:r>
          </a:p>
          <a:p>
            <a:pPr marL="0" lvl="6"/>
            <a:endParaRPr lang="en-US" sz="1000" dirty="0"/>
          </a:p>
          <a:p>
            <a:r>
              <a:rPr lang="en-US" b="1" dirty="0"/>
              <a:t>John 6:35  </a:t>
            </a:r>
            <a:r>
              <a:rPr lang="en-US" baseline="30000" dirty="0"/>
              <a:t>35 </a:t>
            </a:r>
            <a:r>
              <a:rPr lang="en-US" dirty="0"/>
              <a:t>And Jesus said unto them, I am the bread of life: he that cometh to me shall never hunger; and he that believeth on me shall never thirst.</a:t>
            </a:r>
          </a:p>
          <a:p>
            <a:r>
              <a:rPr lang="en-US" b="1" dirty="0"/>
              <a:t>John 6:48</a:t>
            </a:r>
          </a:p>
          <a:p>
            <a:r>
              <a:rPr lang="en-US" baseline="30000" dirty="0"/>
              <a:t>48 </a:t>
            </a:r>
            <a:r>
              <a:rPr lang="en-US" dirty="0"/>
              <a:t>I am that bread of life.</a:t>
            </a:r>
          </a:p>
          <a:p>
            <a:r>
              <a:rPr lang="en-US" b="1" dirty="0"/>
              <a:t>John 6:51</a:t>
            </a:r>
          </a:p>
          <a:p>
            <a:r>
              <a:rPr lang="en-US" baseline="30000" dirty="0"/>
              <a:t>51 </a:t>
            </a:r>
            <a:r>
              <a:rPr lang="en-US" dirty="0"/>
              <a:t>I am the living bread which came down from heaven: if any man eat of this bread, he shall live for ever: and the bread that I will give is my flesh, which I will give for the life of the world.</a:t>
            </a:r>
          </a:p>
          <a:p>
            <a:pPr marL="0" lvl="6"/>
            <a:endParaRPr lang="en-US" sz="1000" dirty="0"/>
          </a:p>
          <a:p>
            <a:pPr marL="0" lvl="6"/>
            <a:endParaRPr lang="en-US" sz="1000" dirty="0"/>
          </a:p>
          <a:p>
            <a:pPr marL="0" lvl="6"/>
            <a:r>
              <a:rPr lang="en-US" sz="1000" dirty="0"/>
              <a:t>“…the light of the world”  John 8:12</a:t>
            </a:r>
          </a:p>
          <a:p>
            <a:pPr marL="0" lvl="6"/>
            <a:endParaRPr lang="en-US" sz="1000" dirty="0"/>
          </a:p>
          <a:p>
            <a:r>
              <a:rPr lang="en-US" b="1" dirty="0"/>
              <a:t>John 8:12King James Version (KJV)</a:t>
            </a:r>
          </a:p>
          <a:p>
            <a:r>
              <a:rPr lang="en-US" baseline="30000" dirty="0"/>
              <a:t>12 </a:t>
            </a:r>
            <a:r>
              <a:rPr lang="en-US" dirty="0"/>
              <a:t>Then </a:t>
            </a:r>
            <a:r>
              <a:rPr lang="en-US" dirty="0" err="1"/>
              <a:t>spake</a:t>
            </a:r>
            <a:r>
              <a:rPr lang="en-US" dirty="0"/>
              <a:t> Jesus again unto them, saying, I am the light of the world: he that </a:t>
            </a:r>
            <a:r>
              <a:rPr lang="en-US" dirty="0" err="1"/>
              <a:t>followeth</a:t>
            </a:r>
            <a:r>
              <a:rPr lang="en-US" dirty="0"/>
              <a:t> me shall not walk in darkness, but shall have the light of life.</a:t>
            </a:r>
          </a:p>
          <a:p>
            <a:pPr marL="0" lvl="6"/>
            <a:endParaRPr lang="en-US" sz="1000" dirty="0"/>
          </a:p>
          <a:p>
            <a:pPr marL="0" lvl="6"/>
            <a:r>
              <a:rPr lang="en-US" sz="1000" dirty="0"/>
              <a:t>“…the door of the sheep” John 10:7-9</a:t>
            </a:r>
          </a:p>
          <a:p>
            <a:pPr marL="0" lvl="6"/>
            <a:endParaRPr lang="en-US" sz="1000" dirty="0"/>
          </a:p>
          <a:p>
            <a:r>
              <a:rPr lang="en-US" b="1" dirty="0"/>
              <a:t>John 10:7-9</a:t>
            </a:r>
          </a:p>
          <a:p>
            <a:r>
              <a:rPr lang="en-US" baseline="30000" dirty="0"/>
              <a:t>7 </a:t>
            </a:r>
            <a:r>
              <a:rPr lang="en-US" dirty="0"/>
              <a:t>Then said Jesus unto them again, Verily, verily, I say unto you, I am the door of the sheep.</a:t>
            </a:r>
          </a:p>
          <a:p>
            <a:r>
              <a:rPr lang="en-US" baseline="30000" dirty="0"/>
              <a:t>8 </a:t>
            </a:r>
            <a:r>
              <a:rPr lang="en-US" dirty="0"/>
              <a:t>All that ever came before me are thieves and robbers: but the sheep did not hear them.</a:t>
            </a:r>
          </a:p>
          <a:p>
            <a:r>
              <a:rPr lang="en-US" baseline="30000" dirty="0"/>
              <a:t>9 </a:t>
            </a:r>
            <a:r>
              <a:rPr lang="en-US" dirty="0"/>
              <a:t>I am the door: by me if any man enter in, he shall be saved, and shall go in and out, and find pasture.</a:t>
            </a:r>
          </a:p>
          <a:p>
            <a:pPr marL="0" lvl="6"/>
            <a:endParaRPr lang="en-US" sz="1000" dirty="0"/>
          </a:p>
          <a:p>
            <a:pPr marL="0" lvl="6"/>
            <a:endParaRPr lang="en-US" sz="1000" dirty="0"/>
          </a:p>
          <a:p>
            <a:pPr marL="0" lvl="6"/>
            <a:r>
              <a:rPr lang="en-US" sz="1000" dirty="0"/>
              <a:t>“…the good shepherd”  John 10:11, 14</a:t>
            </a:r>
          </a:p>
          <a:p>
            <a:pPr marL="0" lvl="6"/>
            <a:endParaRPr lang="en-US" sz="1000" dirty="0"/>
          </a:p>
          <a:p>
            <a:r>
              <a:rPr lang="en-US" b="1" dirty="0"/>
              <a:t>John 10:11</a:t>
            </a:r>
          </a:p>
          <a:p>
            <a:r>
              <a:rPr lang="en-US" baseline="30000" dirty="0"/>
              <a:t>11 </a:t>
            </a:r>
            <a:r>
              <a:rPr lang="en-US" dirty="0"/>
              <a:t>I am the good shepherd: the good shepherd giveth his life for the sheep.</a:t>
            </a:r>
          </a:p>
          <a:p>
            <a:pPr marL="0" lvl="6"/>
            <a:endParaRPr lang="en-US" sz="1000" dirty="0"/>
          </a:p>
          <a:p>
            <a:r>
              <a:rPr lang="en-US" b="1" dirty="0"/>
              <a:t>John 10:14</a:t>
            </a:r>
          </a:p>
          <a:p>
            <a:r>
              <a:rPr lang="en-US" baseline="30000" dirty="0"/>
              <a:t>14 </a:t>
            </a:r>
            <a:r>
              <a:rPr lang="en-US" dirty="0"/>
              <a:t>I am the good shepherd, and know my sheep, and am known of mine.</a:t>
            </a:r>
          </a:p>
          <a:p>
            <a:pPr marL="0" lvl="6"/>
            <a:endParaRPr lang="en-US" sz="1000" dirty="0"/>
          </a:p>
          <a:p>
            <a:pPr marL="0" lvl="6"/>
            <a:r>
              <a:rPr lang="en-US" sz="1000" dirty="0"/>
              <a:t>“…the resurrection, and the life”  John 11:25</a:t>
            </a:r>
          </a:p>
          <a:p>
            <a:pPr marL="0" lvl="6"/>
            <a:endParaRPr lang="en-US" sz="1000" dirty="0"/>
          </a:p>
          <a:p>
            <a:r>
              <a:rPr lang="en-US" b="1" dirty="0"/>
              <a:t>John 11:25</a:t>
            </a:r>
          </a:p>
          <a:p>
            <a:r>
              <a:rPr lang="en-US" baseline="30000" dirty="0"/>
              <a:t>25 </a:t>
            </a:r>
            <a:r>
              <a:rPr lang="en-US" dirty="0"/>
              <a:t>Jesus said unto her, I am the resurrection, and the life: he that believeth in me, though he were dead, yet shall he live:</a:t>
            </a:r>
          </a:p>
          <a:p>
            <a:pPr marL="0" lvl="6"/>
            <a:endParaRPr lang="en-US" sz="1000" dirty="0"/>
          </a:p>
          <a:p>
            <a:pPr marL="0" lvl="6"/>
            <a:r>
              <a:rPr lang="en-US" sz="1000" dirty="0"/>
              <a:t>“…the way, the truth, and the life”  John 14:6</a:t>
            </a:r>
          </a:p>
          <a:p>
            <a:pPr marL="0" lvl="6"/>
            <a:endParaRPr lang="en-US" sz="1000" dirty="0"/>
          </a:p>
          <a:p>
            <a:r>
              <a:rPr lang="en-US" b="1" dirty="0"/>
              <a:t>John 14:6</a:t>
            </a:r>
          </a:p>
          <a:p>
            <a:r>
              <a:rPr lang="en-US" baseline="30000" dirty="0"/>
              <a:t>6 </a:t>
            </a:r>
            <a:r>
              <a:rPr lang="en-US" dirty="0"/>
              <a:t>Jesus </a:t>
            </a:r>
            <a:r>
              <a:rPr lang="en-US" dirty="0" err="1"/>
              <a:t>saith</a:t>
            </a:r>
            <a:r>
              <a:rPr lang="en-US" dirty="0"/>
              <a:t> unto him, I am the way, the truth, and the life: no man cometh unto the Father, but by me.</a:t>
            </a:r>
          </a:p>
          <a:p>
            <a:pPr marL="0" lvl="6"/>
            <a:endParaRPr lang="en-US" sz="1000" dirty="0"/>
          </a:p>
          <a:p>
            <a:pPr marL="0" lvl="6"/>
            <a:r>
              <a:rPr lang="en-US" sz="1000" dirty="0"/>
              <a:t>“…the vine” John 15:1, 5</a:t>
            </a:r>
          </a:p>
          <a:p>
            <a:pPr marL="0" lvl="6"/>
            <a:endParaRPr lang="en-US" sz="1000" dirty="0"/>
          </a:p>
          <a:p>
            <a:r>
              <a:rPr lang="en-US" sz="1000" b="1" dirty="0"/>
              <a:t>John 15:1</a:t>
            </a:r>
          </a:p>
          <a:p>
            <a:r>
              <a:rPr lang="en-US" sz="1000" dirty="0"/>
              <a:t>15 I am the true vine, and my Father is the husbandman.</a:t>
            </a:r>
          </a:p>
          <a:p>
            <a:endParaRPr lang="en-US" sz="1000" dirty="0"/>
          </a:p>
          <a:p>
            <a:r>
              <a:rPr lang="en-US" sz="1000" b="1" dirty="0"/>
              <a:t>John 15:5</a:t>
            </a:r>
          </a:p>
          <a:p>
            <a:r>
              <a:rPr lang="en-US" sz="1000" baseline="30000" dirty="0"/>
              <a:t>5 </a:t>
            </a:r>
            <a:r>
              <a:rPr lang="en-US" sz="1000" dirty="0"/>
              <a:t>I am the vine, ye are the branches: He that </a:t>
            </a:r>
            <a:r>
              <a:rPr lang="en-US" sz="1000" dirty="0" err="1"/>
              <a:t>abideth</a:t>
            </a:r>
            <a:r>
              <a:rPr lang="en-US" sz="1000" dirty="0"/>
              <a:t> in me, and I in him, the same </a:t>
            </a:r>
            <a:r>
              <a:rPr lang="en-US" sz="1000" dirty="0" err="1"/>
              <a:t>bringeth</a:t>
            </a:r>
            <a:r>
              <a:rPr lang="en-US" sz="1000" dirty="0"/>
              <a:t> forth much fruit: for without me ye can do nothing.</a:t>
            </a:r>
          </a:p>
          <a:p>
            <a:endParaRPr lang="en-US" sz="1000" dirty="0"/>
          </a:p>
          <a:p>
            <a:endParaRPr lang="en-US" sz="1000" dirty="0"/>
          </a:p>
        </p:txBody>
      </p:sp>
      <p:sp>
        <p:nvSpPr>
          <p:cNvPr id="4" name="Slide Number Placeholder 3"/>
          <p:cNvSpPr>
            <a:spLocks noGrp="1"/>
          </p:cNvSpPr>
          <p:nvPr>
            <p:ph type="sldNum" sz="quarter" idx="10"/>
          </p:nvPr>
        </p:nvSpPr>
        <p:spPr/>
        <p:txBody>
          <a:bodyPr/>
          <a:lstStyle/>
          <a:p>
            <a:fld id="{97516C46-EE43-48D4-8A63-7FB9AAAEC575}"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aseline="0" dirty="0"/>
              <a:t>How do we get the rest that Jesus gives?</a:t>
            </a:r>
          </a:p>
          <a:p>
            <a:endParaRPr lang="en-US" baseline="0" dirty="0"/>
          </a:p>
          <a:p>
            <a:r>
              <a:rPr lang="en-US" baseline="0" dirty="0"/>
              <a:t>Take the yoke of Jesus upon us.    What does that mean?</a:t>
            </a:r>
          </a:p>
          <a:p>
            <a:endParaRPr lang="en-US" baseline="0" dirty="0"/>
          </a:p>
          <a:p>
            <a:r>
              <a:rPr lang="en-US" b="1" dirty="0"/>
              <a:t>Matthew 11:28-30Easy-to-Read Version (ERV)</a:t>
            </a:r>
          </a:p>
          <a:p>
            <a:r>
              <a:rPr lang="en-US" baseline="30000" dirty="0"/>
              <a:t>28 </a:t>
            </a:r>
            <a:r>
              <a:rPr lang="en-US" dirty="0"/>
              <a:t>“Come to me all of you who are tired from the heavy burden you have been forced to carry. I will give you rest. </a:t>
            </a:r>
            <a:r>
              <a:rPr lang="en-US" baseline="30000" dirty="0"/>
              <a:t>29 </a:t>
            </a:r>
            <a:r>
              <a:rPr lang="en-US" b="1" dirty="0"/>
              <a:t>Accept my teaching</a:t>
            </a:r>
            <a:r>
              <a:rPr lang="en-US" dirty="0"/>
              <a:t>.</a:t>
            </a:r>
            <a:r>
              <a:rPr lang="en-US" baseline="30000" dirty="0"/>
              <a:t>[</a:t>
            </a:r>
            <a:r>
              <a:rPr lang="en-US" baseline="30000" dirty="0">
                <a:hlinkClick r:id="rId3" tooltip="See footnote a"/>
              </a:rPr>
              <a:t>a</a:t>
            </a:r>
            <a:r>
              <a:rPr lang="en-US" baseline="30000" dirty="0"/>
              <a:t>]</a:t>
            </a:r>
            <a:r>
              <a:rPr lang="en-US" dirty="0"/>
              <a:t> Learn from me. I am gentle and humble in spirit. And you will be able to get some rest. </a:t>
            </a:r>
            <a:r>
              <a:rPr lang="en-US" baseline="30000" dirty="0"/>
              <a:t>30 </a:t>
            </a:r>
            <a:r>
              <a:rPr lang="en-US" dirty="0"/>
              <a:t>Yes, the teaching that I ask you to accept is easy. The load I give you to carry is light.”</a:t>
            </a:r>
          </a:p>
          <a:p>
            <a:endParaRPr lang="en-US" baseline="0" dirty="0"/>
          </a:p>
          <a:p>
            <a:r>
              <a:rPr lang="en-US" dirty="0">
                <a:effectLst/>
              </a:rPr>
              <a:t>The good news is that Jesus promises to all who come to Him that He will give them rest from the heavy burden of trying to earn our way into heaven and rest from the oppressive yoke of self-righteousness and legalism. Jesus encourages those who are “heavy laden” to take His yoke upon them, and in so doing they will find rest for their souls. The yoke of Jesus is light and easy to carry because it is the yoke of repentance and faith followed by a singular commitment to follow Him. As the apostle John says, “For this is the love of God, that we keep his commandments. And his commandments are not burdensome” (</a:t>
            </a:r>
            <a:r>
              <a:rPr lang="en-US" dirty="0">
                <a:effectLst/>
                <a:hlinkClick r:id="rId4"/>
              </a:rPr>
              <a:t>1 John 5:3</a:t>
            </a:r>
            <a:r>
              <a:rPr lang="en-US" dirty="0">
                <a:effectLst/>
              </a:rPr>
              <a:t>).</a:t>
            </a:r>
            <a:br>
              <a:rPr lang="en-US" dirty="0">
                <a:effectLst/>
              </a:rPr>
            </a:br>
            <a:endParaRPr lang="en-US" dirty="0">
              <a:effectLst/>
            </a:endParaRPr>
          </a:p>
          <a:p>
            <a:r>
              <a:rPr lang="en-US" baseline="0" dirty="0">
                <a:effectLst/>
              </a:rPr>
              <a:t>This reminds me of our Wednesday night study in Romans.  The brethren were having a hard time with trying to keep the law and also follow grace.  It can’t be both.  We must be humbled and submit to Christ.  We must learn of Him.</a:t>
            </a:r>
          </a:p>
          <a:p>
            <a:endParaRPr lang="en-US" baseline="0" dirty="0"/>
          </a:p>
          <a:p>
            <a:r>
              <a:rPr lang="en-US" baseline="0" dirty="0"/>
              <a:t>He says to learn of Him?</a:t>
            </a:r>
            <a:endParaRPr lang="en-US" dirty="0"/>
          </a:p>
        </p:txBody>
      </p:sp>
      <p:sp>
        <p:nvSpPr>
          <p:cNvPr id="4" name="Slide Number Placeholder 3"/>
          <p:cNvSpPr>
            <a:spLocks noGrp="1"/>
          </p:cNvSpPr>
          <p:nvPr>
            <p:ph type="sldNum" sz="quarter" idx="10"/>
          </p:nvPr>
        </p:nvSpPr>
        <p:spPr/>
        <p:txBody>
          <a:bodyPr/>
          <a:lstStyle/>
          <a:p>
            <a:fld id="{97516C46-EE43-48D4-8A63-7FB9AAAEC575}"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b="1" dirty="0"/>
              <a:t>John 6:38</a:t>
            </a:r>
          </a:p>
          <a:p>
            <a:r>
              <a:rPr lang="en-US" baseline="30000" dirty="0"/>
              <a:t>38 </a:t>
            </a:r>
            <a:r>
              <a:rPr lang="en-US" dirty="0"/>
              <a:t>For I came down from heaven, not to do mine own will, but the will of him that sent me.</a:t>
            </a:r>
          </a:p>
          <a:p>
            <a:endParaRPr lang="en-US" dirty="0"/>
          </a:p>
          <a:p>
            <a:r>
              <a:rPr lang="en-US" b="1" dirty="0"/>
              <a:t>Luke 19:10</a:t>
            </a:r>
          </a:p>
          <a:p>
            <a:r>
              <a:rPr lang="en-US" baseline="30000" dirty="0"/>
              <a:t>10 </a:t>
            </a:r>
            <a:r>
              <a:rPr lang="en-US" dirty="0"/>
              <a:t>For the Son of man is come to seek and to save that which was lost.</a:t>
            </a:r>
          </a:p>
          <a:p>
            <a:endParaRPr lang="en-US" dirty="0"/>
          </a:p>
          <a:p>
            <a:r>
              <a:rPr lang="en-US" b="1" dirty="0"/>
              <a:t>Matthew 5:17-18</a:t>
            </a:r>
          </a:p>
          <a:p>
            <a:r>
              <a:rPr lang="en-US" baseline="30000" dirty="0"/>
              <a:t>17 </a:t>
            </a:r>
            <a:r>
              <a:rPr lang="en-US" dirty="0"/>
              <a:t>Think not that I am come to destroy the law, or the prophets: I am not come to destroy, but to </a:t>
            </a:r>
            <a:r>
              <a:rPr lang="en-US" dirty="0" err="1"/>
              <a:t>fulfil</a:t>
            </a:r>
            <a:r>
              <a:rPr lang="en-US" dirty="0"/>
              <a:t>.</a:t>
            </a:r>
          </a:p>
          <a:p>
            <a:r>
              <a:rPr lang="en-US" baseline="30000" dirty="0"/>
              <a:t>18 </a:t>
            </a:r>
            <a:r>
              <a:rPr lang="en-US" dirty="0"/>
              <a:t>For verily I say unto you, Till heaven and earth pass, one jot or one </a:t>
            </a:r>
            <a:r>
              <a:rPr lang="en-US" dirty="0" err="1"/>
              <a:t>tittle</a:t>
            </a:r>
            <a:r>
              <a:rPr lang="en-US" dirty="0"/>
              <a:t> shall in no wise pass from the law, till all be fulfilled.</a:t>
            </a:r>
          </a:p>
          <a:p>
            <a:endParaRPr lang="en-US" dirty="0"/>
          </a:p>
          <a:p>
            <a:r>
              <a:rPr lang="en-US" b="1" dirty="0"/>
              <a:t>Hebrews 2:9</a:t>
            </a:r>
          </a:p>
          <a:p>
            <a:r>
              <a:rPr lang="en-US" baseline="30000" dirty="0"/>
              <a:t>9 </a:t>
            </a:r>
            <a:r>
              <a:rPr lang="en-US" dirty="0"/>
              <a:t>But we see Jesus, who was made a little lower than the angels for the suffering of death, crowned with glory and </a:t>
            </a:r>
            <a:r>
              <a:rPr lang="en-US" dirty="0" err="1"/>
              <a:t>honour</a:t>
            </a:r>
            <a:r>
              <a:rPr lang="en-US" dirty="0"/>
              <a:t>; that he by the grace of God should taste death for every man.</a:t>
            </a:r>
          </a:p>
          <a:p>
            <a:endParaRPr lang="en-US" dirty="0"/>
          </a:p>
          <a:p>
            <a:r>
              <a:rPr lang="en-US" b="1" dirty="0"/>
              <a:t>Matthew 16:18</a:t>
            </a:r>
          </a:p>
          <a:p>
            <a:r>
              <a:rPr lang="en-US" baseline="30000" dirty="0"/>
              <a:t>18 </a:t>
            </a:r>
            <a:r>
              <a:rPr lang="en-US" dirty="0"/>
              <a:t>And I say also unto thee, That thou art Peter, and upon this rock I will build my church; and the gates of hell shall not prevail against it.</a:t>
            </a:r>
          </a:p>
          <a:p>
            <a:endParaRPr lang="en-US" dirty="0"/>
          </a:p>
          <a:p>
            <a:r>
              <a:rPr lang="en-US" b="1" dirty="0"/>
              <a:t>John 17:4</a:t>
            </a:r>
          </a:p>
          <a:p>
            <a:r>
              <a:rPr lang="en-US" baseline="30000" dirty="0"/>
              <a:t>4 </a:t>
            </a:r>
            <a:r>
              <a:rPr lang="en-US" dirty="0"/>
              <a:t>I have glorified thee on the earth: I have finished the work which thou </a:t>
            </a:r>
            <a:r>
              <a:rPr lang="en-US" dirty="0" err="1"/>
              <a:t>gavest</a:t>
            </a:r>
            <a:r>
              <a:rPr lang="en-US" dirty="0"/>
              <a:t> me to do.</a:t>
            </a:r>
          </a:p>
          <a:p>
            <a:endParaRPr lang="en-US" dirty="0"/>
          </a:p>
        </p:txBody>
      </p:sp>
      <p:sp>
        <p:nvSpPr>
          <p:cNvPr id="4" name="Slide Number Placeholder 3"/>
          <p:cNvSpPr>
            <a:spLocks noGrp="1"/>
          </p:cNvSpPr>
          <p:nvPr>
            <p:ph type="sldNum" sz="quarter" idx="10"/>
          </p:nvPr>
        </p:nvSpPr>
        <p:spPr/>
        <p:txBody>
          <a:bodyPr/>
          <a:lstStyle/>
          <a:p>
            <a:fld id="{97516C46-EE43-48D4-8A63-7FB9AAAEC575}"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Ephesians 1:19-23</a:t>
            </a:r>
          </a:p>
          <a:p>
            <a:r>
              <a:rPr lang="en-US" baseline="30000" dirty="0"/>
              <a:t>19 </a:t>
            </a:r>
            <a:r>
              <a:rPr lang="en-US" dirty="0"/>
              <a:t>And what is the exceeding greatness of his power to us-ward who believe, according to the working of his mighty power,</a:t>
            </a:r>
          </a:p>
          <a:p>
            <a:r>
              <a:rPr lang="en-US" baseline="30000" dirty="0"/>
              <a:t>20 </a:t>
            </a:r>
            <a:r>
              <a:rPr lang="en-US" dirty="0"/>
              <a:t>Which he wrought in Christ, when he raised him from the dead, and set him at his own right hand in the heavenly places,</a:t>
            </a:r>
          </a:p>
          <a:p>
            <a:r>
              <a:rPr lang="en-US" baseline="30000" dirty="0"/>
              <a:t>21 </a:t>
            </a:r>
            <a:r>
              <a:rPr lang="en-US" dirty="0"/>
              <a:t>Far above all principality, and power, and might, and dominion, and every name that is named, not only in this world, but also in that which is to come:</a:t>
            </a:r>
          </a:p>
          <a:p>
            <a:r>
              <a:rPr lang="en-US" baseline="30000" dirty="0"/>
              <a:t>22 </a:t>
            </a:r>
            <a:r>
              <a:rPr lang="en-US" dirty="0"/>
              <a:t>And hath put all things under his feet, and gave him to be the head over all things to the church,</a:t>
            </a:r>
          </a:p>
          <a:p>
            <a:r>
              <a:rPr lang="en-US" baseline="30000" dirty="0"/>
              <a:t>23 </a:t>
            </a:r>
            <a:r>
              <a:rPr lang="en-US" dirty="0"/>
              <a:t>Which is his body, the </a:t>
            </a:r>
            <a:r>
              <a:rPr lang="en-US" dirty="0" err="1"/>
              <a:t>fulness</a:t>
            </a:r>
            <a:r>
              <a:rPr lang="en-US" dirty="0"/>
              <a:t> of him that </a:t>
            </a:r>
            <a:r>
              <a:rPr lang="en-US" dirty="0" err="1"/>
              <a:t>filleth</a:t>
            </a:r>
            <a:r>
              <a:rPr lang="en-US" dirty="0"/>
              <a:t> all in all.</a:t>
            </a:r>
          </a:p>
          <a:p>
            <a:endParaRPr lang="en-US" dirty="0"/>
          </a:p>
          <a:p>
            <a:r>
              <a:rPr lang="en-US" b="1" dirty="0"/>
              <a:t>Romans 8:34</a:t>
            </a:r>
          </a:p>
          <a:p>
            <a:r>
              <a:rPr lang="en-US" baseline="30000" dirty="0"/>
              <a:t>34 </a:t>
            </a:r>
            <a:r>
              <a:rPr lang="en-US" dirty="0"/>
              <a:t>Who is he that </a:t>
            </a:r>
            <a:r>
              <a:rPr lang="en-US" dirty="0" err="1"/>
              <a:t>condemneth</a:t>
            </a:r>
            <a:r>
              <a:rPr lang="en-US" dirty="0"/>
              <a:t>? It is Christ that died, yea rather, that is risen again, who is even at the right hand of God, who also </a:t>
            </a:r>
            <a:r>
              <a:rPr lang="en-US" dirty="0" err="1"/>
              <a:t>maketh</a:t>
            </a:r>
            <a:r>
              <a:rPr lang="en-US" dirty="0"/>
              <a:t> intercession for us.</a:t>
            </a:r>
          </a:p>
          <a:p>
            <a:endParaRPr lang="en-US" dirty="0"/>
          </a:p>
          <a:p>
            <a:r>
              <a:rPr lang="en-US" b="1" dirty="0"/>
              <a:t>Hebrews 7:25</a:t>
            </a:r>
          </a:p>
          <a:p>
            <a:r>
              <a:rPr lang="en-US" baseline="30000" dirty="0"/>
              <a:t>25 </a:t>
            </a:r>
            <a:r>
              <a:rPr lang="en-US" dirty="0"/>
              <a:t>Wherefore he is able also to save them to the uttermost that come unto God by him, seeing he ever </a:t>
            </a:r>
            <a:r>
              <a:rPr lang="en-US" dirty="0" err="1"/>
              <a:t>liveth</a:t>
            </a:r>
            <a:r>
              <a:rPr lang="en-US" dirty="0"/>
              <a:t> to make intercession for them.</a:t>
            </a:r>
          </a:p>
          <a:p>
            <a:endParaRPr lang="en-US" dirty="0"/>
          </a:p>
          <a:p>
            <a:r>
              <a:rPr lang="en-US" b="1" dirty="0"/>
              <a:t>1 John 2:1</a:t>
            </a:r>
          </a:p>
          <a:p>
            <a:r>
              <a:rPr lang="en-US" dirty="0"/>
              <a:t>2 My little children, these things write I unto you, that ye sin not. And if any man sin, we have an advocate with the Father, Jesus Christ the righteous:</a:t>
            </a:r>
          </a:p>
          <a:p>
            <a:endParaRPr lang="en-US" dirty="0"/>
          </a:p>
        </p:txBody>
      </p:sp>
      <p:sp>
        <p:nvSpPr>
          <p:cNvPr id="4" name="Slide Number Placeholder 3"/>
          <p:cNvSpPr>
            <a:spLocks noGrp="1"/>
          </p:cNvSpPr>
          <p:nvPr>
            <p:ph type="sldNum" sz="quarter" idx="10"/>
          </p:nvPr>
        </p:nvSpPr>
        <p:spPr/>
        <p:txBody>
          <a:bodyPr/>
          <a:lstStyle/>
          <a:p>
            <a:fld id="{97516C46-EE43-48D4-8A63-7FB9AAAEC575}"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b="1" dirty="0"/>
              <a:t>John 14:1-3</a:t>
            </a:r>
          </a:p>
          <a:p>
            <a:r>
              <a:rPr lang="en-US" dirty="0"/>
              <a:t>14 Let not your heart be troubled: ye believe in God, believe also in me.</a:t>
            </a:r>
          </a:p>
          <a:p>
            <a:r>
              <a:rPr lang="en-US" baseline="30000" dirty="0"/>
              <a:t>2 </a:t>
            </a:r>
            <a:r>
              <a:rPr lang="en-US" dirty="0"/>
              <a:t>In my Father's house are many mansions: if it were not so, I would have told you. I go to prepare a place for you.</a:t>
            </a:r>
          </a:p>
          <a:p>
            <a:r>
              <a:rPr lang="en-US" baseline="30000" dirty="0"/>
              <a:t>3 </a:t>
            </a:r>
            <a:r>
              <a:rPr lang="en-US" dirty="0"/>
              <a:t>And if I go and prepare a place for you, I will come again, and receive you unto myself; that where I am, there ye may be also.</a:t>
            </a:r>
          </a:p>
          <a:p>
            <a:endParaRPr lang="en-US" dirty="0"/>
          </a:p>
          <a:p>
            <a:r>
              <a:rPr lang="en-US" b="1" dirty="0"/>
              <a:t>1 Thessalonians 4:13-18</a:t>
            </a:r>
          </a:p>
          <a:p>
            <a:r>
              <a:rPr lang="en-US" baseline="30000" dirty="0"/>
              <a:t>13 </a:t>
            </a:r>
            <a:r>
              <a:rPr lang="en-US" dirty="0"/>
              <a:t>But I would not have you to be ignorant, brethren, concerning them which are asleep, that ye sorrow not, even as others which have no hope.</a:t>
            </a:r>
          </a:p>
          <a:p>
            <a:r>
              <a:rPr lang="en-US" baseline="30000" dirty="0"/>
              <a:t>14 </a:t>
            </a:r>
            <a:r>
              <a:rPr lang="en-US" dirty="0"/>
              <a:t>For if we believe that Jesus died and rose again, even so them also which sleep in Jesus will God bring with him.</a:t>
            </a:r>
          </a:p>
          <a:p>
            <a:r>
              <a:rPr lang="en-US" baseline="30000" dirty="0"/>
              <a:t>15 </a:t>
            </a:r>
            <a:r>
              <a:rPr lang="en-US" dirty="0"/>
              <a:t>For this we say unto you by the word of the Lord, that we which are alive and remain unto the coming of the Lord shall not prevent them which are asleep.</a:t>
            </a:r>
          </a:p>
          <a:p>
            <a:r>
              <a:rPr lang="en-US" baseline="30000" dirty="0"/>
              <a:t>16 </a:t>
            </a:r>
            <a:r>
              <a:rPr lang="en-US" dirty="0"/>
              <a:t>For the Lord himself shall descend from heaven with a shout, with the voice of the archangel, and with the trump of God: and the dead in Christ shall rise first:</a:t>
            </a:r>
          </a:p>
          <a:p>
            <a:r>
              <a:rPr lang="en-US" baseline="30000" dirty="0"/>
              <a:t>17 </a:t>
            </a:r>
            <a:r>
              <a:rPr lang="en-US" dirty="0"/>
              <a:t>Then we which are alive and remain shall be caught up together with them in the clouds, to meet the Lord in the air: and so shall we ever be with the Lord.</a:t>
            </a:r>
          </a:p>
          <a:p>
            <a:r>
              <a:rPr lang="en-US" baseline="30000" dirty="0"/>
              <a:t>18 </a:t>
            </a:r>
            <a:r>
              <a:rPr lang="en-US" dirty="0"/>
              <a:t>Wherefore comfort one another with these words.</a:t>
            </a:r>
          </a:p>
          <a:p>
            <a:endParaRPr lang="en-US" dirty="0"/>
          </a:p>
          <a:p>
            <a:r>
              <a:rPr lang="en-US" b="1" dirty="0"/>
              <a:t>2 Corinthians 5:10</a:t>
            </a:r>
          </a:p>
          <a:p>
            <a:r>
              <a:rPr lang="en-US" baseline="30000" dirty="0"/>
              <a:t>10 </a:t>
            </a:r>
            <a:r>
              <a:rPr lang="en-US" dirty="0"/>
              <a:t>For we must all appear before the judgment seat of Christ; that every one may receive the things done in his body, according to that he hath done, whether it be good or bad.</a:t>
            </a:r>
          </a:p>
          <a:p>
            <a:endParaRPr lang="en-US" dirty="0"/>
          </a:p>
          <a:p>
            <a:r>
              <a:rPr lang="en-US" b="1" dirty="0"/>
              <a:t>2 Thessalonians 1:7-9</a:t>
            </a:r>
          </a:p>
          <a:p>
            <a:r>
              <a:rPr lang="en-US" baseline="30000" dirty="0"/>
              <a:t>7 </a:t>
            </a:r>
            <a:r>
              <a:rPr lang="en-US" dirty="0"/>
              <a:t>And to you who are troubled rest with us, when the Lord Jesus shall be revealed from heaven with his mighty angels,</a:t>
            </a:r>
          </a:p>
          <a:p>
            <a:r>
              <a:rPr lang="en-US" baseline="30000" dirty="0"/>
              <a:t>8 </a:t>
            </a:r>
            <a:r>
              <a:rPr lang="en-US" dirty="0"/>
              <a:t>In flaming fire taking vengeance on them that know not God, and that obey not the gospel of our Lord Jesus Christ:</a:t>
            </a:r>
          </a:p>
          <a:p>
            <a:r>
              <a:rPr lang="en-US" baseline="30000" dirty="0"/>
              <a:t>9 </a:t>
            </a:r>
            <a:r>
              <a:rPr lang="en-US" dirty="0"/>
              <a:t>Who shall be punished with everlasting destruction from the presence of the Lord, and from the glory of his power;</a:t>
            </a:r>
          </a:p>
          <a:p>
            <a:endParaRPr lang="en-US" dirty="0"/>
          </a:p>
          <a:p>
            <a:r>
              <a:rPr lang="en-US" b="1" dirty="0"/>
              <a:t>2 Timothy 4:6-8</a:t>
            </a:r>
          </a:p>
          <a:p>
            <a:r>
              <a:rPr lang="en-US" baseline="30000" dirty="0"/>
              <a:t>6 </a:t>
            </a:r>
            <a:r>
              <a:rPr lang="en-US" dirty="0"/>
              <a:t>For I am now ready to be offered, and the time of my departure is at hand.</a:t>
            </a:r>
          </a:p>
          <a:p>
            <a:r>
              <a:rPr lang="en-US" baseline="30000" dirty="0"/>
              <a:t>7 </a:t>
            </a:r>
            <a:r>
              <a:rPr lang="en-US" dirty="0"/>
              <a:t>I have fought a good fight, I have finished my course, I have kept the faith:</a:t>
            </a:r>
          </a:p>
          <a:p>
            <a:r>
              <a:rPr lang="en-US" baseline="30000" dirty="0"/>
              <a:t>8 </a:t>
            </a:r>
            <a:r>
              <a:rPr lang="en-US" dirty="0"/>
              <a:t>Henceforth there is laid up for me a crown of righteousness, which the Lord, the righteous judge, shall give me at that day: and not to me only, but unto all them also that love his appearing.</a:t>
            </a:r>
          </a:p>
          <a:p>
            <a:endParaRPr lang="en-US" dirty="0"/>
          </a:p>
        </p:txBody>
      </p:sp>
      <p:sp>
        <p:nvSpPr>
          <p:cNvPr id="4" name="Slide Number Placeholder 3"/>
          <p:cNvSpPr>
            <a:spLocks noGrp="1"/>
          </p:cNvSpPr>
          <p:nvPr>
            <p:ph type="sldNum" sz="quarter" idx="10"/>
          </p:nvPr>
        </p:nvSpPr>
        <p:spPr/>
        <p:txBody>
          <a:bodyPr/>
          <a:lstStyle/>
          <a:p>
            <a:fld id="{97516C46-EE43-48D4-8A63-7FB9AAAEC575}"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0FDD843-3F81-44A5-A96E-21532F4653EA}" type="datetimeFigureOut">
              <a:rPr lang="en-US" smtClean="0"/>
              <a:t>10/23/2016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47B896-9A3D-483A-881D-99FF70A9F96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FDD843-3F81-44A5-A96E-21532F4653EA}" type="datetimeFigureOut">
              <a:rPr lang="en-US" smtClean="0"/>
              <a:t>10/23/2016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47B896-9A3D-483A-881D-99FF70A9F96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FDD843-3F81-44A5-A96E-21532F4653EA}" type="datetimeFigureOut">
              <a:rPr lang="en-US" smtClean="0"/>
              <a:t>10/23/2016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47B896-9A3D-483A-881D-99FF70A9F96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FDD843-3F81-44A5-A96E-21532F4653EA}" type="datetimeFigureOut">
              <a:rPr lang="en-US" smtClean="0"/>
              <a:t>10/23/2016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47B896-9A3D-483A-881D-99FF70A9F96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FDD843-3F81-44A5-A96E-21532F4653EA}" type="datetimeFigureOut">
              <a:rPr lang="en-US" smtClean="0"/>
              <a:t>10/23/2016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47B896-9A3D-483A-881D-99FF70A9F96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FDD843-3F81-44A5-A96E-21532F4653EA}" type="datetimeFigureOut">
              <a:rPr lang="en-US" smtClean="0"/>
              <a:t>10/23/2016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47B896-9A3D-483A-881D-99FF70A9F96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FDD843-3F81-44A5-A96E-21532F4653EA}" type="datetimeFigureOut">
              <a:rPr lang="en-US" smtClean="0"/>
              <a:t>10/23/2016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47B896-9A3D-483A-881D-99FF70A9F96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FDD843-3F81-44A5-A96E-21532F4653EA}" type="datetimeFigureOut">
              <a:rPr lang="en-US" smtClean="0"/>
              <a:t>10/23/2016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47B896-9A3D-483A-881D-99FF70A9F96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FDD843-3F81-44A5-A96E-21532F4653EA}" type="datetimeFigureOut">
              <a:rPr lang="en-US" smtClean="0"/>
              <a:t>10/23/2016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47B896-9A3D-483A-881D-99FF70A9F96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FDD843-3F81-44A5-A96E-21532F4653EA}" type="datetimeFigureOut">
              <a:rPr lang="en-US" smtClean="0"/>
              <a:t>10/23/2016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47B896-9A3D-483A-881D-99FF70A9F96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FDD843-3F81-44A5-A96E-21532F4653EA}" type="datetimeFigureOut">
              <a:rPr lang="en-US" smtClean="0"/>
              <a:t>10/23/2016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47B896-9A3D-483A-881D-99FF70A9F96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FDD843-3F81-44A5-A96E-21532F4653EA}" type="datetimeFigureOut">
              <a:rPr lang="en-US" smtClean="0"/>
              <a:t>10/23/2016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47B896-9A3D-483A-881D-99FF70A9F96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4876800"/>
          </a:xfrm>
        </p:spPr>
        <p:txBody>
          <a:bodyPr>
            <a:noAutofit/>
          </a:bodyPr>
          <a:lstStyle/>
          <a:p>
            <a:r>
              <a:rPr lang="en-US" sz="8800" b="1" dirty="0"/>
              <a:t>Come unto Me, Take my Yoke, Learn of Me, Find Rest</a:t>
            </a:r>
          </a:p>
        </p:txBody>
      </p:sp>
      <p:sp>
        <p:nvSpPr>
          <p:cNvPr id="3" name="Subtitle 2"/>
          <p:cNvSpPr>
            <a:spLocks noGrp="1"/>
          </p:cNvSpPr>
          <p:nvPr>
            <p:ph type="subTitle" idx="1"/>
          </p:nvPr>
        </p:nvSpPr>
        <p:spPr>
          <a:xfrm>
            <a:off x="1219200" y="5486400"/>
            <a:ext cx="6400800" cy="990600"/>
          </a:xfrm>
        </p:spPr>
        <p:txBody>
          <a:bodyPr>
            <a:normAutofit/>
          </a:bodyPr>
          <a:lstStyle/>
          <a:p>
            <a:r>
              <a:rPr lang="en-US" sz="4000" b="1" dirty="0">
                <a:solidFill>
                  <a:schemeClr val="tx1"/>
                </a:solidFill>
              </a:rPr>
              <a:t>Matthew 11:28-30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Autofit/>
          </a:bodyPr>
          <a:lstStyle/>
          <a:p>
            <a:r>
              <a:rPr lang="en-US" sz="6000" b="1" dirty="0"/>
              <a:t>What He Wants Us To Do!</a:t>
            </a:r>
          </a:p>
        </p:txBody>
      </p:sp>
      <p:sp>
        <p:nvSpPr>
          <p:cNvPr id="3" name="Content Placeholder 2"/>
          <p:cNvSpPr>
            <a:spLocks noGrp="1"/>
          </p:cNvSpPr>
          <p:nvPr>
            <p:ph idx="1"/>
          </p:nvPr>
        </p:nvSpPr>
        <p:spPr/>
        <p:txBody>
          <a:bodyPr>
            <a:normAutofit lnSpcReduction="10000"/>
          </a:bodyPr>
          <a:lstStyle/>
          <a:p>
            <a:r>
              <a:rPr lang="en-US" sz="3600" dirty="0"/>
              <a:t>The Father’s Will - Matthew 7:21</a:t>
            </a:r>
          </a:p>
          <a:p>
            <a:r>
              <a:rPr lang="en-US" sz="3600" dirty="0"/>
              <a:t>Love &amp; Obey Him - John 14:15-21</a:t>
            </a:r>
          </a:p>
          <a:p>
            <a:r>
              <a:rPr lang="en-US" sz="3600" dirty="0"/>
              <a:t>Believe - Mark 16:15-16</a:t>
            </a:r>
          </a:p>
          <a:p>
            <a:r>
              <a:rPr lang="en-US" sz="3600" dirty="0"/>
              <a:t>Repent – Luke 13:3</a:t>
            </a:r>
          </a:p>
          <a:p>
            <a:r>
              <a:rPr lang="en-US" sz="3600" dirty="0"/>
              <a:t>Confess - Matthew 10:32</a:t>
            </a:r>
          </a:p>
          <a:p>
            <a:r>
              <a:rPr lang="en-US" sz="3600" dirty="0"/>
              <a:t>Be Baptized – Acts 2:38</a:t>
            </a:r>
          </a:p>
          <a:p>
            <a:r>
              <a:rPr lang="en-US" sz="3600" dirty="0"/>
              <a:t>Be Faithful Unto Death – Rev. 2:10</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A89B7ECB-42DF-4C73-9255-042B19DD0294}" type="slidenum">
              <a:rPr lang="en-US" smtClean="0"/>
              <a:pPr/>
              <a:t>10</a:t>
            </a:fld>
            <a:endParaRPr lang="en-US"/>
          </a:p>
        </p:txBody>
      </p:sp>
    </p:spTree>
    <p:extLst>
      <p:ext uri="{BB962C8B-B14F-4D97-AF65-F5344CB8AC3E}">
        <p14:creationId xmlns:p14="http://schemas.microsoft.com/office/powerpoint/2010/main" val="1841618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915400" cy="1143000"/>
          </a:xfrm>
        </p:spPr>
        <p:txBody>
          <a:bodyPr>
            <a:noAutofit/>
          </a:bodyPr>
          <a:lstStyle/>
          <a:p>
            <a:r>
              <a:rPr lang="en-US" sz="6000" b="1" dirty="0"/>
              <a:t>To Know Jesus Is to Know…</a:t>
            </a:r>
          </a:p>
        </p:txBody>
      </p:sp>
      <p:sp>
        <p:nvSpPr>
          <p:cNvPr id="3" name="Content Placeholder 2"/>
          <p:cNvSpPr>
            <a:spLocks noGrp="1"/>
          </p:cNvSpPr>
          <p:nvPr>
            <p:ph idx="1"/>
          </p:nvPr>
        </p:nvSpPr>
        <p:spPr>
          <a:xfrm>
            <a:off x="914400" y="1752600"/>
            <a:ext cx="7772400" cy="4572000"/>
          </a:xfrm>
        </p:spPr>
        <p:txBody>
          <a:bodyPr/>
          <a:lstStyle/>
          <a:p>
            <a:r>
              <a:rPr lang="en-US" sz="4400" b="1" dirty="0"/>
              <a:t>Who He Is</a:t>
            </a:r>
          </a:p>
          <a:p>
            <a:r>
              <a:rPr lang="en-US" sz="4400" b="1" dirty="0"/>
              <a:t>What He Has Done</a:t>
            </a:r>
          </a:p>
          <a:p>
            <a:r>
              <a:rPr lang="en-US" sz="4400" b="1" dirty="0"/>
              <a:t>What He Is Doing Now</a:t>
            </a:r>
          </a:p>
          <a:p>
            <a:r>
              <a:rPr lang="en-US" sz="4400" b="1" dirty="0"/>
              <a:t>What He Will Do Next</a:t>
            </a:r>
          </a:p>
          <a:p>
            <a:r>
              <a:rPr lang="en-US" sz="4400" b="1" dirty="0"/>
              <a:t>What He Wants Us To Do</a:t>
            </a:r>
          </a:p>
          <a:p>
            <a:pPr marL="6858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A89B7ECB-42DF-4C73-9255-042B19DD0294}" type="slidenum">
              <a:rPr lang="en-US" smtClean="0"/>
              <a:pPr/>
              <a:t>11</a:t>
            </a:fld>
            <a:endParaRPr lang="en-US"/>
          </a:p>
        </p:txBody>
      </p:sp>
    </p:spTree>
    <p:extLst>
      <p:ext uri="{BB962C8B-B14F-4D97-AF65-F5344CB8AC3E}">
        <p14:creationId xmlns:p14="http://schemas.microsoft.com/office/powerpoint/2010/main" val="2573817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oAutofit/>
          </a:bodyPr>
          <a:lstStyle/>
          <a:p>
            <a:r>
              <a:rPr lang="en-US" sz="11500" b="1" dirty="0"/>
              <a:t>Do You Know Jesus?</a:t>
            </a:r>
          </a:p>
        </p:txBody>
      </p:sp>
      <p:sp>
        <p:nvSpPr>
          <p:cNvPr id="4" name="Slide Number Placeholder 3"/>
          <p:cNvSpPr>
            <a:spLocks noGrp="1"/>
          </p:cNvSpPr>
          <p:nvPr>
            <p:ph type="sldNum" sz="quarter" idx="12"/>
          </p:nvPr>
        </p:nvSpPr>
        <p:spPr/>
        <p:txBody>
          <a:bodyPr/>
          <a:lstStyle/>
          <a:p>
            <a:fld id="{A89B7ECB-42DF-4C73-9255-042B19DD0294}" type="slidenum">
              <a:rPr lang="en-US" smtClean="0"/>
              <a:pPr/>
              <a:t>12</a:t>
            </a:fld>
            <a:endParaRPr lang="en-US"/>
          </a:p>
        </p:txBody>
      </p:sp>
    </p:spTree>
    <p:extLst>
      <p:ext uri="{BB962C8B-B14F-4D97-AF65-F5344CB8AC3E}">
        <p14:creationId xmlns:p14="http://schemas.microsoft.com/office/powerpoint/2010/main" val="29066622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Matthew 11:28-30</a:t>
            </a:r>
          </a:p>
        </p:txBody>
      </p:sp>
      <p:sp>
        <p:nvSpPr>
          <p:cNvPr id="3" name="Content Placeholder 2"/>
          <p:cNvSpPr>
            <a:spLocks noGrp="1"/>
          </p:cNvSpPr>
          <p:nvPr>
            <p:ph idx="1"/>
          </p:nvPr>
        </p:nvSpPr>
        <p:spPr/>
        <p:txBody>
          <a:bodyPr>
            <a:normAutofit/>
          </a:bodyPr>
          <a:lstStyle/>
          <a:p>
            <a:r>
              <a:rPr lang="en-US" sz="3600" baseline="30000" dirty="0"/>
              <a:t>28 </a:t>
            </a:r>
            <a:r>
              <a:rPr lang="en-US" sz="3600" b="1" u="sng" dirty="0"/>
              <a:t>Come unto me</a:t>
            </a:r>
            <a:r>
              <a:rPr lang="en-US" sz="3600" dirty="0"/>
              <a:t>, all ye that </a:t>
            </a:r>
            <a:r>
              <a:rPr lang="en-US" sz="3600" dirty="0" err="1"/>
              <a:t>labour</a:t>
            </a:r>
            <a:r>
              <a:rPr lang="en-US" sz="3600" dirty="0"/>
              <a:t> and are heavy laden, and I will give you rest.</a:t>
            </a:r>
          </a:p>
          <a:p>
            <a:r>
              <a:rPr lang="en-US" sz="3600" baseline="30000" dirty="0"/>
              <a:t>29 </a:t>
            </a:r>
            <a:r>
              <a:rPr lang="en-US" sz="3600" b="1" u="sng" dirty="0"/>
              <a:t>Take my yoke </a:t>
            </a:r>
            <a:r>
              <a:rPr lang="en-US" sz="3600" dirty="0"/>
              <a:t>upon you, and </a:t>
            </a:r>
            <a:r>
              <a:rPr lang="en-US" sz="3600" b="1" u="sng" dirty="0"/>
              <a:t>learn of me</a:t>
            </a:r>
            <a:r>
              <a:rPr lang="en-US" sz="3600" dirty="0"/>
              <a:t>; for I am meek and lowly in heart: and ye shall </a:t>
            </a:r>
            <a:r>
              <a:rPr lang="en-US" sz="3600" b="1" u="sng" dirty="0"/>
              <a:t>find rest </a:t>
            </a:r>
            <a:r>
              <a:rPr lang="en-US" sz="3600" dirty="0"/>
              <a:t>unto your souls.</a:t>
            </a:r>
          </a:p>
          <a:p>
            <a:r>
              <a:rPr lang="en-US" sz="3600" baseline="30000" dirty="0"/>
              <a:t>30 </a:t>
            </a:r>
            <a:r>
              <a:rPr lang="en-US" sz="3600" dirty="0"/>
              <a:t>For my yoke is easy, and my burden is light.</a:t>
            </a:r>
          </a:p>
        </p:txBody>
      </p:sp>
      <p:sp>
        <p:nvSpPr>
          <p:cNvPr id="6" name="Slide Number Placeholder 5"/>
          <p:cNvSpPr>
            <a:spLocks noGrp="1"/>
          </p:cNvSpPr>
          <p:nvPr>
            <p:ph type="sldNum" sz="quarter" idx="12"/>
          </p:nvPr>
        </p:nvSpPr>
        <p:spPr/>
        <p:txBody>
          <a:bodyPr/>
          <a:lstStyle/>
          <a:p>
            <a:fld id="{A89B7ECB-42DF-4C73-9255-042B19DD0294}" type="slidenum">
              <a:rPr lang="en-US" smtClean="0"/>
              <a:pPr/>
              <a:t>13</a:t>
            </a:fld>
            <a:endParaRPr lang="en-US"/>
          </a:p>
        </p:txBody>
      </p:sp>
    </p:spTree>
    <p:extLst>
      <p:ext uri="{BB962C8B-B14F-4D97-AF65-F5344CB8AC3E}">
        <p14:creationId xmlns:p14="http://schemas.microsoft.com/office/powerpoint/2010/main" val="22025198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Matthew 11:28-30</a:t>
            </a:r>
          </a:p>
        </p:txBody>
      </p:sp>
      <p:sp>
        <p:nvSpPr>
          <p:cNvPr id="3" name="Content Placeholder 2"/>
          <p:cNvSpPr>
            <a:spLocks noGrp="1"/>
          </p:cNvSpPr>
          <p:nvPr>
            <p:ph idx="1"/>
          </p:nvPr>
        </p:nvSpPr>
        <p:spPr/>
        <p:txBody>
          <a:bodyPr>
            <a:normAutofit/>
          </a:bodyPr>
          <a:lstStyle/>
          <a:p>
            <a:r>
              <a:rPr lang="en-US" sz="3600" baseline="30000" dirty="0"/>
              <a:t>28 </a:t>
            </a:r>
            <a:r>
              <a:rPr lang="en-US" sz="3600" b="1" u="sng" dirty="0"/>
              <a:t>Come unto me</a:t>
            </a:r>
            <a:r>
              <a:rPr lang="en-US" sz="3600" dirty="0"/>
              <a:t>, all ye that </a:t>
            </a:r>
            <a:r>
              <a:rPr lang="en-US" sz="3600" dirty="0" err="1"/>
              <a:t>labour</a:t>
            </a:r>
            <a:r>
              <a:rPr lang="en-US" sz="3600" dirty="0"/>
              <a:t> and are heavy laden, and I will give you rest.</a:t>
            </a:r>
          </a:p>
          <a:p>
            <a:r>
              <a:rPr lang="en-US" sz="3600" baseline="30000" dirty="0"/>
              <a:t>29 </a:t>
            </a:r>
            <a:r>
              <a:rPr lang="en-US" sz="3600" b="1" u="sng" dirty="0"/>
              <a:t>Take my yoke </a:t>
            </a:r>
            <a:r>
              <a:rPr lang="en-US" sz="3600" dirty="0"/>
              <a:t>upon you, and </a:t>
            </a:r>
            <a:r>
              <a:rPr lang="en-US" sz="3600" b="1" u="sng" dirty="0"/>
              <a:t>learn of me</a:t>
            </a:r>
            <a:r>
              <a:rPr lang="en-US" sz="3600" dirty="0"/>
              <a:t>; for I am meek and lowly in heart: and ye shall </a:t>
            </a:r>
            <a:r>
              <a:rPr lang="en-US" sz="3600" b="1" u="sng" dirty="0"/>
              <a:t>find rest </a:t>
            </a:r>
            <a:r>
              <a:rPr lang="en-US" sz="3600" dirty="0"/>
              <a:t>unto your souls.</a:t>
            </a:r>
          </a:p>
          <a:p>
            <a:r>
              <a:rPr lang="en-US" sz="3600" baseline="30000" dirty="0"/>
              <a:t>30 </a:t>
            </a:r>
            <a:r>
              <a:rPr lang="en-US" sz="3600" dirty="0"/>
              <a:t>For my yoke is easy, and my burden is light.</a:t>
            </a:r>
          </a:p>
        </p:txBody>
      </p:sp>
      <p:sp>
        <p:nvSpPr>
          <p:cNvPr id="6" name="Slide Number Placeholder 5"/>
          <p:cNvSpPr>
            <a:spLocks noGrp="1"/>
          </p:cNvSpPr>
          <p:nvPr>
            <p:ph type="sldNum" sz="quarter" idx="12"/>
          </p:nvPr>
        </p:nvSpPr>
        <p:spPr/>
        <p:txBody>
          <a:bodyPr/>
          <a:lstStyle/>
          <a:p>
            <a:fld id="{A89B7ECB-42DF-4C73-9255-042B19DD0294}" type="slidenum">
              <a:rPr lang="en-US" smtClean="0"/>
              <a:pPr/>
              <a:t>2</a:t>
            </a:fld>
            <a:endParaRPr lang="en-US"/>
          </a:p>
        </p:txBody>
      </p:sp>
    </p:spTree>
    <p:extLst>
      <p:ext uri="{BB962C8B-B14F-4D97-AF65-F5344CB8AC3E}">
        <p14:creationId xmlns:p14="http://schemas.microsoft.com/office/powerpoint/2010/main" val="24584547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We Must Learn of Him</a:t>
            </a:r>
          </a:p>
        </p:txBody>
      </p:sp>
      <p:sp>
        <p:nvSpPr>
          <p:cNvPr id="3" name="Content Placeholder 2"/>
          <p:cNvSpPr>
            <a:spLocks noGrp="1"/>
          </p:cNvSpPr>
          <p:nvPr>
            <p:ph idx="1"/>
          </p:nvPr>
        </p:nvSpPr>
        <p:spPr/>
        <p:txBody>
          <a:bodyPr>
            <a:normAutofit/>
          </a:bodyPr>
          <a:lstStyle/>
          <a:p>
            <a:r>
              <a:rPr lang="en-US" sz="3600" dirty="0"/>
              <a:t>We Need To Learn From the Scriptures for Our Spiritual Good:</a:t>
            </a:r>
          </a:p>
          <a:p>
            <a:pPr lvl="1"/>
            <a:r>
              <a:rPr lang="en-US" sz="3600" dirty="0"/>
              <a:t>John 5:39, 20:30-31, 21:25</a:t>
            </a:r>
          </a:p>
          <a:p>
            <a:pPr lvl="1">
              <a:buNone/>
            </a:pPr>
            <a:endParaRPr lang="en-US" sz="3600" dirty="0"/>
          </a:p>
          <a:p>
            <a:pPr lvl="1"/>
            <a:r>
              <a:rPr lang="en-US" sz="3600" dirty="0"/>
              <a:t>2 Timothy 2:15</a:t>
            </a:r>
          </a:p>
          <a:p>
            <a:pPr lvl="1"/>
            <a:endParaRPr lang="en-US" dirty="0"/>
          </a:p>
          <a:p>
            <a:pPr lvl="1"/>
            <a:endParaRPr lang="en-US" dirty="0"/>
          </a:p>
          <a:p>
            <a:endParaRPr lang="en-US" dirty="0"/>
          </a:p>
        </p:txBody>
      </p:sp>
      <p:sp>
        <p:nvSpPr>
          <p:cNvPr id="4" name="Slide Number Placeholder 3"/>
          <p:cNvSpPr>
            <a:spLocks noGrp="1"/>
          </p:cNvSpPr>
          <p:nvPr>
            <p:ph type="sldNum" sz="quarter" idx="12"/>
          </p:nvPr>
        </p:nvSpPr>
        <p:spPr/>
        <p:txBody>
          <a:bodyPr/>
          <a:lstStyle/>
          <a:p>
            <a:fld id="{A89B7ECB-42DF-4C73-9255-042B19DD0294}" type="slidenum">
              <a:rPr lang="en-US" smtClean="0"/>
              <a:pPr/>
              <a:t>3</a:t>
            </a:fld>
            <a:endParaRPr lang="en-US"/>
          </a:p>
        </p:txBody>
      </p:sp>
    </p:spTree>
    <p:extLst>
      <p:ext uri="{BB962C8B-B14F-4D97-AF65-F5344CB8AC3E}">
        <p14:creationId xmlns:p14="http://schemas.microsoft.com/office/powerpoint/2010/main" val="22533628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Who is He?</a:t>
            </a:r>
          </a:p>
        </p:txBody>
      </p:sp>
      <p:sp>
        <p:nvSpPr>
          <p:cNvPr id="3" name="Content Placeholder 2"/>
          <p:cNvSpPr>
            <a:spLocks noGrp="1"/>
          </p:cNvSpPr>
          <p:nvPr>
            <p:ph idx="1"/>
          </p:nvPr>
        </p:nvSpPr>
        <p:spPr/>
        <p:txBody>
          <a:bodyPr>
            <a:normAutofit/>
          </a:bodyPr>
          <a:lstStyle/>
          <a:p>
            <a:r>
              <a:rPr lang="en-US" sz="3600" dirty="0"/>
              <a:t>God’s only Begotten Son - John  3:16</a:t>
            </a:r>
          </a:p>
          <a:p>
            <a:r>
              <a:rPr lang="en-US" sz="3600" dirty="0"/>
              <a:t>God’s Spokesman - John 12:49-50; Heb. 1:1-2</a:t>
            </a:r>
          </a:p>
          <a:p>
            <a:r>
              <a:rPr lang="en-US" sz="3600" dirty="0"/>
              <a:t>He is the </a:t>
            </a:r>
            <a:r>
              <a:rPr lang="en-US" sz="3600" b="1" i="1" dirty="0"/>
              <a:t>“Lamb of God” </a:t>
            </a:r>
            <a:r>
              <a:rPr lang="en-US" sz="3600" dirty="0"/>
              <a:t>- John 1:29, 36</a:t>
            </a:r>
          </a:p>
          <a:p>
            <a:r>
              <a:rPr lang="en-US" sz="3600" dirty="0"/>
              <a:t>Our Savior - 1 John 4:14</a:t>
            </a:r>
          </a:p>
          <a:p>
            <a:r>
              <a:rPr lang="en-US" sz="3600" dirty="0"/>
              <a:t>Our Judge - John 5:22; Acts 17:30-31</a:t>
            </a:r>
          </a:p>
        </p:txBody>
      </p:sp>
      <p:sp>
        <p:nvSpPr>
          <p:cNvPr id="4" name="Slide Number Placeholder 3"/>
          <p:cNvSpPr>
            <a:spLocks noGrp="1"/>
          </p:cNvSpPr>
          <p:nvPr>
            <p:ph type="sldNum" sz="quarter" idx="12"/>
          </p:nvPr>
        </p:nvSpPr>
        <p:spPr/>
        <p:txBody>
          <a:bodyPr/>
          <a:lstStyle/>
          <a:p>
            <a:fld id="{A89B7ECB-42DF-4C73-9255-042B19DD0294}" type="slidenum">
              <a:rPr lang="en-US" smtClean="0"/>
              <a:pPr/>
              <a:t>4</a:t>
            </a:fld>
            <a:endParaRPr lang="en-US"/>
          </a:p>
        </p:txBody>
      </p:sp>
    </p:spTree>
    <p:extLst>
      <p:ext uri="{BB962C8B-B14F-4D97-AF65-F5344CB8AC3E}">
        <p14:creationId xmlns:p14="http://schemas.microsoft.com/office/powerpoint/2010/main" val="20320300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normAutofit/>
          </a:bodyPr>
          <a:lstStyle/>
          <a:p>
            <a:r>
              <a:rPr lang="en-US" sz="7200" b="1" dirty="0"/>
              <a:t>I Am</a:t>
            </a:r>
          </a:p>
        </p:txBody>
      </p:sp>
      <p:sp>
        <p:nvSpPr>
          <p:cNvPr id="3" name="Content Placeholder 2"/>
          <p:cNvSpPr>
            <a:spLocks noGrp="1"/>
          </p:cNvSpPr>
          <p:nvPr>
            <p:ph idx="1"/>
          </p:nvPr>
        </p:nvSpPr>
        <p:spPr>
          <a:xfrm>
            <a:off x="381000" y="1295400"/>
            <a:ext cx="8305800" cy="5181600"/>
          </a:xfrm>
        </p:spPr>
        <p:txBody>
          <a:bodyPr>
            <a:normAutofit fontScale="85000" lnSpcReduction="20000"/>
          </a:bodyPr>
          <a:lstStyle/>
          <a:p>
            <a:pPr marL="457200" lvl="7" indent="0"/>
            <a:r>
              <a:rPr lang="en-US" sz="4200" b="1" dirty="0"/>
              <a:t>“…the bread of life”</a:t>
            </a:r>
          </a:p>
          <a:p>
            <a:pPr marL="457200" lvl="7" indent="0"/>
            <a:r>
              <a:rPr lang="en-US" sz="4200" b="1" dirty="0"/>
              <a:t>“…the light of the world”</a:t>
            </a:r>
          </a:p>
          <a:p>
            <a:pPr marL="457200" lvl="7" indent="0"/>
            <a:r>
              <a:rPr lang="en-US" sz="4200" b="1" dirty="0"/>
              <a:t>“…the door of the sheep”</a:t>
            </a:r>
          </a:p>
          <a:p>
            <a:pPr marL="457200" lvl="7" indent="0"/>
            <a:r>
              <a:rPr lang="en-US" sz="4200" b="1" dirty="0"/>
              <a:t>“…the good shepherd”</a:t>
            </a:r>
          </a:p>
          <a:p>
            <a:pPr marL="457200" lvl="7" indent="0"/>
            <a:r>
              <a:rPr lang="en-US" sz="4200" b="1" dirty="0"/>
              <a:t>“…the resurrection, and the life”</a:t>
            </a:r>
          </a:p>
          <a:p>
            <a:pPr marL="457200" lvl="7" indent="0"/>
            <a:r>
              <a:rPr lang="en-US" sz="4200" b="1" dirty="0"/>
              <a:t>“…the way, the truth, and the life”</a:t>
            </a:r>
          </a:p>
          <a:p>
            <a:pPr marL="457200" lvl="7" indent="0"/>
            <a:r>
              <a:rPr lang="en-US" sz="4200" b="1" dirty="0"/>
              <a:t>“…the vine”</a:t>
            </a:r>
          </a:p>
          <a:p>
            <a:pPr marL="457200" lvl="1" indent="0" algn="ctr">
              <a:buNone/>
            </a:pPr>
            <a:endParaRPr lang="en-US" sz="2200" b="1" i="1" dirty="0"/>
          </a:p>
          <a:p>
            <a:pPr marL="57150" indent="0" algn="ctr">
              <a:buNone/>
            </a:pPr>
            <a:r>
              <a:rPr lang="en-US" sz="4600" b="1" i="1" dirty="0"/>
              <a:t>May we always respect His Deity and reverence Him!</a:t>
            </a:r>
            <a:endParaRPr lang="en-US" dirty="0"/>
          </a:p>
        </p:txBody>
      </p:sp>
      <p:sp>
        <p:nvSpPr>
          <p:cNvPr id="5" name="Slide Number Placeholder 4"/>
          <p:cNvSpPr>
            <a:spLocks noGrp="1"/>
          </p:cNvSpPr>
          <p:nvPr>
            <p:ph type="sldNum" sz="quarter" idx="12"/>
          </p:nvPr>
        </p:nvSpPr>
        <p:spPr/>
        <p:txBody>
          <a:bodyPr/>
          <a:lstStyle/>
          <a:p>
            <a:fld id="{36FD20AE-CD9F-4017-9DBE-3F85155F0234}" type="slidenum">
              <a:rPr lang="en-US" smtClean="0"/>
              <a:pPr/>
              <a:t>5</a:t>
            </a:fld>
            <a:endParaRPr lang="en-US"/>
          </a:p>
        </p:txBody>
      </p:sp>
    </p:spTree>
    <p:extLst>
      <p:ext uri="{BB962C8B-B14F-4D97-AF65-F5344CB8AC3E}">
        <p14:creationId xmlns:p14="http://schemas.microsoft.com/office/powerpoint/2010/main" val="34351657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Matthew 11:28-30</a:t>
            </a:r>
          </a:p>
        </p:txBody>
      </p:sp>
      <p:sp>
        <p:nvSpPr>
          <p:cNvPr id="3" name="Content Placeholder 2"/>
          <p:cNvSpPr>
            <a:spLocks noGrp="1"/>
          </p:cNvSpPr>
          <p:nvPr>
            <p:ph idx="1"/>
          </p:nvPr>
        </p:nvSpPr>
        <p:spPr/>
        <p:txBody>
          <a:bodyPr>
            <a:normAutofit/>
          </a:bodyPr>
          <a:lstStyle/>
          <a:p>
            <a:r>
              <a:rPr lang="en-US" sz="3600" baseline="30000" dirty="0"/>
              <a:t>28 </a:t>
            </a:r>
            <a:r>
              <a:rPr lang="en-US" sz="3600" b="1" u="sng" dirty="0"/>
              <a:t>Come unto me</a:t>
            </a:r>
            <a:r>
              <a:rPr lang="en-US" sz="3600" dirty="0"/>
              <a:t>, all ye that </a:t>
            </a:r>
            <a:r>
              <a:rPr lang="en-US" sz="3600" dirty="0" err="1"/>
              <a:t>labour</a:t>
            </a:r>
            <a:r>
              <a:rPr lang="en-US" sz="3600" dirty="0"/>
              <a:t> and are heavy laden, and I will give you rest.</a:t>
            </a:r>
          </a:p>
          <a:p>
            <a:r>
              <a:rPr lang="en-US" sz="3600" baseline="30000" dirty="0"/>
              <a:t>29 </a:t>
            </a:r>
            <a:r>
              <a:rPr lang="en-US" sz="3600" b="1" u="sng" dirty="0"/>
              <a:t>Take my yoke </a:t>
            </a:r>
            <a:r>
              <a:rPr lang="en-US" sz="3600" dirty="0"/>
              <a:t>upon you, and </a:t>
            </a:r>
            <a:r>
              <a:rPr lang="en-US" sz="3600" b="1" u="sng" dirty="0"/>
              <a:t>learn of me</a:t>
            </a:r>
            <a:r>
              <a:rPr lang="en-US" sz="3600" dirty="0"/>
              <a:t>; for I am meek and lowly in heart: and ye shall </a:t>
            </a:r>
            <a:r>
              <a:rPr lang="en-US" sz="3600" b="1" u="sng" dirty="0"/>
              <a:t>find rest </a:t>
            </a:r>
            <a:r>
              <a:rPr lang="en-US" sz="3600" dirty="0"/>
              <a:t>unto your souls.</a:t>
            </a:r>
          </a:p>
          <a:p>
            <a:r>
              <a:rPr lang="en-US" sz="3600" baseline="30000" dirty="0"/>
              <a:t>30 </a:t>
            </a:r>
            <a:r>
              <a:rPr lang="en-US" sz="3600" dirty="0"/>
              <a:t>For my yoke is easy, and my burden is light.</a:t>
            </a:r>
          </a:p>
        </p:txBody>
      </p:sp>
      <p:sp>
        <p:nvSpPr>
          <p:cNvPr id="6" name="Slide Number Placeholder 5"/>
          <p:cNvSpPr>
            <a:spLocks noGrp="1"/>
          </p:cNvSpPr>
          <p:nvPr>
            <p:ph type="sldNum" sz="quarter" idx="12"/>
          </p:nvPr>
        </p:nvSpPr>
        <p:spPr/>
        <p:txBody>
          <a:bodyPr/>
          <a:lstStyle/>
          <a:p>
            <a:fld id="{A89B7ECB-42DF-4C73-9255-042B19DD0294}" type="slidenum">
              <a:rPr lang="en-US" smtClean="0"/>
              <a:pPr/>
              <a:t>6</a:t>
            </a:fld>
            <a:endParaRPr lang="en-US"/>
          </a:p>
        </p:txBody>
      </p:sp>
    </p:spTree>
    <p:extLst>
      <p:ext uri="{BB962C8B-B14F-4D97-AF65-F5344CB8AC3E}">
        <p14:creationId xmlns:p14="http://schemas.microsoft.com/office/powerpoint/2010/main" val="24584547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What Has He Done?</a:t>
            </a:r>
          </a:p>
        </p:txBody>
      </p:sp>
      <p:sp>
        <p:nvSpPr>
          <p:cNvPr id="3" name="Content Placeholder 2"/>
          <p:cNvSpPr>
            <a:spLocks noGrp="1"/>
          </p:cNvSpPr>
          <p:nvPr>
            <p:ph idx="1"/>
          </p:nvPr>
        </p:nvSpPr>
        <p:spPr/>
        <p:txBody>
          <a:bodyPr>
            <a:normAutofit fontScale="92500" lnSpcReduction="10000"/>
          </a:bodyPr>
          <a:lstStyle/>
          <a:p>
            <a:r>
              <a:rPr lang="en-US" sz="3900" dirty="0"/>
              <a:t>Came to do the Father’s will -  John 6:38</a:t>
            </a:r>
          </a:p>
          <a:p>
            <a:r>
              <a:rPr lang="en-US" sz="3900" dirty="0"/>
              <a:t>Seek &amp; Save the Lost - Luke 19:10</a:t>
            </a:r>
          </a:p>
          <a:p>
            <a:r>
              <a:rPr lang="en-US" sz="3900" dirty="0"/>
              <a:t>Fulfill the Law - Matthew 5:17-18</a:t>
            </a:r>
          </a:p>
          <a:p>
            <a:r>
              <a:rPr lang="en-US" sz="3900" dirty="0"/>
              <a:t>Tasted Death for </a:t>
            </a:r>
            <a:r>
              <a:rPr lang="en-US" sz="3900" b="1" i="1" u="sng" dirty="0"/>
              <a:t>Every</a:t>
            </a:r>
            <a:r>
              <a:rPr lang="en-US" sz="3900" dirty="0"/>
              <a:t> Man – Heb. 2:9</a:t>
            </a:r>
          </a:p>
          <a:p>
            <a:r>
              <a:rPr lang="en-US" sz="3900" dirty="0"/>
              <a:t>Built </a:t>
            </a:r>
            <a:r>
              <a:rPr lang="en-US" sz="3900" b="1" i="1" u="sng" dirty="0"/>
              <a:t>His</a:t>
            </a:r>
            <a:r>
              <a:rPr lang="en-US" sz="3900" dirty="0"/>
              <a:t> Church - Matthew 16:18</a:t>
            </a:r>
          </a:p>
          <a:p>
            <a:r>
              <a:rPr lang="en-US" sz="3900" dirty="0"/>
              <a:t>He Finished The Work  God Gave Him</a:t>
            </a:r>
          </a:p>
          <a:p>
            <a:pPr lvl="1"/>
            <a:r>
              <a:rPr lang="en-US" sz="3900" dirty="0"/>
              <a:t>John 17:4</a:t>
            </a:r>
          </a:p>
          <a:p>
            <a:endParaRPr lang="en-US" dirty="0"/>
          </a:p>
        </p:txBody>
      </p:sp>
      <p:sp>
        <p:nvSpPr>
          <p:cNvPr id="4" name="Slide Number Placeholder 3"/>
          <p:cNvSpPr>
            <a:spLocks noGrp="1"/>
          </p:cNvSpPr>
          <p:nvPr>
            <p:ph type="sldNum" sz="quarter" idx="12"/>
          </p:nvPr>
        </p:nvSpPr>
        <p:spPr/>
        <p:txBody>
          <a:bodyPr/>
          <a:lstStyle/>
          <a:p>
            <a:fld id="{A89B7ECB-42DF-4C73-9255-042B19DD0294}" type="slidenum">
              <a:rPr lang="en-US" smtClean="0"/>
              <a:pPr/>
              <a:t>7</a:t>
            </a:fld>
            <a:endParaRPr lang="en-US"/>
          </a:p>
        </p:txBody>
      </p:sp>
    </p:spTree>
    <p:extLst>
      <p:ext uri="{BB962C8B-B14F-4D97-AF65-F5344CB8AC3E}">
        <p14:creationId xmlns:p14="http://schemas.microsoft.com/office/powerpoint/2010/main" val="19431358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t>What Is He Doing Now?</a:t>
            </a:r>
          </a:p>
        </p:txBody>
      </p:sp>
      <p:sp>
        <p:nvSpPr>
          <p:cNvPr id="3" name="Content Placeholder 2"/>
          <p:cNvSpPr>
            <a:spLocks noGrp="1"/>
          </p:cNvSpPr>
          <p:nvPr>
            <p:ph idx="1"/>
          </p:nvPr>
        </p:nvSpPr>
        <p:spPr>
          <a:xfrm>
            <a:off x="838200" y="1783560"/>
            <a:ext cx="7543800" cy="4572000"/>
          </a:xfrm>
        </p:spPr>
        <p:txBody>
          <a:bodyPr/>
          <a:lstStyle/>
          <a:p>
            <a:r>
              <a:rPr lang="en-US" sz="3600" dirty="0"/>
              <a:t>He is Reigning  Over His Kingdom - Eph. 1:19-23</a:t>
            </a:r>
          </a:p>
          <a:p>
            <a:r>
              <a:rPr lang="en-US" sz="3600" dirty="0"/>
              <a:t>Interceding for Man- Rom. 8:34; Heb. 7:25; I John 2:1</a:t>
            </a:r>
          </a:p>
          <a:p>
            <a:endParaRPr lang="en-US" dirty="0"/>
          </a:p>
          <a:p>
            <a:endParaRPr lang="en-US" dirty="0"/>
          </a:p>
        </p:txBody>
      </p:sp>
      <p:sp>
        <p:nvSpPr>
          <p:cNvPr id="4" name="Slide Number Placeholder 3"/>
          <p:cNvSpPr>
            <a:spLocks noGrp="1"/>
          </p:cNvSpPr>
          <p:nvPr>
            <p:ph type="sldNum" sz="quarter" idx="12"/>
          </p:nvPr>
        </p:nvSpPr>
        <p:spPr/>
        <p:txBody>
          <a:bodyPr/>
          <a:lstStyle/>
          <a:p>
            <a:fld id="{A89B7ECB-42DF-4C73-9255-042B19DD0294}" type="slidenum">
              <a:rPr lang="en-US" smtClean="0"/>
              <a:pPr/>
              <a:t>8</a:t>
            </a:fld>
            <a:endParaRPr lang="en-US"/>
          </a:p>
        </p:txBody>
      </p:sp>
    </p:spTree>
    <p:extLst>
      <p:ext uri="{BB962C8B-B14F-4D97-AF65-F5344CB8AC3E}">
        <p14:creationId xmlns:p14="http://schemas.microsoft.com/office/powerpoint/2010/main" val="39954436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924800" cy="914400"/>
          </a:xfrm>
        </p:spPr>
        <p:txBody>
          <a:bodyPr>
            <a:noAutofit/>
          </a:bodyPr>
          <a:lstStyle/>
          <a:p>
            <a:r>
              <a:rPr lang="en-US" sz="6000" b="1" dirty="0"/>
              <a:t>What Will He Do Next?</a:t>
            </a:r>
          </a:p>
        </p:txBody>
      </p:sp>
      <p:sp>
        <p:nvSpPr>
          <p:cNvPr id="3" name="Content Placeholder 2"/>
          <p:cNvSpPr>
            <a:spLocks noGrp="1"/>
          </p:cNvSpPr>
          <p:nvPr>
            <p:ph idx="1"/>
          </p:nvPr>
        </p:nvSpPr>
        <p:spPr>
          <a:xfrm>
            <a:off x="762000" y="1752600"/>
            <a:ext cx="8001000" cy="4724400"/>
          </a:xfrm>
        </p:spPr>
        <p:txBody>
          <a:bodyPr>
            <a:normAutofit/>
          </a:bodyPr>
          <a:lstStyle/>
          <a:p>
            <a:r>
              <a:rPr lang="en-US" sz="3600" dirty="0"/>
              <a:t>Return for His Own - Jn. 14:1-3</a:t>
            </a:r>
          </a:p>
          <a:p>
            <a:pPr lvl="1"/>
            <a:r>
              <a:rPr lang="en-US" sz="3600" dirty="0"/>
              <a:t>1 Thessalonians 4:13- 18</a:t>
            </a:r>
          </a:p>
          <a:p>
            <a:r>
              <a:rPr lang="en-US" sz="3600" dirty="0"/>
              <a:t>Judge The World - 2 Corinthians 5:10</a:t>
            </a:r>
          </a:p>
          <a:p>
            <a:r>
              <a:rPr lang="en-US" sz="3600" dirty="0"/>
              <a:t>Take Vengeance - 2 Thessalonians 1:7-9</a:t>
            </a:r>
          </a:p>
          <a:p>
            <a:r>
              <a:rPr lang="en-US" sz="3600" dirty="0"/>
              <a:t>Reward - 2 Tim. 4:6-8</a:t>
            </a:r>
          </a:p>
          <a:p>
            <a:endParaRPr lang="en-US" dirty="0"/>
          </a:p>
          <a:p>
            <a:endParaRPr lang="en-US" dirty="0"/>
          </a:p>
        </p:txBody>
      </p:sp>
      <p:sp>
        <p:nvSpPr>
          <p:cNvPr id="4" name="Slide Number Placeholder 3"/>
          <p:cNvSpPr>
            <a:spLocks noGrp="1"/>
          </p:cNvSpPr>
          <p:nvPr>
            <p:ph type="sldNum" sz="quarter" idx="12"/>
          </p:nvPr>
        </p:nvSpPr>
        <p:spPr/>
        <p:txBody>
          <a:bodyPr/>
          <a:lstStyle/>
          <a:p>
            <a:fld id="{A89B7ECB-42DF-4C73-9255-042B19DD0294}" type="slidenum">
              <a:rPr lang="en-US" smtClean="0"/>
              <a:pPr/>
              <a:t>9</a:t>
            </a:fld>
            <a:endParaRPr lang="en-US"/>
          </a:p>
        </p:txBody>
      </p:sp>
    </p:spTree>
    <p:extLst>
      <p:ext uri="{BB962C8B-B14F-4D97-AF65-F5344CB8AC3E}">
        <p14:creationId xmlns:p14="http://schemas.microsoft.com/office/powerpoint/2010/main" val="10498405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TotalTime>
  <Words>521</Words>
  <Application>Microsoft Office PowerPoint</Application>
  <PresentationFormat>On-screen Show (4:3)</PresentationFormat>
  <Paragraphs>289</Paragraphs>
  <Slides>13</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Come unto Me, Take my Yoke, Learn of Me, Find Rest</vt:lpstr>
      <vt:lpstr>Matthew 11:28-30</vt:lpstr>
      <vt:lpstr>We Must Learn of Him</vt:lpstr>
      <vt:lpstr>Who is He?</vt:lpstr>
      <vt:lpstr>I Am</vt:lpstr>
      <vt:lpstr>Matthew 11:28-30</vt:lpstr>
      <vt:lpstr>What Has He Done?</vt:lpstr>
      <vt:lpstr>What Is He Doing Now?</vt:lpstr>
      <vt:lpstr>What Will He Do Next?</vt:lpstr>
      <vt:lpstr>What He Wants Us To Do!</vt:lpstr>
      <vt:lpstr>To Know Jesus Is to Know…</vt:lpstr>
      <vt:lpstr>Do You Know Jesus?</vt:lpstr>
      <vt:lpstr>Matthew 11:28-30</vt:lpstr>
    </vt:vector>
  </TitlesOfParts>
  <Company>Athens City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Matt</dc:creator>
  <cp:lastModifiedBy>Auditorium</cp:lastModifiedBy>
  <cp:revision>20</cp:revision>
  <cp:lastPrinted>2016-10-23T20:27:11Z</cp:lastPrinted>
  <dcterms:created xsi:type="dcterms:W3CDTF">2016-10-16T01:08:28Z</dcterms:created>
  <dcterms:modified xsi:type="dcterms:W3CDTF">2016-10-23T21:45:43Z</dcterms:modified>
</cp:coreProperties>
</file>