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89" r:id="rId2"/>
    <p:sldId id="300" r:id="rId3"/>
    <p:sldId id="287" r:id="rId4"/>
    <p:sldId id="301" r:id="rId5"/>
    <p:sldId id="293" r:id="rId6"/>
    <p:sldId id="263" r:id="rId7"/>
    <p:sldId id="297" r:id="rId8"/>
    <p:sldId id="265" r:id="rId9"/>
    <p:sldId id="286" r:id="rId10"/>
    <p:sldId id="284" r:id="rId11"/>
    <p:sldId id="266" r:id="rId12"/>
    <p:sldId id="269" r:id="rId13"/>
    <p:sldId id="268" r:id="rId14"/>
    <p:sldId id="267" r:id="rId15"/>
    <p:sldId id="264" r:id="rId16"/>
    <p:sldId id="274" r:id="rId17"/>
    <p:sldId id="275" r:id="rId18"/>
    <p:sldId id="256" r:id="rId19"/>
    <p:sldId id="257" r:id="rId20"/>
    <p:sldId id="276" r:id="rId21"/>
    <p:sldId id="277" r:id="rId22"/>
    <p:sldId id="299" r:id="rId23"/>
    <p:sldId id="258" r:id="rId24"/>
    <p:sldId id="259" r:id="rId25"/>
    <p:sldId id="298" r:id="rId26"/>
    <p:sldId id="271" r:id="rId27"/>
    <p:sldId id="279" r:id="rId28"/>
    <p:sldId id="280" r:id="rId29"/>
    <p:sldId id="270" r:id="rId30"/>
    <p:sldId id="272" r:id="rId31"/>
    <p:sldId id="261" r:id="rId32"/>
    <p:sldId id="262" r:id="rId33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87DA78-8BB6-4E66-8C20-0474260A0DBC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A00060-E3F0-4B4E-8C02-96CAA3A51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54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3E753-2814-42EC-B478-5A27AE933D3F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30263" y="1128713"/>
            <a:ext cx="5416550" cy="30464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344988"/>
            <a:ext cx="5661025" cy="3554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75675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575675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B3FA0-A17A-481D-87E2-85E676DAA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482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B3FA0-A17A-481D-87E2-85E676DAA89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469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76A9-EDD9-4C71-9152-0A35A1DC5F6B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31FE3-A845-4FC4-8C19-122D166B9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59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76A9-EDD9-4C71-9152-0A35A1DC5F6B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31FE3-A845-4FC4-8C19-122D166B9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677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76A9-EDD9-4C71-9152-0A35A1DC5F6B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31FE3-A845-4FC4-8C19-122D166B9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438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76A9-EDD9-4C71-9152-0A35A1DC5F6B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31FE3-A845-4FC4-8C19-122D166B9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73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76A9-EDD9-4C71-9152-0A35A1DC5F6B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31FE3-A845-4FC4-8C19-122D166B9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491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76A9-EDD9-4C71-9152-0A35A1DC5F6B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31FE3-A845-4FC4-8C19-122D166B9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274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76A9-EDD9-4C71-9152-0A35A1DC5F6B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31FE3-A845-4FC4-8C19-122D166B9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61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76A9-EDD9-4C71-9152-0A35A1DC5F6B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31FE3-A845-4FC4-8C19-122D166B9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307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76A9-EDD9-4C71-9152-0A35A1DC5F6B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31FE3-A845-4FC4-8C19-122D166B9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72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76A9-EDD9-4C71-9152-0A35A1DC5F6B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31FE3-A845-4FC4-8C19-122D166B9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955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76A9-EDD9-4C71-9152-0A35A1DC5F6B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31FE3-A845-4FC4-8C19-122D166B9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337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776A9-EDD9-4C71-9152-0A35A1DC5F6B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31FE3-A845-4FC4-8C19-122D166B9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328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ngjamesbibleonline.org/Proverbs-23-22_23-25/" TargetMode="External"/><Relationship Id="rId2" Type="http://schemas.openxmlformats.org/officeDocument/2006/relationships/hyperlink" Target="https://www.kingjamesbibleonline.org/Ephesians-6-2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kingjamesbibleonline.org/Exodus-20-12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ingjamesbibleonline.org/Proverbs-6-20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obile.biblegateway.com/passage/?search=2+Timothy+1:5&amp;version=NKJV#fen-NKJV-29815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ngjamesbibleonline.org/Proverbs-22-6/" TargetMode="External"/><Relationship Id="rId2" Type="http://schemas.openxmlformats.org/officeDocument/2006/relationships/hyperlink" Target="https://www.kingjamesbibleonline.org/Psalms-127-3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kingjamesbibleonline.org/Proverbs-6-2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28053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-1"/>
            <a:ext cx="12118312" cy="6782637"/>
          </a:xfrm>
        </p:spPr>
        <p:txBody>
          <a:bodyPr/>
          <a:lstStyle/>
          <a:p>
            <a:r>
              <a:rPr lang="en-US" sz="3600" b="1" dirty="0">
                <a:hlinkClick r:id="rId2" tooltip="Ephesians 6:2"/>
              </a:rPr>
              <a:t>Ephesians 6:2</a:t>
            </a:r>
            <a:r>
              <a:rPr lang="en-US" sz="3600" dirty="0"/>
              <a:t> - </a:t>
            </a:r>
            <a:r>
              <a:rPr lang="en-US" sz="3600" b="1" u="sng" dirty="0" err="1"/>
              <a:t>Honour</a:t>
            </a:r>
            <a:r>
              <a:rPr lang="en-US" sz="3600" b="1" u="sng" dirty="0"/>
              <a:t> </a:t>
            </a:r>
            <a:r>
              <a:rPr lang="en-US" sz="3600" dirty="0"/>
              <a:t>thy father and </a:t>
            </a:r>
            <a:r>
              <a:rPr lang="en-US" sz="3600" b="1" u="sng" dirty="0"/>
              <a:t>mother</a:t>
            </a:r>
            <a:r>
              <a:rPr lang="en-US" sz="3600" b="1" dirty="0"/>
              <a:t>; </a:t>
            </a:r>
            <a:r>
              <a:rPr lang="en-US" sz="3600" dirty="0"/>
              <a:t>(which is the first commandment with promise</a:t>
            </a:r>
            <a:r>
              <a:rPr lang="en-US" sz="3600" dirty="0" smtClean="0"/>
              <a:t>;</a:t>
            </a:r>
          </a:p>
          <a:p>
            <a:endParaRPr lang="en-US" sz="3600" dirty="0"/>
          </a:p>
          <a:p>
            <a:r>
              <a:rPr lang="en-US" sz="3600" b="1" dirty="0" smtClean="0">
                <a:hlinkClick r:id="rId3" tooltip="Proverbs 23:22-23:25"/>
              </a:rPr>
              <a:t>Proverbs </a:t>
            </a:r>
            <a:r>
              <a:rPr lang="en-US" sz="3600" b="1" dirty="0">
                <a:hlinkClick r:id="rId3" tooltip="Proverbs 23:22-23:25"/>
              </a:rPr>
              <a:t>23:22-25</a:t>
            </a:r>
            <a:r>
              <a:rPr lang="en-US" sz="3600" dirty="0"/>
              <a:t> - Hearken unto thy father that begat thee, and </a:t>
            </a:r>
            <a:r>
              <a:rPr lang="en-US" sz="3600" b="1" u="sng" dirty="0"/>
              <a:t>despise not thy mother when she is </a:t>
            </a:r>
            <a:r>
              <a:rPr lang="en-US" sz="3600" b="1" u="sng" dirty="0" smtClean="0"/>
              <a:t>old</a:t>
            </a:r>
          </a:p>
          <a:p>
            <a:endParaRPr lang="en-US" sz="3600" dirty="0"/>
          </a:p>
          <a:p>
            <a:r>
              <a:rPr lang="en-US" sz="3600" b="1" dirty="0">
                <a:hlinkClick r:id="rId4" tooltip="Exodus 20:12"/>
              </a:rPr>
              <a:t>Exodus 20:12</a:t>
            </a:r>
            <a:r>
              <a:rPr lang="en-US" sz="3600" dirty="0"/>
              <a:t> - </a:t>
            </a:r>
            <a:r>
              <a:rPr lang="en-US" sz="3600" dirty="0" err="1"/>
              <a:t>Honour</a:t>
            </a:r>
            <a:r>
              <a:rPr lang="en-US" sz="3600" dirty="0"/>
              <a:t> thy father and </a:t>
            </a:r>
            <a:r>
              <a:rPr lang="en-US" sz="3600" b="1" u="sng" dirty="0"/>
              <a:t>thy mother</a:t>
            </a:r>
            <a:r>
              <a:rPr lang="en-US" sz="3600" dirty="0"/>
              <a:t>: that thy days may be long upon the land which the LORD thy God giveth thee</a:t>
            </a:r>
            <a:endParaRPr lang="en-US" sz="3600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91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15800" cy="6858000"/>
          </a:xfrm>
        </p:spPr>
        <p:txBody>
          <a:bodyPr>
            <a:noAutofit/>
          </a:bodyPr>
          <a:lstStyle/>
          <a:p>
            <a:r>
              <a:rPr lang="en-US" sz="6000" b="1" dirty="0" smtClean="0"/>
              <a:t>When I call to Remembrance: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    </a:t>
            </a:r>
            <a:r>
              <a:rPr lang="en-US" sz="3600" b="1" dirty="0" smtClean="0"/>
              <a:t>What does your children ‘remember’?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My mother:  at her house in Russellville for Thanksgiving!</a:t>
            </a:r>
          </a:p>
          <a:p>
            <a:endParaRPr lang="en-US" sz="3600" b="1" u="sng" dirty="0"/>
          </a:p>
          <a:p>
            <a:r>
              <a:rPr lang="en-US" sz="3600" b="1" dirty="0" smtClean="0"/>
              <a:t>I’m not sure if they had pictures back in the days of Timothy,</a:t>
            </a:r>
          </a:p>
          <a:p>
            <a:r>
              <a:rPr lang="en-US" sz="3600" b="1" dirty="0" smtClean="0"/>
              <a:t>But if they </a:t>
            </a:r>
            <a:r>
              <a:rPr lang="en-US" sz="3600" b="1" dirty="0" err="1" smtClean="0"/>
              <a:t>did,I’m</a:t>
            </a:r>
            <a:r>
              <a:rPr lang="en-US" sz="3600" b="1" dirty="0" smtClean="0"/>
              <a:t> almost sure that Timothy would have</a:t>
            </a:r>
          </a:p>
          <a:p>
            <a:r>
              <a:rPr lang="en-US" sz="3600" b="1" dirty="0" smtClean="0"/>
              <a:t>One of his Nanny and his Mom!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11892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u="sng" dirty="0" smtClean="0">
                <a:solidFill>
                  <a:srgbClr val="FF0000"/>
                </a:solidFill>
              </a:rPr>
              <a:t>Characteristics of a Mother’s Faith</a:t>
            </a:r>
            <a:endParaRPr lang="en-US" sz="48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26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09" y="0"/>
            <a:ext cx="11970327" cy="6785264"/>
          </a:xfrm>
        </p:spPr>
        <p:txBody>
          <a:bodyPr>
            <a:normAutofit/>
          </a:bodyPr>
          <a:lstStyle/>
          <a:p>
            <a:r>
              <a:rPr lang="en-US" sz="7200" b="1" u="sng" dirty="0" smtClean="0"/>
              <a:t>#1  </a:t>
            </a:r>
            <a:r>
              <a:rPr lang="en-US" sz="3600" b="1" u="sng" dirty="0" smtClean="0"/>
              <a:t>A Sincere, genuine faith.   Godly!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Romans 10:7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Not a dead faith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A Mom that has it!</a:t>
            </a:r>
          </a:p>
          <a:p>
            <a:endParaRPr lang="en-US" sz="3600" dirty="0"/>
          </a:p>
          <a:p>
            <a:r>
              <a:rPr lang="en-US" sz="3600" dirty="0" smtClean="0"/>
              <a:t>A Godly woman bringing up a Godly child.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Train up a child in the way that he should go…Prov. 22:6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b="1" dirty="0">
                <a:hlinkClick r:id="rId2" tooltip="Proverbs 6:20"/>
              </a:rPr>
              <a:t>Proverbs 6:20</a:t>
            </a:r>
            <a:r>
              <a:rPr lang="en-US" sz="3600" dirty="0"/>
              <a:t> - My son, keep thy father's commandment, and forsake not </a:t>
            </a:r>
            <a:r>
              <a:rPr lang="en-US" sz="3600" b="1" u="sng" dirty="0"/>
              <a:t>the law of thy mother</a:t>
            </a:r>
            <a:r>
              <a:rPr lang="en-US" sz="3600" dirty="0"/>
              <a:t>: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7065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7200" b="1" u="sng" dirty="0" smtClean="0">
                <a:solidFill>
                  <a:srgbClr val="FF0000"/>
                </a:solidFill>
              </a:rPr>
              <a:t>Genuine</a:t>
            </a:r>
            <a:r>
              <a:rPr lang="en-US" sz="7200" dirty="0" smtClean="0"/>
              <a:t>  Faith</a:t>
            </a:r>
          </a:p>
          <a:p>
            <a:r>
              <a:rPr lang="en-US" sz="7200" dirty="0"/>
              <a:t> </a:t>
            </a:r>
            <a:r>
              <a:rPr lang="en-US" sz="7200" dirty="0" smtClean="0"/>
              <a:t>  (unfeigned faith</a:t>
            </a:r>
          </a:p>
          <a:p>
            <a:r>
              <a:rPr lang="en-US" sz="7200" dirty="0"/>
              <a:t> </a:t>
            </a:r>
            <a:r>
              <a:rPr lang="en-US" sz="7200" dirty="0" smtClean="0"/>
              <a:t>    </a:t>
            </a:r>
            <a:r>
              <a:rPr lang="en-US" sz="7200" dirty="0" err="1" smtClean="0"/>
              <a:t>Unhypocritical</a:t>
            </a:r>
            <a:r>
              <a:rPr lang="en-US" sz="7200" dirty="0" smtClean="0"/>
              <a:t> faith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68588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5082"/>
            <a:ext cx="12192000" cy="6722918"/>
          </a:xfrm>
        </p:spPr>
        <p:txBody>
          <a:bodyPr>
            <a:normAutofit/>
          </a:bodyPr>
          <a:lstStyle/>
          <a:p>
            <a:endParaRPr lang="en-US" sz="4400" dirty="0" smtClean="0"/>
          </a:p>
          <a:p>
            <a:r>
              <a:rPr lang="en-US" sz="4400" dirty="0" smtClean="0"/>
              <a:t>Lois  -   grandmother </a:t>
            </a:r>
          </a:p>
          <a:p>
            <a:endParaRPr lang="en-US" sz="4400" dirty="0"/>
          </a:p>
          <a:p>
            <a:r>
              <a:rPr lang="en-US" sz="4400" dirty="0" smtClean="0"/>
              <a:t>Eunice-  mother</a:t>
            </a:r>
          </a:p>
          <a:p>
            <a:endParaRPr lang="en-US" sz="4400" dirty="0"/>
          </a:p>
          <a:p>
            <a:r>
              <a:rPr lang="en-US" sz="4400" dirty="0" smtClean="0"/>
              <a:t>Timothy -  Son</a:t>
            </a:r>
          </a:p>
        </p:txBody>
      </p:sp>
    </p:spTree>
    <p:extLst>
      <p:ext uri="{BB962C8B-B14F-4D97-AF65-F5344CB8AC3E}">
        <p14:creationId xmlns:p14="http://schemas.microsoft.com/office/powerpoint/2010/main" val="9793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35" y="114300"/>
            <a:ext cx="11980719" cy="660861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Important thing:</a:t>
            </a:r>
          </a:p>
          <a:p>
            <a:r>
              <a:rPr lang="en-US" sz="3600" dirty="0" smtClean="0"/>
              <a:t>1.  The one thing that you remember is not so much</a:t>
            </a:r>
          </a:p>
          <a:p>
            <a:r>
              <a:rPr lang="en-US" sz="3600" dirty="0"/>
              <a:t>t</a:t>
            </a:r>
            <a:r>
              <a:rPr lang="en-US" sz="3600" dirty="0" smtClean="0"/>
              <a:t>he </a:t>
            </a:r>
            <a:r>
              <a:rPr lang="en-US" sz="3600" b="1" dirty="0" smtClean="0">
                <a:solidFill>
                  <a:srgbClr val="FF0000"/>
                </a:solidFill>
              </a:rPr>
              <a:t>perfection</a:t>
            </a:r>
            <a:r>
              <a:rPr lang="en-US" sz="3600" dirty="0" smtClean="0"/>
              <a:t> of your Mom’s faith, but the </a:t>
            </a:r>
            <a:r>
              <a:rPr lang="en-US" sz="3600" b="1" u="sng" dirty="0" smtClean="0">
                <a:solidFill>
                  <a:srgbClr val="FF0000"/>
                </a:solidFill>
              </a:rPr>
              <a:t>direction</a:t>
            </a:r>
          </a:p>
          <a:p>
            <a:r>
              <a:rPr lang="en-US" sz="3600" dirty="0" smtClean="0"/>
              <a:t>Of her faith.  Her focus:   Looking unto Jesus!   Heb. 12:2   </a:t>
            </a:r>
          </a:p>
          <a:p>
            <a:r>
              <a:rPr lang="en-US" sz="3600" dirty="0" smtClean="0"/>
              <a:t>2.  You know that her prayers (along with her struggles)</a:t>
            </a:r>
          </a:p>
          <a:p>
            <a:r>
              <a:rPr lang="en-US" sz="3600" dirty="0" smtClean="0"/>
              <a:t>Were genuine.   2 Tim. 3:14-15   ..that from a child…</a:t>
            </a:r>
          </a:p>
          <a:p>
            <a:r>
              <a:rPr lang="en-US" sz="3600" dirty="0" smtClean="0"/>
              <a:t>3. The best sermons you will have in life are those sermons</a:t>
            </a:r>
          </a:p>
          <a:p>
            <a:r>
              <a:rPr lang="en-US" sz="3600" dirty="0"/>
              <a:t>t</a:t>
            </a:r>
            <a:r>
              <a:rPr lang="en-US" sz="3600" dirty="0" smtClean="0"/>
              <a:t>hat are lived and not just preached!</a:t>
            </a:r>
          </a:p>
          <a:p>
            <a:r>
              <a:rPr lang="en-US" sz="3600" dirty="0" smtClean="0"/>
              <a:t>4. When you Mom is gone, what will you miss the most?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97042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90344"/>
            <a:ext cx="12105409" cy="676765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Many of Moms and Dads have made a lot of mistakes.</a:t>
            </a:r>
          </a:p>
          <a:p>
            <a:r>
              <a:rPr lang="en-US" sz="4000" dirty="0" smtClean="0"/>
              <a:t>Admit them, and seek to correct them .</a:t>
            </a:r>
          </a:p>
          <a:p>
            <a:r>
              <a:rPr lang="en-US" sz="4000" dirty="0" smtClean="0"/>
              <a:t>   Let your children</a:t>
            </a:r>
          </a:p>
          <a:p>
            <a:r>
              <a:rPr lang="en-US" sz="4000" dirty="0" smtClean="0"/>
              <a:t>Know that you are human, but truly trying to be a good</a:t>
            </a:r>
          </a:p>
          <a:p>
            <a:r>
              <a:rPr lang="en-US" sz="4000" dirty="0" smtClean="0"/>
              <a:t>Mother…a Mother of sincere faith!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9073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“I have been reminded of your </a:t>
            </a:r>
            <a:r>
              <a:rPr lang="en-US" b="1" i="1" dirty="0" smtClean="0">
                <a:solidFill>
                  <a:srgbClr val="FF0000"/>
                </a:solidFill>
              </a:rPr>
              <a:t>sincere</a:t>
            </a:r>
            <a:r>
              <a:rPr lang="en-US" i="1" dirty="0" smtClean="0"/>
              <a:t> faith.” </a:t>
            </a:r>
            <a:r>
              <a:rPr lang="en-US" dirty="0" smtClean="0"/>
              <a:t>2 Timothy 1:5a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30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u="sng" dirty="0" smtClean="0">
                <a:solidFill>
                  <a:srgbClr val="FF0000"/>
                </a:solidFill>
              </a:rPr>
              <a:t># 2   A Faith That Is Alive   (not dead)   Active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en-US" sz="3600" b="1" i="1" dirty="0" smtClean="0"/>
              <a:t>“... which first lived in your grandmother Lois and in your mother Eunice...” </a:t>
            </a:r>
            <a:r>
              <a:rPr lang="en-US" sz="3600" b="1" dirty="0" smtClean="0"/>
              <a:t>2 Timothy 1:5b</a:t>
            </a:r>
          </a:p>
          <a:p>
            <a:r>
              <a:rPr lang="en-US" sz="3600" dirty="0" smtClean="0"/>
              <a:t>                3 Generations…</a:t>
            </a:r>
            <a:endParaRPr lang="en-US" sz="3600" dirty="0"/>
          </a:p>
          <a:p>
            <a:r>
              <a:rPr lang="en-US" sz="3600" dirty="0" smtClean="0"/>
              <a:t>First lived in ‘Nanny’   (Lois)</a:t>
            </a:r>
          </a:p>
          <a:p>
            <a:r>
              <a:rPr lang="en-US" sz="3600" dirty="0" smtClean="0"/>
              <a:t>Lived in your ‘Mom’    (Eunice)</a:t>
            </a:r>
          </a:p>
          <a:p>
            <a:r>
              <a:rPr lang="en-US" sz="3600" dirty="0" smtClean="0"/>
              <a:t>And  now lives in you. (Timothy)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5666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66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095018" cy="6858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Notice the word </a:t>
            </a:r>
            <a:r>
              <a:rPr lang="en-US" sz="3600" b="1" u="sng" dirty="0" smtClean="0"/>
              <a:t>‘dwelt’…</a:t>
            </a:r>
            <a:r>
              <a:rPr lang="en-US" sz="3600" dirty="0" smtClean="0"/>
              <a:t>Faith that is ALIVE!!</a:t>
            </a:r>
          </a:p>
          <a:p>
            <a:endParaRPr lang="en-US" sz="3600" dirty="0"/>
          </a:p>
          <a:p>
            <a:r>
              <a:rPr lang="en-US" sz="4400" b="1" u="sng" dirty="0" smtClean="0">
                <a:solidFill>
                  <a:srgbClr val="FF0000"/>
                </a:solidFill>
              </a:rPr>
              <a:t>A GENUINE faith is not a faith we control</a:t>
            </a:r>
          </a:p>
          <a:p>
            <a:r>
              <a:rPr lang="en-US" sz="4400" b="1" u="sng" dirty="0" smtClean="0">
                <a:solidFill>
                  <a:srgbClr val="FF0000"/>
                </a:solidFill>
              </a:rPr>
              <a:t>As much as a faith we house!   </a:t>
            </a:r>
          </a:p>
          <a:p>
            <a:endParaRPr lang="en-US" sz="3600" dirty="0"/>
          </a:p>
          <a:p>
            <a:r>
              <a:rPr lang="en-US" sz="3600" b="1" u="sng" dirty="0" smtClean="0"/>
              <a:t>Dwelt in them.  </a:t>
            </a:r>
          </a:p>
          <a:p>
            <a:r>
              <a:rPr lang="en-US" sz="3600" dirty="0" smtClean="0"/>
              <a:t>They showed their children the ‘spirit of the  Lord’</a:t>
            </a:r>
          </a:p>
          <a:p>
            <a:r>
              <a:rPr lang="en-US" sz="3600" dirty="0" smtClean="0"/>
              <a:t>Because He was in them.  Jesus is in us.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72313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517" y="124691"/>
            <a:ext cx="11959937" cy="6629400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2 John 9   </a:t>
            </a:r>
            <a:r>
              <a:rPr lang="en-US" sz="3600" dirty="0" smtClean="0"/>
              <a:t>Whosoever </a:t>
            </a:r>
            <a:r>
              <a:rPr lang="en-US" sz="3600" dirty="0" err="1" smtClean="0"/>
              <a:t>goeth</a:t>
            </a:r>
            <a:r>
              <a:rPr lang="en-US" sz="3600" dirty="0" smtClean="0"/>
              <a:t> onward and </a:t>
            </a:r>
            <a:r>
              <a:rPr lang="en-US" sz="3600" dirty="0" err="1" smtClean="0"/>
              <a:t>abideth</a:t>
            </a:r>
            <a:r>
              <a:rPr lang="en-US" sz="3600" dirty="0" smtClean="0"/>
              <a:t> not in the</a:t>
            </a:r>
          </a:p>
          <a:p>
            <a:r>
              <a:rPr lang="en-US" sz="3600" dirty="0" smtClean="0"/>
              <a:t>Doctrine of Christ, hath not God.  He that </a:t>
            </a:r>
            <a:r>
              <a:rPr lang="en-US" sz="3600" dirty="0" err="1" smtClean="0"/>
              <a:t>abideth</a:t>
            </a:r>
            <a:r>
              <a:rPr lang="en-US" sz="3600" dirty="0" smtClean="0"/>
              <a:t> in the</a:t>
            </a:r>
          </a:p>
          <a:p>
            <a:r>
              <a:rPr lang="en-US" sz="3600" dirty="0" smtClean="0"/>
              <a:t>Doctrine, </a:t>
            </a:r>
            <a:r>
              <a:rPr lang="en-US" sz="3600" b="1" dirty="0" smtClean="0"/>
              <a:t>hath both the Father and the Son.”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   </a:t>
            </a:r>
            <a:r>
              <a:rPr lang="en-US" sz="3600" b="1" u="sng" dirty="0" smtClean="0">
                <a:solidFill>
                  <a:srgbClr val="FF0000"/>
                </a:solidFill>
              </a:rPr>
              <a:t> I John 1:7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Christ in you, the hope glory    </a:t>
            </a:r>
          </a:p>
          <a:p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smtClean="0">
                <a:solidFill>
                  <a:srgbClr val="FF0000"/>
                </a:solidFill>
              </a:rPr>
              <a:t> Col. 1:27  </a:t>
            </a:r>
            <a:r>
              <a:rPr lang="en-US" sz="3600" dirty="0"/>
              <a:t>To whom God would make known what is the riches of the </a:t>
            </a:r>
            <a:r>
              <a:rPr lang="en-US" sz="3600" b="1" dirty="0"/>
              <a:t>glory</a:t>
            </a:r>
            <a:r>
              <a:rPr lang="en-US" sz="3600" dirty="0"/>
              <a:t> of this mystery among the Gentiles; </a:t>
            </a:r>
            <a:r>
              <a:rPr lang="en-US" sz="3600" b="1" u="sng" dirty="0"/>
              <a:t>which is Christ in you, the hope of glory: </a:t>
            </a:r>
            <a:endParaRPr lang="en-US" sz="3600" b="1" u="sng" dirty="0" smtClean="0"/>
          </a:p>
          <a:p>
            <a:r>
              <a:rPr lang="en-US" sz="3600" b="1" u="sng" dirty="0" smtClean="0">
                <a:solidFill>
                  <a:srgbClr val="FF0000"/>
                </a:solidFill>
              </a:rPr>
              <a:t>Ga.2:20</a:t>
            </a:r>
            <a:r>
              <a:rPr lang="en-US" sz="3600" dirty="0" smtClean="0"/>
              <a:t>  I am crucified with Christ, nevertheless I live, yet not I  ,But Christ </a:t>
            </a:r>
            <a:r>
              <a:rPr lang="en-US" sz="3600" dirty="0" err="1" smtClean="0"/>
              <a:t>liveth</a:t>
            </a:r>
            <a:r>
              <a:rPr lang="en-US" sz="3600" dirty="0" smtClean="0"/>
              <a:t> in me….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46794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127" y="365125"/>
            <a:ext cx="9164782" cy="6492875"/>
          </a:xfrm>
        </p:spPr>
      </p:pic>
    </p:spTree>
    <p:extLst>
      <p:ext uri="{BB962C8B-B14F-4D97-AF65-F5344CB8AC3E}">
        <p14:creationId xmlns:p14="http://schemas.microsoft.com/office/powerpoint/2010/main" val="221803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518" y="103908"/>
            <a:ext cx="12022282" cy="6681355"/>
          </a:xfrm>
        </p:spPr>
        <p:txBody>
          <a:bodyPr>
            <a:normAutofit/>
          </a:bodyPr>
          <a:lstStyle/>
          <a:p>
            <a:endParaRPr lang="en-US" sz="4000" i="1" dirty="0" smtClean="0"/>
          </a:p>
          <a:p>
            <a:r>
              <a:rPr lang="en-US" sz="4000" i="1" dirty="0" smtClean="0"/>
              <a:t>“... which first  dwelt (lived )in your </a:t>
            </a:r>
          </a:p>
          <a:p>
            <a:r>
              <a:rPr lang="en-US" sz="4000" i="1" dirty="0" smtClean="0"/>
              <a:t>grandmother Lois and in your </a:t>
            </a:r>
          </a:p>
          <a:p>
            <a:r>
              <a:rPr lang="en-US" sz="4000" i="1" dirty="0" smtClean="0"/>
              <a:t>mother Eunice...” </a:t>
            </a:r>
            <a:r>
              <a:rPr lang="en-US" sz="4000" dirty="0" smtClean="0"/>
              <a:t>2 Timothy 1:5b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9004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664" y="0"/>
            <a:ext cx="12036136" cy="6858000"/>
          </a:xfrm>
        </p:spPr>
        <p:txBody>
          <a:bodyPr/>
          <a:lstStyle/>
          <a:p>
            <a:r>
              <a:rPr lang="en-US" sz="8000" i="1" dirty="0" smtClean="0"/>
              <a:t>#3   </a:t>
            </a:r>
            <a:r>
              <a:rPr lang="en-US" sz="4000" b="1" i="1" dirty="0" smtClean="0"/>
              <a:t>“...and, I am persuaded, now lives in you also.” </a:t>
            </a:r>
            <a:r>
              <a:rPr lang="en-US" sz="4000" b="1" dirty="0" smtClean="0"/>
              <a:t>2 Timothy 1:5c</a:t>
            </a:r>
          </a:p>
          <a:p>
            <a:endParaRPr lang="en-US" sz="4000" b="1" dirty="0"/>
          </a:p>
          <a:p>
            <a:endParaRPr lang="en-US" sz="4000" b="1" dirty="0" smtClean="0"/>
          </a:p>
          <a:p>
            <a:r>
              <a:rPr lang="en-US" sz="6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Faith that is passed on..</a:t>
            </a:r>
            <a:r>
              <a:rPr lang="en-U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6600" u="sng" dirty="0"/>
              <a:t>  </a:t>
            </a:r>
          </a:p>
          <a:p>
            <a:endParaRPr lang="en-US" sz="40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3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93518"/>
            <a:ext cx="11959936" cy="6764482"/>
          </a:xfrm>
        </p:spPr>
        <p:txBody>
          <a:bodyPr/>
          <a:lstStyle/>
          <a:p>
            <a:r>
              <a:rPr 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Faith that is passed on..</a:t>
            </a:r>
            <a:r>
              <a:rPr lang="en-US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u="sng" dirty="0"/>
              <a:t>  </a:t>
            </a:r>
          </a:p>
          <a:p>
            <a:r>
              <a:rPr lang="en-US" sz="3600" u="sng" dirty="0"/>
              <a:t>  Something worth something</a:t>
            </a:r>
          </a:p>
          <a:p>
            <a:r>
              <a:rPr lang="en-US" sz="3600" u="sng" dirty="0"/>
              <a:t> You want your children to be like you </a:t>
            </a:r>
          </a:p>
          <a:p>
            <a:endParaRPr lang="en-US" sz="3600" u="sng" dirty="0"/>
          </a:p>
          <a:p>
            <a:r>
              <a:rPr lang="en-US" sz="3600" u="sng" dirty="0"/>
              <a:t>It’s worth something.   You want them to have Him</a:t>
            </a:r>
          </a:p>
          <a:p>
            <a:r>
              <a:rPr lang="en-US" sz="3600" u="sng" dirty="0"/>
              <a:t>In their hearts.</a:t>
            </a:r>
          </a:p>
          <a:p>
            <a:r>
              <a:rPr lang="en-US" sz="3600" u="sng" dirty="0"/>
              <a:t>Paul said, I am persuaded, “NOW” lives in you.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271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354" y="111124"/>
            <a:ext cx="11890664" cy="674687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2 Tim. 3:14-17   Taught your child from youth up</a:t>
            </a:r>
          </a:p>
          <a:p>
            <a:endParaRPr lang="en-US" sz="3600" dirty="0"/>
          </a:p>
          <a:p>
            <a:r>
              <a:rPr lang="en-US" sz="3600" dirty="0" smtClean="0"/>
              <a:t>Walking in the steps of Mom’</a:t>
            </a:r>
          </a:p>
          <a:p>
            <a:endParaRPr lang="en-US" sz="3600" dirty="0"/>
          </a:p>
          <a:p>
            <a:r>
              <a:rPr lang="en-US" sz="3600" dirty="0" smtClean="0"/>
              <a:t>Why?   Healthy Faith..</a:t>
            </a:r>
          </a:p>
          <a:p>
            <a:r>
              <a:rPr lang="en-US" sz="3600" dirty="0" smtClean="0"/>
              <a:t>1.  Healthy things grow</a:t>
            </a:r>
          </a:p>
          <a:p>
            <a:r>
              <a:rPr lang="en-US" sz="3600" dirty="0" smtClean="0"/>
              <a:t>2.  Healthy things reproduce</a:t>
            </a:r>
          </a:p>
          <a:p>
            <a:r>
              <a:rPr lang="en-US" sz="3600" dirty="0" smtClean="0"/>
              <a:t>3.  They need to be taught:  Shown what they are taught.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63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863" y="166255"/>
            <a:ext cx="12036137" cy="658220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I will show you my faith, by my works.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James 2:24  “For faith without works, is dead!”</a:t>
            </a:r>
          </a:p>
          <a:p>
            <a:endParaRPr lang="en-US" sz="4000" dirty="0"/>
          </a:p>
          <a:p>
            <a:r>
              <a:rPr lang="en-US" sz="4000" dirty="0" smtClean="0"/>
              <a:t>Each child is different.</a:t>
            </a:r>
          </a:p>
          <a:p>
            <a:r>
              <a:rPr lang="en-US" sz="4000" dirty="0" smtClean="0"/>
              <a:t>One of the great pleasures of parenthood is to discover the unique</a:t>
            </a:r>
          </a:p>
          <a:p>
            <a:r>
              <a:rPr lang="en-US" sz="4000" dirty="0" smtClean="0"/>
              <a:t>Gifts that God has given to each of our children.</a:t>
            </a:r>
          </a:p>
          <a:p>
            <a:r>
              <a:rPr lang="en-US" sz="4000" dirty="0" smtClean="0"/>
              <a:t>A Godly woman will show by action her faith.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8953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"/>
            <a:ext cx="12192000" cy="6577445"/>
          </a:xfrm>
        </p:spPr>
        <p:txBody>
          <a:bodyPr/>
          <a:lstStyle/>
          <a:p>
            <a:r>
              <a:rPr lang="en-US" sz="4000" dirty="0" smtClean="0"/>
              <a:t>Do your children know that you believe in them?</a:t>
            </a:r>
          </a:p>
          <a:p>
            <a:r>
              <a:rPr lang="en-US" sz="4000" dirty="0" smtClean="0"/>
              <a:t>Do your children know that you pray for their relationship  with Christ?</a:t>
            </a:r>
          </a:p>
          <a:p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</a:rPr>
              <a:t>Someone has said:</a:t>
            </a:r>
          </a:p>
          <a:p>
            <a:r>
              <a:rPr lang="en-US" sz="4000" dirty="0" smtClean="0"/>
              <a:t>It’s easy to be an encourager when things are going well.</a:t>
            </a:r>
          </a:p>
          <a:p>
            <a:r>
              <a:rPr lang="en-US" sz="4000" dirty="0" smtClean="0"/>
              <a:t>We love to cheer our children on.  </a:t>
            </a:r>
          </a:p>
          <a:p>
            <a:r>
              <a:rPr lang="en-US" sz="4000" dirty="0" smtClean="0"/>
              <a:t> The real challenge is when things aren’t going so well.  </a:t>
            </a:r>
          </a:p>
        </p:txBody>
      </p:sp>
    </p:spTree>
    <p:extLst>
      <p:ext uri="{BB962C8B-B14F-4D97-AF65-F5344CB8AC3E}">
        <p14:creationId xmlns:p14="http://schemas.microsoft.com/office/powerpoint/2010/main" val="4173884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382" y="183861"/>
            <a:ext cx="11942618" cy="6570229"/>
          </a:xfrm>
        </p:spPr>
        <p:txBody>
          <a:bodyPr/>
          <a:lstStyle/>
          <a:p>
            <a:r>
              <a:rPr lang="en-US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 your Mom an </a:t>
            </a:r>
            <a:r>
              <a:rPr lang="en-US" sz="36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En-courager</a:t>
            </a:r>
            <a:r>
              <a:rPr lang="en-US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  </a:t>
            </a:r>
          </a:p>
          <a:p>
            <a:r>
              <a:rPr lang="en-US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You can do it!   Phil. 4:13  </a:t>
            </a:r>
          </a:p>
          <a:p>
            <a:endParaRPr lang="en-US" sz="3600" dirty="0"/>
          </a:p>
          <a:p>
            <a:r>
              <a:rPr lang="en-US" sz="36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your Mom a Do- </a:t>
            </a:r>
            <a:r>
              <a:rPr lang="en-US" sz="3600" b="1" u="sng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</a:t>
            </a:r>
            <a:r>
              <a:rPr lang="en-US" sz="36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 Showed you.</a:t>
            </a:r>
          </a:p>
          <a:p>
            <a:r>
              <a:rPr lang="en-US" sz="3600" b="1" u="sng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Acts 20:32   I have showed you all things..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552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17300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0"/>
            <a:ext cx="12084627" cy="6858000"/>
          </a:xfrm>
        </p:spPr>
        <p:txBody>
          <a:bodyPr>
            <a:normAutofit/>
          </a:bodyPr>
          <a:lstStyle/>
          <a:p>
            <a:endParaRPr lang="en-US" sz="4000" dirty="0" smtClean="0"/>
          </a:p>
          <a:p>
            <a:r>
              <a:rPr lang="en-US" sz="5400" b="1" u="sng" dirty="0" smtClean="0">
                <a:solidFill>
                  <a:schemeClr val="accent1">
                    <a:lumMod val="50000"/>
                  </a:schemeClr>
                </a:solidFill>
              </a:rPr>
              <a:t>3 Things from 2 Tim.1:5</a:t>
            </a:r>
            <a:endParaRPr lang="en-US" sz="5400" b="1" u="sng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4000" dirty="0" smtClean="0"/>
          </a:p>
          <a:p>
            <a:r>
              <a:rPr lang="en-US" sz="4000" dirty="0" smtClean="0"/>
              <a:t>1.   </a:t>
            </a:r>
            <a:r>
              <a:rPr lang="en-US" sz="4000" b="1" u="sng" dirty="0" smtClean="0"/>
              <a:t>A Sincere</a:t>
            </a:r>
            <a:r>
              <a:rPr lang="en-US" sz="4000" dirty="0" smtClean="0"/>
              <a:t>, Genuine Faith?  No counterfeit here!</a:t>
            </a:r>
          </a:p>
          <a:p>
            <a:r>
              <a:rPr lang="en-US" sz="4000" dirty="0" smtClean="0"/>
              <a:t>2.   A Faith that </a:t>
            </a:r>
            <a:r>
              <a:rPr lang="en-US" sz="4000" b="1" u="sng" dirty="0" smtClean="0"/>
              <a:t>lives in </a:t>
            </a:r>
            <a:r>
              <a:rPr lang="en-US" sz="4000" dirty="0" smtClean="0"/>
              <a:t>you?  Does Christ live in you?</a:t>
            </a:r>
          </a:p>
          <a:p>
            <a:r>
              <a:rPr lang="en-US" sz="4000" dirty="0" smtClean="0"/>
              <a:t>3.   A Faith that has </a:t>
            </a:r>
            <a:r>
              <a:rPr lang="en-US" sz="4000" b="1" u="sng" dirty="0" smtClean="0"/>
              <a:t>been passed on </a:t>
            </a:r>
            <a:r>
              <a:rPr lang="en-US" sz="4000" dirty="0" smtClean="0"/>
              <a:t>to those whom you love The most.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35283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36" y="0"/>
            <a:ext cx="12119264" cy="6858000"/>
          </a:xfrm>
        </p:spPr>
        <p:txBody>
          <a:bodyPr>
            <a:noAutofit/>
          </a:bodyPr>
          <a:lstStyle/>
          <a:p>
            <a:r>
              <a:rPr lang="en-US" sz="3600" b="1" i="1" u="sng" dirty="0" smtClean="0"/>
              <a:t>Does you  know God’s simple plan </a:t>
            </a:r>
          </a:p>
          <a:p>
            <a:r>
              <a:rPr lang="en-US" sz="3600" b="1" i="1" u="sng" dirty="0" smtClean="0"/>
              <a:t>Of salvation?.</a:t>
            </a:r>
          </a:p>
          <a:p>
            <a:pPr marL="0" indent="0">
              <a:buNone/>
            </a:pPr>
            <a:r>
              <a:rPr lang="en-US" sz="3600" b="1" dirty="0" smtClean="0"/>
              <a:t>  Hear    .        Rom. 10:17</a:t>
            </a:r>
          </a:p>
          <a:p>
            <a:pPr marL="0" indent="0">
              <a:buNone/>
            </a:pPr>
            <a:r>
              <a:rPr lang="en-US" sz="3600" b="1" dirty="0" smtClean="0"/>
              <a:t>  Believe .       John 8:24</a:t>
            </a:r>
          </a:p>
          <a:p>
            <a:pPr marL="0" indent="0">
              <a:buNone/>
            </a:pPr>
            <a:r>
              <a:rPr lang="en-US" sz="3600" b="1" dirty="0"/>
              <a:t> </a:t>
            </a:r>
            <a:r>
              <a:rPr lang="en-US" sz="3600" b="1" dirty="0" smtClean="0"/>
              <a:t> Repent.        Acts 17:30-31</a:t>
            </a:r>
          </a:p>
          <a:p>
            <a:pPr marL="0" indent="0">
              <a:buNone/>
            </a:pPr>
            <a:r>
              <a:rPr lang="en-US" sz="3600" b="1" dirty="0" smtClean="0"/>
              <a:t>  Confess.       Matt. 10:32-33</a:t>
            </a:r>
          </a:p>
          <a:p>
            <a:pPr marL="0" indent="0">
              <a:buNone/>
            </a:pPr>
            <a:r>
              <a:rPr lang="en-US" sz="3600" b="1" dirty="0" smtClean="0"/>
              <a:t>  Baptized.      I Pet. 3:21</a:t>
            </a:r>
          </a:p>
          <a:p>
            <a:endParaRPr lang="en-US" sz="3600" b="1" dirty="0"/>
          </a:p>
          <a:p>
            <a:r>
              <a:rPr lang="en-US" sz="3600" b="1" dirty="0" smtClean="0"/>
              <a:t>Live Faithfully.    I Cor. 15:58 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577973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05409" cy="6176963"/>
          </a:xfrm>
        </p:spPr>
        <p:txBody>
          <a:bodyPr/>
          <a:lstStyle/>
          <a:p>
            <a:endParaRPr lang="en-US" dirty="0" smtClean="0"/>
          </a:p>
          <a:p>
            <a:endParaRPr lang="en-US" sz="4800" b="1" dirty="0"/>
          </a:p>
          <a:p>
            <a:r>
              <a:rPr lang="en-US" sz="4800" b="1" dirty="0" smtClean="0"/>
              <a:t>Make this a Happy Mother’s Day!</a:t>
            </a:r>
          </a:p>
          <a:p>
            <a:endParaRPr lang="en-US" sz="4800" b="1" dirty="0"/>
          </a:p>
          <a:p>
            <a:r>
              <a:rPr lang="en-US" sz="4800" b="1" dirty="0" smtClean="0"/>
              <a:t>Obey the Gospel </a:t>
            </a:r>
          </a:p>
          <a:p>
            <a:r>
              <a:rPr lang="en-US" sz="4800" b="1" dirty="0" smtClean="0"/>
              <a:t>Be Restored to the Lord!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60097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16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1770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/>
              <a:t>A Mother’s Faith -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400760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22750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2 Tim. 1:5  </a:t>
            </a:r>
            <a:r>
              <a:rPr lang="en-US" sz="3600" b="1" dirty="0" smtClean="0"/>
              <a:t>2 Timothy 1:5 King James Version (KJV)</a:t>
            </a:r>
          </a:p>
          <a:p>
            <a:endParaRPr lang="en-US" sz="3600" baseline="30000" dirty="0" smtClean="0"/>
          </a:p>
          <a:p>
            <a:r>
              <a:rPr lang="en-US" sz="3600" baseline="30000" dirty="0" smtClean="0"/>
              <a:t>5 </a:t>
            </a:r>
            <a:r>
              <a:rPr lang="en-US" sz="3600" dirty="0" smtClean="0"/>
              <a:t>When I call to remembrance the unfeigned faith that is in thee, which </a:t>
            </a:r>
            <a:r>
              <a:rPr lang="en-US" sz="3600" b="1" u="sng" dirty="0" smtClean="0"/>
              <a:t>dwelt first in </a:t>
            </a:r>
            <a:r>
              <a:rPr lang="en-US" sz="3600" dirty="0" smtClean="0"/>
              <a:t>thy grandmother Lois, and thy mother Eunice; and I am persuaded that </a:t>
            </a:r>
            <a:r>
              <a:rPr lang="en-US" sz="3600" b="1" u="sng" dirty="0" smtClean="0"/>
              <a:t>in thee also</a:t>
            </a:r>
            <a:r>
              <a:rPr lang="en-US" sz="3600" dirty="0" smtClean="0"/>
              <a:t>.</a:t>
            </a:r>
          </a:p>
          <a:p>
            <a:endParaRPr lang="en-US" sz="3600" dirty="0"/>
          </a:p>
          <a:p>
            <a:r>
              <a:rPr lang="en-US" sz="3600" b="1" dirty="0" smtClean="0"/>
              <a:t>2 Timothy 1:5 New King James Version (NKJV)</a:t>
            </a:r>
          </a:p>
          <a:p>
            <a:r>
              <a:rPr lang="en-US" sz="3600" baseline="30000" dirty="0" smtClean="0"/>
              <a:t>5 </a:t>
            </a:r>
            <a:r>
              <a:rPr lang="en-US" sz="3600" dirty="0"/>
              <a:t>W</a:t>
            </a:r>
            <a:r>
              <a:rPr lang="en-US" sz="3600" dirty="0" smtClean="0"/>
              <a:t>hen I call to remembrance the </a:t>
            </a:r>
            <a:r>
              <a:rPr lang="en-US" sz="3600" baseline="30000" dirty="0" smtClean="0"/>
              <a:t>[</a:t>
            </a:r>
            <a:r>
              <a:rPr lang="en-US" sz="3600" baseline="30000" dirty="0" smtClean="0">
                <a:hlinkClick r:id="rId3" tooltip="See footnote a"/>
              </a:rPr>
              <a:t>a</a:t>
            </a:r>
            <a:r>
              <a:rPr lang="en-US" sz="3600" baseline="30000" dirty="0" smtClean="0"/>
              <a:t>]</a:t>
            </a:r>
            <a:r>
              <a:rPr lang="en-US" sz="3600" dirty="0" smtClean="0"/>
              <a:t>genuine faith that is in you, which dwelt first in your grandmother Lois and your mother Eunice, and I am persuaded is in you also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10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484" y="70338"/>
            <a:ext cx="11253316" cy="6106625"/>
          </a:xfrm>
        </p:spPr>
        <p:txBody>
          <a:bodyPr>
            <a:normAutofit/>
          </a:bodyPr>
          <a:lstStyle/>
          <a:p>
            <a:r>
              <a:rPr lang="en-US" sz="3600" b="1" dirty="0">
                <a:hlinkClick r:id="rId2" tooltip="Psalms 127:3"/>
              </a:rPr>
              <a:t>Psalms 127:3</a:t>
            </a:r>
            <a:r>
              <a:rPr lang="en-US" sz="3600" dirty="0"/>
              <a:t> - Lo,</a:t>
            </a:r>
            <a:r>
              <a:rPr lang="en-US" sz="3600" b="1" u="sng" dirty="0"/>
              <a:t> children </a:t>
            </a:r>
            <a:r>
              <a:rPr lang="en-US" sz="3600" dirty="0"/>
              <a:t>[are] an heritage of the LORD: [and] the fruit of the womb [is his] reward</a:t>
            </a:r>
            <a:r>
              <a:rPr lang="en-US" sz="3600" dirty="0" smtClean="0"/>
              <a:t>.</a:t>
            </a:r>
          </a:p>
          <a:p>
            <a:endParaRPr lang="en-US" sz="3600" dirty="0"/>
          </a:p>
          <a:p>
            <a:r>
              <a:rPr lang="en-US" sz="3600" dirty="0"/>
              <a:t/>
            </a:r>
            <a:br>
              <a:rPr lang="en-US" sz="3600" dirty="0"/>
            </a:br>
            <a:r>
              <a:rPr lang="en-US" sz="3600" b="1" dirty="0">
                <a:hlinkClick r:id="rId3" tooltip="Proverbs 22:6"/>
              </a:rPr>
              <a:t>Proverbs 22:6</a:t>
            </a:r>
            <a:r>
              <a:rPr lang="en-US" sz="3600" dirty="0"/>
              <a:t> - Train up a</a:t>
            </a:r>
            <a:r>
              <a:rPr lang="en-US" sz="3600" b="1" u="sng" dirty="0"/>
              <a:t> child </a:t>
            </a:r>
            <a:r>
              <a:rPr lang="en-US" sz="3600" dirty="0"/>
              <a:t>in the way he should go: and when he is old, he will not depart from it</a:t>
            </a:r>
            <a:r>
              <a:rPr lang="en-US" sz="3600" dirty="0" smtClean="0"/>
              <a:t>.</a:t>
            </a:r>
          </a:p>
          <a:p>
            <a:endParaRPr lang="en-US" sz="3600" dirty="0"/>
          </a:p>
          <a:p>
            <a:r>
              <a:rPr lang="en-US" sz="3600" b="1" dirty="0">
                <a:hlinkClick r:id="rId4" tooltip="Proverbs 6:20"/>
              </a:rPr>
              <a:t>Proverbs 6:20</a:t>
            </a:r>
            <a:r>
              <a:rPr lang="en-US" sz="3600" dirty="0"/>
              <a:t> - My son, keep thy father's commandment, and forsake not </a:t>
            </a:r>
            <a:r>
              <a:rPr lang="en-US" sz="3600" b="1" u="sng" dirty="0"/>
              <a:t>the law of thy mother</a:t>
            </a:r>
            <a:r>
              <a:rPr lang="en-US" sz="36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238915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3099</TotalTime>
  <Words>998</Words>
  <Application>Microsoft Office PowerPoint</Application>
  <PresentationFormat>Widescreen</PresentationFormat>
  <Paragraphs>142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“I have been reminded of your sincere faith.” 2 Timothy 1:5a</vt:lpstr>
      <vt:lpstr># 2   A Faith That Is Alive   (not dead)   Active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“I have been reminded of your sincere faith.” 2 Timothy 1:5a</dc:title>
  <dc:creator>mac</dc:creator>
  <cp:lastModifiedBy>Eddie Gooch</cp:lastModifiedBy>
  <cp:revision>28</cp:revision>
  <cp:lastPrinted>2019-05-11T07:11:22Z</cp:lastPrinted>
  <dcterms:created xsi:type="dcterms:W3CDTF">2019-05-06T10:48:15Z</dcterms:created>
  <dcterms:modified xsi:type="dcterms:W3CDTF">2019-05-12T15:38:26Z</dcterms:modified>
</cp:coreProperties>
</file>