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2" r:id="rId5"/>
    <p:sldId id="260" r:id="rId6"/>
    <p:sldId id="266" r:id="rId7"/>
    <p:sldId id="268" r:id="rId8"/>
    <p:sldId id="27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34"/>
    <p:restoredTop sz="94599"/>
  </p:normalViewPr>
  <p:slideViewPr>
    <p:cSldViewPr snapToGrid="0" snapToObjects="1">
      <p:cViewPr varScale="1">
        <p:scale>
          <a:sx n="43" d="100"/>
          <a:sy n="43" d="100"/>
        </p:scale>
        <p:origin x="232" y="1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170D8-9E01-A540-81F0-5DD9EC05F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E94BB-5B82-7F47-A6EF-5C676275DD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FCC2BC-400F-424B-BCC0-951C606A6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18116-B0C5-AB4E-A70A-EF3E8703D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49163-9C91-9843-963E-2DE84F386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6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69A24-6504-9B41-B894-110DD0BA0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2A7F8-534E-3642-ACA0-C6C90659C5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1DA8E-BC87-0947-AB39-4CFFC88D6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5961B-E3B2-5349-B7B9-E4ACA0D1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00068-5D20-AA42-82E5-EFBFE1E20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300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2D4637-0C04-5243-A869-9DE47407C0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4FDA5-CE97-AA4F-ADBD-3BFF6AE9A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261B4-8E28-AC4F-A2BC-9D3DB3486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02913-130E-8C46-9D21-BCC09C0F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73D40-6941-D945-A3B6-789585C75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2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47CA6-303B-0E4A-991F-D550C4478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E1684-7D34-124E-81D3-BA58DE7D7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C305F-E1E2-ED4F-8273-30EBBF244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C7724-3A99-944A-97DA-F8D1AF89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452EB2-7756-124F-A6EE-EE7FECCC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74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D5C6D-D428-E047-B481-5BED79A5E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F0F7D6-348E-094F-BEEB-DB00EE483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E582A-1F1F-9742-AE98-DD674D8C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4EAD5-A753-D940-B807-B96B08BAC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FD9B1-B4F3-4245-BBC9-CB3F4B94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7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3CCFE-153C-2848-89AF-4C11283CE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DE8CC-99AB-CB40-8017-96B63B8218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937B3-E152-7646-B0C1-04F16CDA4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1C8A1-C3F1-FB47-B263-4264D7CD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1410DA-100B-794E-BEAB-83E3DD182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2DE14-EA5A-8B40-B394-A6AB540F4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1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526AE-0335-2244-AF09-F253A604F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CFF9-AE5D-4F49-BDCF-376362E1F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E8A41-F944-0944-A618-CC6C71E4A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08DC7D-FE88-1E4E-987E-CA3E9B56A4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B2CF3-5C52-A345-9319-A270D6FB83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F47856-C0F1-F640-8CEE-8686315B9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3A2500-C022-AC42-BA71-B83BA6404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721D55-1D4B-1944-B146-2316E0B11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3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88712-0539-E54E-A5A3-98276379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341968-6695-7046-987F-169A2B1BC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56DE9-8E29-9547-B914-4018AC88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D28AEF-DED2-7B4B-A6A4-BDE728325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52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27E95-6DD5-A945-88AF-4743D56F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6E2A6-1F56-CE41-A141-05C6CE94A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BB60D-4C3A-DF40-A040-32C8951CC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65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ED963-E8AB-5F46-9C18-C51D94AC3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1E4FB-BA91-D84D-AEF3-B89554CBA2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369D0-8D35-FB4F-9177-400D3D148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19FF0-DE4F-304E-AD7B-335574BB8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34DED9-944C-BC45-B7A2-296951F3F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99695-CD65-014A-BF4B-115946BF0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6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3DFA3-90F1-224D-B9E4-07182E5C7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C59B3F-DA9E-1842-A925-0BB7786A91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12B9B5-71C4-2E4F-BAD8-182C94E303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EB566-9CA7-0A4F-94B3-920B1A262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03DB22-1F10-434A-B4CD-41779789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B62BE-F3EF-504C-9464-52E2F6E02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7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DF565-7CA4-E84B-BAEB-46EBCE576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2B160-BC3E-F14A-89D2-48C0EBECD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3647-68A0-7C43-A3C6-1FC192D54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59AFC-97A4-E84D-8889-36DDEDE5BDFD}" type="datetimeFigureOut">
              <a:rPr lang="en-US" smtClean="0"/>
              <a:t>3/16/19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8F9250-5AEA-9F48-B495-B769C7C79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565DF-DDF9-B24B-BB32-EBC95B8C8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98AE50-CE68-2B46-9E15-F7F3811B0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79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C12EB-033B-F349-AE1E-5A6DB7CFD2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/>
              <a:t>Mercy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F29F87-BA1E-D243-A2FD-BA95EA5282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God’s Compassion for Sinners</a:t>
            </a:r>
          </a:p>
        </p:txBody>
      </p:sp>
    </p:spTree>
    <p:extLst>
      <p:ext uri="{BB962C8B-B14F-4D97-AF65-F5344CB8AC3E}">
        <p14:creationId xmlns:p14="http://schemas.microsoft.com/office/powerpoint/2010/main" val="2027938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26B26-6092-454A-8D30-D89B721E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19199"/>
          </a:xfrm>
        </p:spPr>
        <p:txBody>
          <a:bodyPr>
            <a:normAutofit/>
          </a:bodyPr>
          <a:lstStyle/>
          <a:p>
            <a:r>
              <a:rPr lang="en-US" sz="5400" dirty="0"/>
              <a:t>What is Mercy?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D4A1C-C7F1-9B4A-8655-A1431DE78C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638800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sz="3600" dirty="0"/>
              <a:t>Webster’s Dictionary  </a:t>
            </a:r>
          </a:p>
          <a:p>
            <a:pPr lvl="1" fontAlgn="base"/>
            <a:r>
              <a:rPr lang="en-US" sz="3200" b="1" dirty="0"/>
              <a:t>1a: </a:t>
            </a:r>
            <a:r>
              <a:rPr lang="en-US" sz="3200" u="sng" dirty="0"/>
              <a:t>compassion</a:t>
            </a:r>
            <a:r>
              <a:rPr lang="en-US" sz="3200" dirty="0"/>
              <a:t> or forbearance shown especially to an offender or to one subject to one's power </a:t>
            </a:r>
            <a:r>
              <a:rPr lang="en-US" sz="3200" i="1" dirty="0"/>
              <a:t>also</a:t>
            </a:r>
            <a:r>
              <a:rPr lang="en-US" sz="3200" dirty="0"/>
              <a:t> </a:t>
            </a:r>
            <a:r>
              <a:rPr lang="en-US" sz="3200" b="1" dirty="0"/>
              <a:t>: </a:t>
            </a:r>
            <a:r>
              <a:rPr lang="en-US" sz="3200" dirty="0"/>
              <a:t>lenient or </a:t>
            </a:r>
            <a:r>
              <a:rPr lang="en-US" sz="3200" u="sng" dirty="0"/>
              <a:t>compassionate</a:t>
            </a:r>
            <a:r>
              <a:rPr lang="en-US" sz="3200" dirty="0"/>
              <a:t> treatment</a:t>
            </a:r>
          </a:p>
          <a:p>
            <a:pPr lvl="1" fontAlgn="base"/>
            <a:r>
              <a:rPr lang="en-US" sz="3200" b="1" dirty="0"/>
              <a:t>2a: </a:t>
            </a:r>
            <a:r>
              <a:rPr lang="en-US" sz="3200" dirty="0"/>
              <a:t>a blessing that is an act of divine favor or </a:t>
            </a:r>
            <a:r>
              <a:rPr lang="en-US" sz="3200" u="sng" dirty="0"/>
              <a:t>compassion</a:t>
            </a:r>
          </a:p>
          <a:p>
            <a:pPr lvl="1" fontAlgn="base"/>
            <a:r>
              <a:rPr lang="en-US" sz="3200" b="1" dirty="0"/>
              <a:t>3: </a:t>
            </a:r>
            <a:r>
              <a:rPr lang="en-US" sz="3200" u="sng" dirty="0"/>
              <a:t>compassionate</a:t>
            </a:r>
            <a:r>
              <a:rPr lang="en-US" sz="3200" dirty="0"/>
              <a:t> treatment of those in distress</a:t>
            </a:r>
          </a:p>
          <a:p>
            <a:pPr fontAlgn="base"/>
            <a:r>
              <a:rPr lang="en-US" sz="3600" dirty="0"/>
              <a:t>Hebrew </a:t>
            </a:r>
          </a:p>
          <a:p>
            <a:pPr lvl="1" fontAlgn="base"/>
            <a:r>
              <a:rPr lang="en-US" sz="3200" dirty="0" err="1"/>
              <a:t>Hesed</a:t>
            </a:r>
            <a:endParaRPr lang="en-US" sz="3200" dirty="0"/>
          </a:p>
          <a:p>
            <a:pPr fontAlgn="base"/>
            <a:r>
              <a:rPr lang="en-US" sz="3600" dirty="0"/>
              <a:t>Greek</a:t>
            </a:r>
            <a:r>
              <a:rPr lang="en-US" dirty="0"/>
              <a:t> </a:t>
            </a:r>
          </a:p>
          <a:p>
            <a:pPr lvl="1" fontAlgn="base"/>
            <a:r>
              <a:rPr lang="en-US" sz="3200" dirty="0" err="1"/>
              <a:t>Eleos</a:t>
            </a:r>
            <a:r>
              <a:rPr lang="en-US" dirty="0"/>
              <a:t> </a:t>
            </a:r>
          </a:p>
          <a:p>
            <a:pPr fontAlgn="base"/>
            <a:r>
              <a:rPr lang="en-US" sz="3600" dirty="0"/>
              <a:t>“Forgiveness that is not deserved”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532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231CF-AFAD-D94B-AC99-14BA5EE8B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15999"/>
          </a:xfrm>
        </p:spPr>
        <p:txBody>
          <a:bodyPr>
            <a:normAutofit/>
          </a:bodyPr>
          <a:lstStyle/>
          <a:p>
            <a:r>
              <a:rPr lang="en-US" sz="5400" dirty="0"/>
              <a:t>“Who is my neighbor?”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25CCF-DB8B-8744-B23F-29333DC9E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7" y="1016000"/>
            <a:ext cx="11667066" cy="584200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Luke 10:30-37</a:t>
            </a:r>
          </a:p>
          <a:p>
            <a:r>
              <a:rPr lang="en-US" sz="3600" dirty="0"/>
              <a:t>What was the response of the priest and Levite?</a:t>
            </a:r>
          </a:p>
          <a:p>
            <a:r>
              <a:rPr lang="en-US" sz="3600" dirty="0"/>
              <a:t>Why did the Samaritan help the man?</a:t>
            </a:r>
          </a:p>
          <a:p>
            <a:pPr lvl="1"/>
            <a:r>
              <a:rPr lang="en-US" sz="3200" dirty="0"/>
              <a:t>Did he know him?</a:t>
            </a:r>
          </a:p>
          <a:p>
            <a:pPr lvl="1"/>
            <a:r>
              <a:rPr lang="en-US" sz="3200" dirty="0"/>
              <a:t>Was he an acquaintance?</a:t>
            </a:r>
          </a:p>
          <a:p>
            <a:pPr lvl="1"/>
            <a:r>
              <a:rPr lang="en-US" sz="3200" dirty="0"/>
              <a:t>Did the man owe him money?</a:t>
            </a:r>
          </a:p>
          <a:p>
            <a:r>
              <a:rPr lang="en-US" sz="3600" dirty="0"/>
              <a:t>What is the purpose of the parable?</a:t>
            </a:r>
          </a:p>
          <a:p>
            <a:pPr lvl="1"/>
            <a:r>
              <a:rPr lang="en-US" sz="3200" dirty="0"/>
              <a:t>Those that show mercy are like good neighbors</a:t>
            </a:r>
          </a:p>
          <a:p>
            <a:pPr lvl="1"/>
            <a:r>
              <a:rPr lang="en-US" sz="3200" dirty="0"/>
              <a:t>The Samaritan was compassionate, even though he did not know the man</a:t>
            </a:r>
          </a:p>
          <a:p>
            <a:pPr marL="0" indent="0" algn="ctr">
              <a:buNone/>
            </a:pPr>
            <a:r>
              <a:rPr lang="en-US" sz="4400" b="1" u="sng" dirty="0"/>
              <a:t>The Samaritan showed mercy to the man</a:t>
            </a:r>
          </a:p>
        </p:txBody>
      </p:sp>
    </p:spTree>
    <p:extLst>
      <p:ext uri="{BB962C8B-B14F-4D97-AF65-F5344CB8AC3E}">
        <p14:creationId xmlns:p14="http://schemas.microsoft.com/office/powerpoint/2010/main" val="484603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38988"/>
          </a:xfrm>
        </p:spPr>
        <p:txBody>
          <a:bodyPr>
            <a:normAutofit/>
          </a:bodyPr>
          <a:lstStyle/>
          <a:p>
            <a:r>
              <a:rPr lang="en-US" sz="5400" dirty="0"/>
              <a:t>Jesus shows mercy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06" y="1138990"/>
            <a:ext cx="11413475" cy="5719010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John 8:1-11</a:t>
            </a:r>
          </a:p>
          <a:p>
            <a:r>
              <a:rPr lang="en-US" sz="3600" dirty="0"/>
              <a:t>The woman committed adultery</a:t>
            </a:r>
          </a:p>
          <a:p>
            <a:pPr lvl="1"/>
            <a:r>
              <a:rPr lang="en-US" sz="3200" dirty="0"/>
              <a:t>Why did Jesus defend her?</a:t>
            </a:r>
          </a:p>
          <a:p>
            <a:pPr lvl="1"/>
            <a:r>
              <a:rPr lang="en-US" sz="3200" dirty="0"/>
              <a:t>Who is without sin?</a:t>
            </a:r>
          </a:p>
          <a:p>
            <a:r>
              <a:rPr lang="en-US" sz="3600" dirty="0"/>
              <a:t>Did Jesus claim her innocence?</a:t>
            </a:r>
          </a:p>
          <a:p>
            <a:r>
              <a:rPr lang="en-US" sz="3600" dirty="0"/>
              <a:t>Was she someone that Jesus knew?</a:t>
            </a:r>
          </a:p>
          <a:p>
            <a:r>
              <a:rPr lang="en-US" sz="3600" dirty="0"/>
              <a:t>Jesus’ response</a:t>
            </a:r>
          </a:p>
          <a:p>
            <a:pPr lvl="1"/>
            <a:r>
              <a:rPr lang="en-US" sz="3200" dirty="0"/>
              <a:t>“Go and sin no more”</a:t>
            </a: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4400" b="1" u="sng" dirty="0"/>
              <a:t>What do these passages tell us about mercy?</a:t>
            </a:r>
          </a:p>
        </p:txBody>
      </p:sp>
    </p:spTree>
    <p:extLst>
      <p:ext uri="{BB962C8B-B14F-4D97-AF65-F5344CB8AC3E}">
        <p14:creationId xmlns:p14="http://schemas.microsoft.com/office/powerpoint/2010/main" val="412397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996D9-D078-C44E-B2B3-9F0A44B1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235242"/>
          </a:xfrm>
        </p:spPr>
        <p:txBody>
          <a:bodyPr>
            <a:normAutofit/>
          </a:bodyPr>
          <a:lstStyle/>
          <a:p>
            <a:r>
              <a:rPr lang="en-US" sz="5400" dirty="0"/>
              <a:t>Mercy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5AD68-D3DF-AC42-8FC2-D618D70BE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8168"/>
            <a:ext cx="10515600" cy="5269831"/>
          </a:xfrm>
        </p:spPr>
        <p:txBody>
          <a:bodyPr/>
          <a:lstStyle/>
          <a:p>
            <a:r>
              <a:rPr lang="en-US" sz="3600" dirty="0"/>
              <a:t>Nehemiah 9:31</a:t>
            </a:r>
          </a:p>
          <a:p>
            <a:pPr lvl="1"/>
            <a:r>
              <a:rPr lang="en-US" sz="3200" dirty="0"/>
              <a:t>God is gracious and merciful</a:t>
            </a:r>
          </a:p>
          <a:p>
            <a:r>
              <a:rPr lang="en-US" sz="3600" dirty="0"/>
              <a:t>Matthew 9:10-13 </a:t>
            </a:r>
          </a:p>
          <a:p>
            <a:pPr lvl="1"/>
            <a:r>
              <a:rPr lang="en-US" sz="3200" dirty="0"/>
              <a:t>Desire compassion(mercy)</a:t>
            </a:r>
          </a:p>
          <a:p>
            <a:r>
              <a:rPr lang="en-US" sz="3600" dirty="0"/>
              <a:t>Titus 3:3-7</a:t>
            </a:r>
          </a:p>
          <a:p>
            <a:pPr lvl="1"/>
            <a:r>
              <a:rPr lang="en-US" sz="3200" dirty="0"/>
              <a:t>God has saved us through mercy, not by our deeds</a:t>
            </a:r>
          </a:p>
          <a:p>
            <a:r>
              <a:rPr lang="en-US" sz="3600" dirty="0"/>
              <a:t>1 Peter 1:3-4</a:t>
            </a:r>
          </a:p>
          <a:p>
            <a:pPr lvl="1"/>
            <a:r>
              <a:rPr lang="en-US" sz="3200" dirty="0"/>
              <a:t>God’s mercy gives us hope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138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C1EB9-1D9C-0944-A213-5A64CF85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399"/>
          </a:xfrm>
        </p:spPr>
        <p:txBody>
          <a:bodyPr>
            <a:normAutofit/>
          </a:bodyPr>
          <a:lstStyle/>
          <a:p>
            <a:r>
              <a:rPr lang="en-US" sz="5400" dirty="0"/>
              <a:t>Should we show mercy to others?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BD074-04AA-F346-9E12-7CC95196B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3733"/>
            <a:ext cx="10515600" cy="5774267"/>
          </a:xfrm>
        </p:spPr>
        <p:txBody>
          <a:bodyPr>
            <a:normAutofit/>
          </a:bodyPr>
          <a:lstStyle/>
          <a:p>
            <a:r>
              <a:rPr lang="en-US" sz="3600" dirty="0"/>
              <a:t>Luke 6:27-36</a:t>
            </a:r>
          </a:p>
          <a:p>
            <a:pPr lvl="1"/>
            <a:r>
              <a:rPr lang="en-US" sz="3200" dirty="0"/>
              <a:t>“Be merciful just as your Father is merciful”</a:t>
            </a:r>
          </a:p>
          <a:p>
            <a:r>
              <a:rPr lang="en-US" sz="3600" dirty="0"/>
              <a:t>Matthew 6:9-15</a:t>
            </a:r>
          </a:p>
          <a:p>
            <a:pPr lvl="1"/>
            <a:r>
              <a:rPr lang="en-US" sz="3200" dirty="0"/>
              <a:t>How can our sins be forgiven if we do not forgive others?</a:t>
            </a:r>
          </a:p>
          <a:p>
            <a:r>
              <a:rPr lang="en-US" sz="3600" dirty="0"/>
              <a:t>Matthew 18:21-35</a:t>
            </a:r>
          </a:p>
          <a:p>
            <a:pPr lvl="1"/>
            <a:r>
              <a:rPr lang="en-US" sz="3200" dirty="0"/>
              <a:t>God will not forgive us if we do not show the same mercy to others</a:t>
            </a:r>
          </a:p>
          <a:p>
            <a:r>
              <a:rPr lang="en-US" sz="3600" dirty="0"/>
              <a:t>James 2:12-13</a:t>
            </a:r>
          </a:p>
          <a:p>
            <a:pPr lvl="1"/>
            <a:r>
              <a:rPr lang="en-US" sz="3200" dirty="0"/>
              <a:t>Judgement merciless to those that show no mercy</a:t>
            </a:r>
          </a:p>
          <a:p>
            <a:pPr marL="0" indent="0" algn="ctr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5400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0C586-784C-1B45-AAA2-5A99157C1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82134"/>
          </a:xfrm>
        </p:spPr>
        <p:txBody>
          <a:bodyPr>
            <a:normAutofit/>
          </a:bodyPr>
          <a:lstStyle/>
          <a:p>
            <a:r>
              <a:rPr lang="en-US" sz="5400" dirty="0"/>
              <a:t>Mercy and Salvation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C481F-E7E8-7A44-A32B-AD786CAC8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9334"/>
            <a:ext cx="10515600" cy="5418666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Does mercy guarantee that we go to heaven?</a:t>
            </a:r>
          </a:p>
          <a:p>
            <a:pPr lvl="1"/>
            <a:r>
              <a:rPr lang="en-US" sz="3200" dirty="0"/>
              <a:t>Mercy does not take away or forgive our sins</a:t>
            </a:r>
          </a:p>
          <a:p>
            <a:pPr lvl="2"/>
            <a:r>
              <a:rPr lang="en-US" sz="2800" dirty="0"/>
              <a:t>Mercy is WHY we get forgiveness</a:t>
            </a:r>
          </a:p>
          <a:p>
            <a:pPr lvl="2"/>
            <a:r>
              <a:rPr lang="en-US" sz="2800" dirty="0"/>
              <a:t>Romans 6:12-13, Ephesians 2:1-7</a:t>
            </a:r>
          </a:p>
          <a:p>
            <a:r>
              <a:rPr lang="en-US" sz="3600" dirty="0"/>
              <a:t>Parable of Pharisee and Tax Collector</a:t>
            </a:r>
          </a:p>
          <a:p>
            <a:pPr lvl="1"/>
            <a:r>
              <a:rPr lang="en-US" sz="3200" dirty="0"/>
              <a:t>Luke 18:9-14</a:t>
            </a:r>
          </a:p>
          <a:p>
            <a:pPr lvl="2"/>
            <a:r>
              <a:rPr lang="en-US" sz="2800" dirty="0"/>
              <a:t>“For everyone who exalts himself will be humbled, but he who humbles himself will be exalted”</a:t>
            </a:r>
          </a:p>
          <a:p>
            <a:r>
              <a:rPr lang="en-US" sz="3600" dirty="0"/>
              <a:t>We cannot get into Heaven without God’s mercy</a:t>
            </a:r>
          </a:p>
          <a:p>
            <a:r>
              <a:rPr lang="en-US" sz="3600" dirty="0"/>
              <a:t>We have to humble ourselves before God</a:t>
            </a:r>
          </a:p>
          <a:p>
            <a:pPr lvl="1"/>
            <a:r>
              <a:rPr lang="en-US" sz="3200" dirty="0"/>
              <a:t>Proverbs 28:13, Romans 12:3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66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370" y="-1"/>
            <a:ext cx="11179630" cy="1126671"/>
          </a:xfrm>
        </p:spPr>
        <p:txBody>
          <a:bodyPr>
            <a:normAutofit/>
          </a:bodyPr>
          <a:lstStyle/>
          <a:p>
            <a:r>
              <a:rPr lang="en-US" sz="5400" dirty="0"/>
              <a:t>God’s Plan of Salvation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370" y="1420586"/>
            <a:ext cx="10172701" cy="5437413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Hear</a:t>
            </a:r>
            <a:r>
              <a:rPr lang="en-US" dirty="0"/>
              <a:t> </a:t>
            </a:r>
          </a:p>
          <a:p>
            <a:pPr lvl="1"/>
            <a:r>
              <a:rPr lang="en-US" sz="3000" dirty="0"/>
              <a:t>Acts 18:8</a:t>
            </a:r>
          </a:p>
          <a:p>
            <a:r>
              <a:rPr lang="en-US" sz="3200" dirty="0"/>
              <a:t>Believe</a:t>
            </a:r>
          </a:p>
          <a:p>
            <a:pPr lvl="1"/>
            <a:r>
              <a:rPr lang="en-US" sz="3000" dirty="0"/>
              <a:t>John 3:16; Mark 16:16; Acts 16:31</a:t>
            </a:r>
          </a:p>
          <a:p>
            <a:r>
              <a:rPr lang="en-US" sz="3200" dirty="0"/>
              <a:t>Confess</a:t>
            </a:r>
          </a:p>
          <a:p>
            <a:pPr lvl="1"/>
            <a:r>
              <a:rPr lang="en-US" sz="3000" dirty="0"/>
              <a:t>Matthew 10:32-33; Romans 10:9-10</a:t>
            </a:r>
          </a:p>
          <a:p>
            <a:r>
              <a:rPr lang="en-US" sz="3200" dirty="0"/>
              <a:t>Repent</a:t>
            </a:r>
          </a:p>
          <a:p>
            <a:pPr lvl="1"/>
            <a:r>
              <a:rPr lang="en-US" sz="3000" dirty="0"/>
              <a:t>Matthew 4:17; Acts 2:38; Luke 13:3; Acts 8:22</a:t>
            </a:r>
          </a:p>
          <a:p>
            <a:r>
              <a:rPr lang="en-US" sz="3200" dirty="0"/>
              <a:t>Be Baptized</a:t>
            </a:r>
          </a:p>
          <a:p>
            <a:pPr lvl="1"/>
            <a:r>
              <a:rPr lang="en-US" sz="3000" dirty="0"/>
              <a:t>Mark 16:14-20; John 3:3, 5-8; Romans 6:4; I Peter 3:21; Acts 2:38</a:t>
            </a:r>
          </a:p>
          <a:p>
            <a:r>
              <a:rPr lang="en-US" sz="3200" dirty="0"/>
              <a:t>Live a Faithful Life</a:t>
            </a:r>
          </a:p>
          <a:p>
            <a:pPr lvl="1"/>
            <a:r>
              <a:rPr lang="en-US" sz="3000" dirty="0"/>
              <a:t>Revelation 2:10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030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381</Words>
  <Application>Microsoft Macintosh PowerPoint</Application>
  <PresentationFormat>Widescreen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Mercy</vt:lpstr>
      <vt:lpstr>What is Mercy?</vt:lpstr>
      <vt:lpstr>“Who is my neighbor?”</vt:lpstr>
      <vt:lpstr>Jesus shows mercy</vt:lpstr>
      <vt:lpstr>Mercy of God</vt:lpstr>
      <vt:lpstr>Should we show mercy to others?</vt:lpstr>
      <vt:lpstr>Mercy and Salvation</vt:lpstr>
      <vt:lpstr>God’s Plan of Salvation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Mercy</dc:title>
  <dc:creator>Microsoft Office User</dc:creator>
  <cp:lastModifiedBy>Microsoft Office User</cp:lastModifiedBy>
  <cp:revision>12</cp:revision>
  <dcterms:created xsi:type="dcterms:W3CDTF">2019-03-17T00:41:45Z</dcterms:created>
  <dcterms:modified xsi:type="dcterms:W3CDTF">2019-03-17T21:34:52Z</dcterms:modified>
</cp:coreProperties>
</file>