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4"/>
  </p:handoutMasterIdLst>
  <p:sldIdLst>
    <p:sldId id="285" r:id="rId2"/>
    <p:sldId id="282" r:id="rId3"/>
    <p:sldId id="283" r:id="rId4"/>
    <p:sldId id="256" r:id="rId5"/>
    <p:sldId id="286" r:id="rId6"/>
    <p:sldId id="263" r:id="rId7"/>
    <p:sldId id="281" r:id="rId8"/>
    <p:sldId id="287" r:id="rId9"/>
    <p:sldId id="297" r:id="rId10"/>
    <p:sldId id="293" r:id="rId11"/>
    <p:sldId id="295" r:id="rId12"/>
    <p:sldId id="288" r:id="rId13"/>
    <p:sldId id="289" r:id="rId14"/>
    <p:sldId id="290" r:id="rId15"/>
    <p:sldId id="298" r:id="rId16"/>
    <p:sldId id="291" r:id="rId17"/>
    <p:sldId id="299" r:id="rId18"/>
    <p:sldId id="300" r:id="rId19"/>
    <p:sldId id="301" r:id="rId20"/>
    <p:sldId id="270" r:id="rId21"/>
    <p:sldId id="271" r:id="rId22"/>
    <p:sldId id="272" r:id="rId23"/>
    <p:sldId id="273" r:id="rId24"/>
    <p:sldId id="274" r:id="rId25"/>
    <p:sldId id="275" r:id="rId26"/>
    <p:sldId id="276" r:id="rId27"/>
    <p:sldId id="277" r:id="rId28"/>
    <p:sldId id="278" r:id="rId29"/>
    <p:sldId id="279" r:id="rId30"/>
    <p:sldId id="294" r:id="rId31"/>
    <p:sldId id="264" r:id="rId32"/>
    <p:sldId id="265" r:id="rId33"/>
    <p:sldId id="266" r:id="rId34"/>
    <p:sldId id="267" r:id="rId35"/>
    <p:sldId id="268" r:id="rId36"/>
    <p:sldId id="269" r:id="rId37"/>
    <p:sldId id="257" r:id="rId38"/>
    <p:sldId id="258" r:id="rId39"/>
    <p:sldId id="259" r:id="rId40"/>
    <p:sldId id="260" r:id="rId41"/>
    <p:sldId id="261" r:id="rId42"/>
    <p:sldId id="262" r:id="rId43"/>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24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438" y="0"/>
            <a:ext cx="3067050" cy="452438"/>
          </a:xfrm>
          <a:prstGeom prst="rect">
            <a:avLst/>
          </a:prstGeom>
        </p:spPr>
        <p:txBody>
          <a:bodyPr vert="horz" lIns="91440" tIns="45720" rIns="91440" bIns="45720" rtlCol="0"/>
          <a:lstStyle>
            <a:lvl1pPr algn="r">
              <a:defRPr sz="1200"/>
            </a:lvl1pPr>
          </a:lstStyle>
          <a:p>
            <a:fld id="{18CCCF8D-1F46-4E65-A7C2-F0FBF2EEC6EB}" type="datetimeFigureOut">
              <a:rPr lang="en-US" smtClean="0"/>
              <a:t>11/3/2018</a:t>
            </a:fld>
            <a:endParaRPr lang="en-US"/>
          </a:p>
        </p:txBody>
      </p:sp>
      <p:sp>
        <p:nvSpPr>
          <p:cNvPr id="4" name="Footer Placeholder 3"/>
          <p:cNvSpPr>
            <a:spLocks noGrp="1"/>
          </p:cNvSpPr>
          <p:nvPr>
            <p:ph type="ftr" sz="quarter" idx="2"/>
          </p:nvPr>
        </p:nvSpPr>
        <p:spPr>
          <a:xfrm>
            <a:off x="0" y="8575675"/>
            <a:ext cx="3067050" cy="4524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575675"/>
            <a:ext cx="3067050" cy="452438"/>
          </a:xfrm>
          <a:prstGeom prst="rect">
            <a:avLst/>
          </a:prstGeom>
        </p:spPr>
        <p:txBody>
          <a:bodyPr vert="horz" lIns="91440" tIns="45720" rIns="91440" bIns="45720" rtlCol="0" anchor="b"/>
          <a:lstStyle>
            <a:lvl1pPr algn="r">
              <a:defRPr sz="1200"/>
            </a:lvl1pPr>
          </a:lstStyle>
          <a:p>
            <a:fld id="{8B45BC4D-5CE7-43BA-AF7F-1775A3BA6EAA}" type="slidenum">
              <a:rPr lang="en-US" smtClean="0"/>
              <a:t>‹#›</a:t>
            </a:fld>
            <a:endParaRPr lang="en-US"/>
          </a:p>
        </p:txBody>
      </p:sp>
    </p:spTree>
    <p:extLst>
      <p:ext uri="{BB962C8B-B14F-4D97-AF65-F5344CB8AC3E}">
        <p14:creationId xmlns:p14="http://schemas.microsoft.com/office/powerpoint/2010/main" val="386381486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944631-F8AA-4779-ADCD-B1DCDAC40732}" type="datetimeFigureOut">
              <a:rPr lang="en-US" smtClean="0"/>
              <a:t>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91972-E878-4611-90E7-20F0B3F53C95}" type="slidenum">
              <a:rPr lang="en-US" smtClean="0"/>
              <a:t>‹#›</a:t>
            </a:fld>
            <a:endParaRPr lang="en-US"/>
          </a:p>
        </p:txBody>
      </p:sp>
    </p:spTree>
    <p:extLst>
      <p:ext uri="{BB962C8B-B14F-4D97-AF65-F5344CB8AC3E}">
        <p14:creationId xmlns:p14="http://schemas.microsoft.com/office/powerpoint/2010/main" val="2552272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944631-F8AA-4779-ADCD-B1DCDAC40732}" type="datetimeFigureOut">
              <a:rPr lang="en-US" smtClean="0"/>
              <a:t>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91972-E878-4611-90E7-20F0B3F53C95}" type="slidenum">
              <a:rPr lang="en-US" smtClean="0"/>
              <a:t>‹#›</a:t>
            </a:fld>
            <a:endParaRPr lang="en-US"/>
          </a:p>
        </p:txBody>
      </p:sp>
    </p:spTree>
    <p:extLst>
      <p:ext uri="{BB962C8B-B14F-4D97-AF65-F5344CB8AC3E}">
        <p14:creationId xmlns:p14="http://schemas.microsoft.com/office/powerpoint/2010/main" val="1091681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944631-F8AA-4779-ADCD-B1DCDAC40732}" type="datetimeFigureOut">
              <a:rPr lang="en-US" smtClean="0"/>
              <a:t>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91972-E878-4611-90E7-20F0B3F53C95}" type="slidenum">
              <a:rPr lang="en-US" smtClean="0"/>
              <a:t>‹#›</a:t>
            </a:fld>
            <a:endParaRPr lang="en-US"/>
          </a:p>
        </p:txBody>
      </p:sp>
    </p:spTree>
    <p:extLst>
      <p:ext uri="{BB962C8B-B14F-4D97-AF65-F5344CB8AC3E}">
        <p14:creationId xmlns:p14="http://schemas.microsoft.com/office/powerpoint/2010/main" val="1314280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944631-F8AA-4779-ADCD-B1DCDAC40732}" type="datetimeFigureOut">
              <a:rPr lang="en-US" smtClean="0"/>
              <a:t>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91972-E878-4611-90E7-20F0B3F53C95}" type="slidenum">
              <a:rPr lang="en-US" smtClean="0"/>
              <a:t>‹#›</a:t>
            </a:fld>
            <a:endParaRPr lang="en-US"/>
          </a:p>
        </p:txBody>
      </p:sp>
    </p:spTree>
    <p:extLst>
      <p:ext uri="{BB962C8B-B14F-4D97-AF65-F5344CB8AC3E}">
        <p14:creationId xmlns:p14="http://schemas.microsoft.com/office/powerpoint/2010/main" val="308358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944631-F8AA-4779-ADCD-B1DCDAC40732}" type="datetimeFigureOut">
              <a:rPr lang="en-US" smtClean="0"/>
              <a:t>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A91972-E878-4611-90E7-20F0B3F53C95}" type="slidenum">
              <a:rPr lang="en-US" smtClean="0"/>
              <a:t>‹#›</a:t>
            </a:fld>
            <a:endParaRPr lang="en-US"/>
          </a:p>
        </p:txBody>
      </p:sp>
    </p:spTree>
    <p:extLst>
      <p:ext uri="{BB962C8B-B14F-4D97-AF65-F5344CB8AC3E}">
        <p14:creationId xmlns:p14="http://schemas.microsoft.com/office/powerpoint/2010/main" val="1362364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944631-F8AA-4779-ADCD-B1DCDAC40732}" type="datetimeFigureOut">
              <a:rPr lang="en-US" smtClean="0"/>
              <a:t>11/3/2018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91972-E878-4611-90E7-20F0B3F53C95}" type="slidenum">
              <a:rPr lang="en-US" smtClean="0"/>
              <a:t>‹#›</a:t>
            </a:fld>
            <a:endParaRPr lang="en-US"/>
          </a:p>
        </p:txBody>
      </p:sp>
    </p:spTree>
    <p:extLst>
      <p:ext uri="{BB962C8B-B14F-4D97-AF65-F5344CB8AC3E}">
        <p14:creationId xmlns:p14="http://schemas.microsoft.com/office/powerpoint/2010/main" val="2889836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944631-F8AA-4779-ADCD-B1DCDAC40732}" type="datetimeFigureOut">
              <a:rPr lang="en-US" smtClean="0"/>
              <a:t>11/3/2018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A91972-E878-4611-90E7-20F0B3F53C95}" type="slidenum">
              <a:rPr lang="en-US" smtClean="0"/>
              <a:t>‹#›</a:t>
            </a:fld>
            <a:endParaRPr lang="en-US"/>
          </a:p>
        </p:txBody>
      </p:sp>
    </p:spTree>
    <p:extLst>
      <p:ext uri="{BB962C8B-B14F-4D97-AF65-F5344CB8AC3E}">
        <p14:creationId xmlns:p14="http://schemas.microsoft.com/office/powerpoint/2010/main" val="3519100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944631-F8AA-4779-ADCD-B1DCDAC40732}" type="datetimeFigureOut">
              <a:rPr lang="en-US" smtClean="0"/>
              <a:t>11/3/2018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A91972-E878-4611-90E7-20F0B3F53C95}" type="slidenum">
              <a:rPr lang="en-US" smtClean="0"/>
              <a:t>‹#›</a:t>
            </a:fld>
            <a:endParaRPr lang="en-US"/>
          </a:p>
        </p:txBody>
      </p:sp>
    </p:spTree>
    <p:extLst>
      <p:ext uri="{BB962C8B-B14F-4D97-AF65-F5344CB8AC3E}">
        <p14:creationId xmlns:p14="http://schemas.microsoft.com/office/powerpoint/2010/main" val="2292120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944631-F8AA-4779-ADCD-B1DCDAC40732}" type="datetimeFigureOut">
              <a:rPr lang="en-US" smtClean="0"/>
              <a:t>11/3/2018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A91972-E878-4611-90E7-20F0B3F53C95}" type="slidenum">
              <a:rPr lang="en-US" smtClean="0"/>
              <a:t>‹#›</a:t>
            </a:fld>
            <a:endParaRPr lang="en-US"/>
          </a:p>
        </p:txBody>
      </p:sp>
    </p:spTree>
    <p:extLst>
      <p:ext uri="{BB962C8B-B14F-4D97-AF65-F5344CB8AC3E}">
        <p14:creationId xmlns:p14="http://schemas.microsoft.com/office/powerpoint/2010/main" val="2854002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944631-F8AA-4779-ADCD-B1DCDAC40732}" type="datetimeFigureOut">
              <a:rPr lang="en-US" smtClean="0"/>
              <a:t>11/3/2018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91972-E878-4611-90E7-20F0B3F53C95}" type="slidenum">
              <a:rPr lang="en-US" smtClean="0"/>
              <a:t>‹#›</a:t>
            </a:fld>
            <a:endParaRPr lang="en-US"/>
          </a:p>
        </p:txBody>
      </p:sp>
    </p:spTree>
    <p:extLst>
      <p:ext uri="{BB962C8B-B14F-4D97-AF65-F5344CB8AC3E}">
        <p14:creationId xmlns:p14="http://schemas.microsoft.com/office/powerpoint/2010/main" val="1274283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944631-F8AA-4779-ADCD-B1DCDAC40732}" type="datetimeFigureOut">
              <a:rPr lang="en-US" smtClean="0"/>
              <a:t>11/3/2018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A91972-E878-4611-90E7-20F0B3F53C95}" type="slidenum">
              <a:rPr lang="en-US" smtClean="0"/>
              <a:t>‹#›</a:t>
            </a:fld>
            <a:endParaRPr lang="en-US"/>
          </a:p>
        </p:txBody>
      </p:sp>
    </p:spTree>
    <p:extLst>
      <p:ext uri="{BB962C8B-B14F-4D97-AF65-F5344CB8AC3E}">
        <p14:creationId xmlns:p14="http://schemas.microsoft.com/office/powerpoint/2010/main" val="3936317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944631-F8AA-4779-ADCD-B1DCDAC40732}" type="datetimeFigureOut">
              <a:rPr lang="en-US" smtClean="0"/>
              <a:t>11/3/2018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A91972-E878-4611-90E7-20F0B3F53C95}" type="slidenum">
              <a:rPr lang="en-US" smtClean="0"/>
              <a:t>‹#›</a:t>
            </a:fld>
            <a:endParaRPr lang="en-US"/>
          </a:p>
        </p:txBody>
      </p:sp>
    </p:spTree>
    <p:extLst>
      <p:ext uri="{BB962C8B-B14F-4D97-AF65-F5344CB8AC3E}">
        <p14:creationId xmlns:p14="http://schemas.microsoft.com/office/powerpoint/2010/main" val="28102143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8800" b="1" u="sng" dirty="0" smtClean="0"/>
              <a:t>What Has God Promised Us</a:t>
            </a:r>
            <a:r>
              <a:rPr lang="en-US" sz="8800" b="1" u="sng" dirty="0"/>
              <a:t>?</a:t>
            </a:r>
            <a:endParaRPr lang="en-US" dirty="0"/>
          </a:p>
        </p:txBody>
      </p:sp>
    </p:spTree>
    <p:extLst>
      <p:ext uri="{BB962C8B-B14F-4D97-AF65-F5344CB8AC3E}">
        <p14:creationId xmlns:p14="http://schemas.microsoft.com/office/powerpoint/2010/main" val="36034874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3600" dirty="0" smtClean="0"/>
              <a:t>Eph. 1:7-10</a:t>
            </a:r>
          </a:p>
          <a:p>
            <a:r>
              <a:rPr lang="en-US" sz="3600" dirty="0" smtClean="0"/>
              <a:t>In </a:t>
            </a:r>
            <a:r>
              <a:rPr lang="en-US" sz="3600" dirty="0"/>
              <a:t>him we have redemption through his blood, the forgiveness of our trespasses, according to the </a:t>
            </a:r>
            <a:r>
              <a:rPr lang="en-US" sz="3600" b="1" u="sng" dirty="0"/>
              <a:t>riches</a:t>
            </a:r>
            <a:r>
              <a:rPr lang="en-US" sz="3600" dirty="0"/>
              <a:t> of his grace, which he lavished upon us, in all wisdom and insight </a:t>
            </a:r>
            <a:r>
              <a:rPr lang="en-US" sz="3600" b="1" dirty="0"/>
              <a:t>making known to us the mystery of his will</a:t>
            </a:r>
            <a:r>
              <a:rPr lang="en-US" sz="3600" dirty="0"/>
              <a:t>, according to his purpose, which he set forth in Christ as</a:t>
            </a:r>
            <a:r>
              <a:rPr lang="en-US" sz="3600" u="sng" dirty="0"/>
              <a:t> </a:t>
            </a:r>
            <a:r>
              <a:rPr lang="en-US" sz="3600" b="1" u="sng" dirty="0"/>
              <a:t>a plan for the fullness of time</a:t>
            </a:r>
            <a:r>
              <a:rPr lang="en-US" sz="3600" dirty="0"/>
              <a:t>, to unite all things in him, things in heaven and things on earth” (Eph. 1:7-10).</a:t>
            </a:r>
          </a:p>
        </p:txBody>
      </p:sp>
    </p:spTree>
    <p:extLst>
      <p:ext uri="{BB962C8B-B14F-4D97-AF65-F5344CB8AC3E}">
        <p14:creationId xmlns:p14="http://schemas.microsoft.com/office/powerpoint/2010/main" val="27133882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249382"/>
            <a:ext cx="11949546" cy="6515100"/>
          </a:xfrm>
        </p:spPr>
        <p:txBody>
          <a:bodyPr/>
          <a:lstStyle/>
          <a:p>
            <a:endParaRPr lang="en-US" dirty="0" smtClean="0"/>
          </a:p>
          <a:p>
            <a:r>
              <a:rPr lang="en-US" sz="3600" dirty="0" smtClean="0"/>
              <a:t>If </a:t>
            </a:r>
            <a:r>
              <a:rPr lang="en-US" sz="3600" dirty="0"/>
              <a:t>you are in Christ, God </a:t>
            </a:r>
            <a:r>
              <a:rPr lang="en-US" sz="3600" i="1" dirty="0"/>
              <a:t>has</a:t>
            </a:r>
            <a:r>
              <a:rPr lang="en-US" sz="3600" dirty="0"/>
              <a:t> prospered you. You are the recipient of </a:t>
            </a:r>
            <a:r>
              <a:rPr lang="en-US" sz="3600" b="1" dirty="0"/>
              <a:t>“unsearchable riches”</a:t>
            </a:r>
            <a:r>
              <a:rPr lang="en-US" sz="3600" dirty="0"/>
              <a:t> (Ephesians 3:8). But as far as your physical health, finances, careers, and possessions are concerned, these are all “uncertain” and we are told not to set our hopes on them, but to set our hopes on </a:t>
            </a:r>
            <a:r>
              <a:rPr lang="en-US" sz="3600" dirty="0" smtClean="0"/>
              <a:t>God</a:t>
            </a:r>
          </a:p>
          <a:p>
            <a:r>
              <a:rPr lang="en-US" sz="3600" dirty="0"/>
              <a:t> </a:t>
            </a:r>
            <a:r>
              <a:rPr lang="en-US" sz="3600" dirty="0" smtClean="0"/>
              <a:t> </a:t>
            </a:r>
            <a:r>
              <a:rPr lang="en-US" sz="3600" b="1" dirty="0"/>
              <a:t>(1 Timothy 1:17</a:t>
            </a:r>
            <a:r>
              <a:rPr lang="en-US" sz="3600" b="1" dirty="0" smtClean="0"/>
              <a:t>). </a:t>
            </a:r>
          </a:p>
          <a:p>
            <a:r>
              <a:rPr lang="en-US" sz="3600" b="1" dirty="0"/>
              <a:t> </a:t>
            </a:r>
            <a:r>
              <a:rPr lang="en-US" sz="3600" b="1" dirty="0" smtClean="0"/>
              <a:t>    </a:t>
            </a:r>
            <a:r>
              <a:rPr lang="en-US" sz="3600" b="1" baseline="30000" dirty="0"/>
              <a:t>17 </a:t>
            </a:r>
            <a:r>
              <a:rPr lang="en-US" sz="3600" b="1" dirty="0"/>
              <a:t>Now unto the King eternal, immortal, invisible, the only wise God, be </a:t>
            </a:r>
            <a:r>
              <a:rPr lang="en-US" sz="3600" b="1" dirty="0" err="1"/>
              <a:t>honour</a:t>
            </a:r>
            <a:r>
              <a:rPr lang="en-US" sz="3600" b="1" dirty="0"/>
              <a:t> and glory for ever and ever. Amen</a:t>
            </a:r>
            <a:r>
              <a:rPr lang="en-US" sz="3600" dirty="0"/>
              <a:t>.</a:t>
            </a:r>
            <a:endParaRPr lang="en-US" sz="3600" dirty="0" smtClean="0"/>
          </a:p>
          <a:p>
            <a:r>
              <a:rPr lang="en-US" sz="3600" dirty="0"/>
              <a:t> </a:t>
            </a:r>
            <a:r>
              <a:rPr lang="en-US" sz="3600" dirty="0" smtClean="0"/>
              <a:t>  </a:t>
            </a:r>
            <a:endParaRPr lang="en-US" sz="3600" dirty="0"/>
          </a:p>
          <a:p>
            <a:endParaRPr lang="en-US" dirty="0"/>
          </a:p>
        </p:txBody>
      </p:sp>
    </p:spTree>
    <p:extLst>
      <p:ext uri="{BB962C8B-B14F-4D97-AF65-F5344CB8AC3E}">
        <p14:creationId xmlns:p14="http://schemas.microsoft.com/office/powerpoint/2010/main" val="39126630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2737"/>
            <a:ext cx="12105409" cy="6785264"/>
          </a:xfrm>
        </p:spPr>
        <p:txBody>
          <a:bodyPr>
            <a:normAutofit fontScale="92500" lnSpcReduction="10000"/>
          </a:bodyPr>
          <a:lstStyle/>
          <a:p>
            <a:r>
              <a:rPr lang="en-US" sz="3600" b="1" u="sng" dirty="0" smtClean="0">
                <a:solidFill>
                  <a:srgbClr val="FF0000"/>
                </a:solidFill>
              </a:rPr>
              <a:t>2. His presence throughout all ages.</a:t>
            </a:r>
          </a:p>
          <a:p>
            <a:r>
              <a:rPr lang="en-US" sz="3600" dirty="0"/>
              <a:t> </a:t>
            </a:r>
            <a:r>
              <a:rPr lang="en-US" sz="3600" dirty="0" smtClean="0"/>
              <a:t>   Matt. 28:18-20   </a:t>
            </a:r>
            <a:r>
              <a:rPr lang="en-US" sz="3600" baseline="30000" dirty="0"/>
              <a:t>18 </a:t>
            </a:r>
            <a:r>
              <a:rPr lang="en-US" sz="3600" dirty="0"/>
              <a:t>And Jesus came and </a:t>
            </a:r>
            <a:r>
              <a:rPr lang="en-US" sz="3600" dirty="0" err="1"/>
              <a:t>spake</a:t>
            </a:r>
            <a:r>
              <a:rPr lang="en-US" sz="3600" dirty="0"/>
              <a:t> unto them, saying, All power is given unto me in heaven and in earth.</a:t>
            </a:r>
          </a:p>
          <a:p>
            <a:r>
              <a:rPr lang="en-US" sz="3600" baseline="30000" dirty="0"/>
              <a:t>19 </a:t>
            </a:r>
            <a:r>
              <a:rPr lang="en-US" sz="3600" dirty="0"/>
              <a:t>Go ye therefore, and teach all nations, baptizing them in the name of the Father, and of the Son, and of the Holy Ghost:</a:t>
            </a:r>
          </a:p>
          <a:p>
            <a:r>
              <a:rPr lang="en-US" sz="3600" baseline="30000" dirty="0"/>
              <a:t>20 </a:t>
            </a:r>
            <a:r>
              <a:rPr lang="en-US" sz="3600" dirty="0"/>
              <a:t>Teaching them to observe all things whatsoever I have commanded you: and, lo</a:t>
            </a:r>
            <a:r>
              <a:rPr lang="en-US" sz="3600" b="1" dirty="0"/>
              <a:t>, I am with you always, even unto the end of the world. Amen</a:t>
            </a:r>
            <a:r>
              <a:rPr lang="en-US" sz="3600" b="1" dirty="0" smtClean="0"/>
              <a:t>.</a:t>
            </a:r>
          </a:p>
          <a:p>
            <a:r>
              <a:rPr lang="en-US" sz="3600" dirty="0"/>
              <a:t> </a:t>
            </a:r>
            <a:r>
              <a:rPr lang="en-US" sz="3600" dirty="0" smtClean="0"/>
              <a:t>   a)  Isa. 26:3</a:t>
            </a:r>
          </a:p>
          <a:p>
            <a:r>
              <a:rPr lang="en-US" sz="3600" dirty="0"/>
              <a:t> </a:t>
            </a:r>
            <a:r>
              <a:rPr lang="en-US" sz="3600" dirty="0" smtClean="0"/>
              <a:t>   b)  Psa.46:1</a:t>
            </a:r>
          </a:p>
          <a:p>
            <a:r>
              <a:rPr lang="en-US" sz="3600" dirty="0"/>
              <a:t> </a:t>
            </a:r>
            <a:r>
              <a:rPr lang="en-US" sz="3600" dirty="0" smtClean="0"/>
              <a:t>   c)   Heb. 13:5,6</a:t>
            </a:r>
          </a:p>
          <a:p>
            <a:r>
              <a:rPr lang="en-US" sz="3600" dirty="0"/>
              <a:t> </a:t>
            </a:r>
            <a:r>
              <a:rPr lang="en-US" sz="3600" dirty="0" smtClean="0"/>
              <a:t>   d)  Psalm23:1-6</a:t>
            </a:r>
            <a:endParaRPr lang="en-US" sz="3600" dirty="0"/>
          </a:p>
          <a:p>
            <a:r>
              <a:rPr lang="en-US" sz="3600" dirty="0" smtClean="0"/>
              <a:t> </a:t>
            </a:r>
            <a:endParaRPr lang="en-US" sz="3600" dirty="0"/>
          </a:p>
        </p:txBody>
      </p:sp>
    </p:spTree>
    <p:extLst>
      <p:ext uri="{BB962C8B-B14F-4D97-AF65-F5344CB8AC3E}">
        <p14:creationId xmlns:p14="http://schemas.microsoft.com/office/powerpoint/2010/main" val="36757383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127" y="135082"/>
            <a:ext cx="11959937" cy="6722918"/>
          </a:xfrm>
        </p:spPr>
        <p:txBody>
          <a:bodyPr/>
          <a:lstStyle/>
          <a:p>
            <a:r>
              <a:rPr lang="en-US" sz="3600" b="1" i="1" u="sng" dirty="0" smtClean="0"/>
              <a:t>3.  His Protection from the evil one. </a:t>
            </a:r>
          </a:p>
          <a:p>
            <a:r>
              <a:rPr lang="en-US" dirty="0"/>
              <a:t> </a:t>
            </a:r>
            <a:r>
              <a:rPr lang="en-US" dirty="0" smtClean="0"/>
              <a:t>   </a:t>
            </a:r>
            <a:r>
              <a:rPr lang="en-US" sz="4000" dirty="0" smtClean="0">
                <a:solidFill>
                  <a:srgbClr val="FF0000"/>
                </a:solidFill>
              </a:rPr>
              <a:t>2 Thess. 3:3 </a:t>
            </a:r>
            <a:r>
              <a:rPr lang="en-US" sz="4000" baseline="30000" dirty="0" smtClean="0">
                <a:solidFill>
                  <a:srgbClr val="FF0000"/>
                </a:solidFill>
              </a:rPr>
              <a:t>3</a:t>
            </a:r>
            <a:r>
              <a:rPr lang="en-US" sz="4000" baseline="30000" dirty="0">
                <a:solidFill>
                  <a:srgbClr val="FF0000"/>
                </a:solidFill>
              </a:rPr>
              <a:t> </a:t>
            </a:r>
            <a:r>
              <a:rPr lang="en-US" sz="4000" dirty="0">
                <a:solidFill>
                  <a:srgbClr val="FF0000"/>
                </a:solidFill>
              </a:rPr>
              <a:t>But the Lord is faithful, who shall stablish you, and keep you from </a:t>
            </a:r>
            <a:r>
              <a:rPr lang="en-US" sz="4000" dirty="0" smtClean="0">
                <a:solidFill>
                  <a:srgbClr val="FF0000"/>
                </a:solidFill>
              </a:rPr>
              <a:t>evil</a:t>
            </a:r>
            <a:br>
              <a:rPr lang="en-US" sz="4000" dirty="0" smtClean="0">
                <a:solidFill>
                  <a:srgbClr val="FF0000"/>
                </a:solidFill>
              </a:rPr>
            </a:br>
            <a:r>
              <a:rPr lang="en-US" sz="4000" dirty="0" smtClean="0">
                <a:solidFill>
                  <a:srgbClr val="FF0000"/>
                </a:solidFill>
              </a:rPr>
              <a:t>    a)   No temptation taken you, but such as is common</a:t>
            </a:r>
          </a:p>
          <a:p>
            <a:r>
              <a:rPr lang="en-US" sz="4000" dirty="0">
                <a:solidFill>
                  <a:srgbClr val="FF0000"/>
                </a:solidFill>
              </a:rPr>
              <a:t> </a:t>
            </a:r>
            <a:r>
              <a:rPr lang="en-US" sz="4000" dirty="0" smtClean="0">
                <a:solidFill>
                  <a:srgbClr val="FF0000"/>
                </a:solidFill>
              </a:rPr>
              <a:t>        to man</a:t>
            </a:r>
            <a:r>
              <a:rPr lang="en-US" sz="4000" dirty="0" smtClean="0">
                <a:solidFill>
                  <a:srgbClr val="FF0000"/>
                </a:solidFill>
              </a:rPr>
              <a:t>.  ( I Cor. </a:t>
            </a:r>
            <a:r>
              <a:rPr lang="en-US" sz="4000" smtClean="0">
                <a:solidFill>
                  <a:srgbClr val="FF0000"/>
                </a:solidFill>
              </a:rPr>
              <a:t>10:13)  </a:t>
            </a:r>
            <a:endParaRPr lang="en-US" sz="4000" dirty="0" smtClean="0">
              <a:solidFill>
                <a:srgbClr val="FF0000"/>
              </a:solidFill>
            </a:endParaRPr>
          </a:p>
          <a:p>
            <a:r>
              <a:rPr lang="en-US" sz="4000" dirty="0">
                <a:solidFill>
                  <a:srgbClr val="FF0000"/>
                </a:solidFill>
              </a:rPr>
              <a:t> </a:t>
            </a:r>
            <a:r>
              <a:rPr lang="en-US" sz="4000" dirty="0" smtClean="0">
                <a:solidFill>
                  <a:srgbClr val="FF0000"/>
                </a:solidFill>
              </a:rPr>
              <a:t>   b)  Matt. 6:9-11  ‘lead us not into temptation…”</a:t>
            </a:r>
          </a:p>
          <a:p>
            <a:r>
              <a:rPr lang="en-US" sz="4000" dirty="0">
                <a:solidFill>
                  <a:srgbClr val="FF0000"/>
                </a:solidFill>
              </a:rPr>
              <a:t> </a:t>
            </a:r>
            <a:r>
              <a:rPr lang="en-US" sz="4000" dirty="0" smtClean="0">
                <a:solidFill>
                  <a:srgbClr val="FF0000"/>
                </a:solidFill>
              </a:rPr>
              <a:t>   c)   cf.  Peter.  Luke 22:</a:t>
            </a:r>
            <a:r>
              <a:rPr lang="en-US" sz="4000" baseline="30000" dirty="0"/>
              <a:t>31 </a:t>
            </a:r>
            <a:r>
              <a:rPr lang="en-US" sz="4000" dirty="0"/>
              <a:t>And the Lord said, Simon, Simon, behold, </a:t>
            </a:r>
            <a:r>
              <a:rPr lang="en-US" sz="4000" b="1" u="sng" dirty="0">
                <a:effectLst>
                  <a:outerShdw blurRad="38100" dist="38100" dir="2700000" algn="tl">
                    <a:srgbClr val="000000">
                      <a:alpha val="43137"/>
                    </a:srgbClr>
                  </a:outerShdw>
                </a:effectLst>
              </a:rPr>
              <a:t>Satan hath desired to have you</a:t>
            </a:r>
            <a:r>
              <a:rPr lang="en-US" sz="4000" dirty="0"/>
              <a:t>, that he may sift you as wheat:</a:t>
            </a:r>
          </a:p>
          <a:p>
            <a:r>
              <a:rPr lang="en-US" sz="4000" baseline="30000" dirty="0"/>
              <a:t>32 </a:t>
            </a:r>
            <a:r>
              <a:rPr lang="en-US" sz="4000" dirty="0"/>
              <a:t>But I have prayed for thee, that thy faith fail not: and when thou art converted, strengthen thy brethren.</a:t>
            </a:r>
          </a:p>
          <a:p>
            <a:endParaRPr lang="en-US" sz="4000" dirty="0">
              <a:solidFill>
                <a:srgbClr val="FF0000"/>
              </a:solidFill>
            </a:endParaRPr>
          </a:p>
          <a:p>
            <a:endParaRPr lang="en-US" dirty="0"/>
          </a:p>
        </p:txBody>
      </p:sp>
    </p:spTree>
    <p:extLst>
      <p:ext uri="{BB962C8B-B14F-4D97-AF65-F5344CB8AC3E}">
        <p14:creationId xmlns:p14="http://schemas.microsoft.com/office/powerpoint/2010/main" val="37271887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664" y="100734"/>
            <a:ext cx="11963400" cy="6601402"/>
          </a:xfrm>
        </p:spPr>
        <p:txBody>
          <a:bodyPr>
            <a:normAutofit fontScale="25000" lnSpcReduction="20000"/>
          </a:bodyPr>
          <a:lstStyle/>
          <a:p>
            <a:r>
              <a:rPr lang="en-US" sz="12800" b="1" u="sng" dirty="0">
                <a:solidFill>
                  <a:srgbClr val="FF0000"/>
                </a:solidFill>
              </a:rPr>
              <a:t>4.  His promise to bring all the faithful when He comes.</a:t>
            </a:r>
          </a:p>
          <a:p>
            <a:r>
              <a:rPr lang="en-US" sz="11200" dirty="0"/>
              <a:t> I Thess. </a:t>
            </a:r>
            <a:r>
              <a:rPr lang="en-US" sz="11200" dirty="0" smtClean="0"/>
              <a:t>4:13-18.  </a:t>
            </a:r>
            <a:r>
              <a:rPr lang="en-US" sz="11200" dirty="0"/>
              <a:t>His promise to bring all the faithful when He comes</a:t>
            </a:r>
            <a:r>
              <a:rPr lang="en-US" sz="11200" dirty="0" smtClean="0"/>
              <a:t>.</a:t>
            </a:r>
            <a:r>
              <a:rPr lang="en-US" sz="11200" baseline="30000" dirty="0"/>
              <a:t> 3 </a:t>
            </a:r>
            <a:r>
              <a:rPr lang="en-US" sz="11200" dirty="0"/>
              <a:t>But I would not have you to be ignorant, brethren, concerning them which are asleep, that ye sorrow not, even as others which have no </a:t>
            </a:r>
            <a:r>
              <a:rPr lang="en-US" sz="11200" dirty="0" smtClean="0"/>
              <a:t>hope.</a:t>
            </a:r>
            <a:r>
              <a:rPr lang="en-US" sz="11200" baseline="30000" dirty="0" smtClean="0"/>
              <a:t>14</a:t>
            </a:r>
            <a:r>
              <a:rPr lang="en-US" sz="11200" baseline="30000" dirty="0"/>
              <a:t> </a:t>
            </a:r>
            <a:r>
              <a:rPr lang="en-US" sz="11200" dirty="0"/>
              <a:t>For if we believe that Jesus died and rose again, even so them also which sleep in Jesus will God bring with </a:t>
            </a:r>
            <a:r>
              <a:rPr lang="en-US" sz="11200" dirty="0" smtClean="0"/>
              <a:t>him.</a:t>
            </a:r>
            <a:r>
              <a:rPr lang="en-US" sz="11200" baseline="30000" dirty="0" smtClean="0"/>
              <a:t>15</a:t>
            </a:r>
            <a:r>
              <a:rPr lang="en-US" sz="11200" baseline="30000" dirty="0"/>
              <a:t> </a:t>
            </a:r>
            <a:r>
              <a:rPr lang="en-US" sz="11200" dirty="0"/>
              <a:t>For this we say unto you by the word of the Lord, that we which are alive and remain unto the coming of the Lord shall not prevent them which are asleep.</a:t>
            </a:r>
          </a:p>
          <a:p>
            <a:r>
              <a:rPr lang="en-US" sz="11200" baseline="30000" dirty="0"/>
              <a:t>16 </a:t>
            </a:r>
            <a:r>
              <a:rPr lang="en-US" sz="11200" dirty="0"/>
              <a:t>For the Lord himself shall descend from heaven with a shout, with the voice of the archangel, and with the trump of God: and the dead in Christ shall rise </a:t>
            </a:r>
            <a:r>
              <a:rPr lang="en-US" sz="11200" dirty="0" smtClean="0"/>
              <a:t>first:</a:t>
            </a:r>
            <a:r>
              <a:rPr lang="en-US" sz="11200" baseline="30000" dirty="0" smtClean="0"/>
              <a:t>17</a:t>
            </a:r>
            <a:r>
              <a:rPr lang="en-US" sz="11200" baseline="30000" dirty="0"/>
              <a:t> </a:t>
            </a:r>
            <a:r>
              <a:rPr lang="en-US" sz="11200" dirty="0"/>
              <a:t>Then we which are alive and remain shall be caught up together with them in the clouds, to meet the Lord in the air: and so shall we ever be with the </a:t>
            </a:r>
            <a:r>
              <a:rPr lang="en-US" sz="11200" dirty="0" smtClean="0"/>
              <a:t>Lord.</a:t>
            </a:r>
            <a:r>
              <a:rPr lang="en-US" sz="11200" baseline="30000" dirty="0" smtClean="0"/>
              <a:t>18</a:t>
            </a:r>
            <a:r>
              <a:rPr lang="en-US" sz="11200" baseline="30000" dirty="0"/>
              <a:t> </a:t>
            </a:r>
            <a:r>
              <a:rPr lang="en-US" sz="11200" dirty="0"/>
              <a:t>Wherefore comfort one another with these words</a:t>
            </a:r>
            <a:r>
              <a:rPr lang="en-US" sz="11200" dirty="0" smtClean="0"/>
              <a:t>.</a:t>
            </a:r>
          </a:p>
          <a:p>
            <a:r>
              <a:rPr lang="en-US" sz="11200" dirty="0"/>
              <a:t> </a:t>
            </a:r>
            <a:r>
              <a:rPr lang="en-US" sz="11200" dirty="0" smtClean="0"/>
              <a:t>  … John 5:28-29  </a:t>
            </a:r>
            <a:r>
              <a:rPr lang="en-US" sz="12800" baseline="30000" dirty="0" smtClean="0"/>
              <a:t>28</a:t>
            </a:r>
            <a:r>
              <a:rPr lang="en-US" sz="12800" baseline="30000" dirty="0"/>
              <a:t> </a:t>
            </a:r>
            <a:r>
              <a:rPr lang="en-US" sz="12800" dirty="0"/>
              <a:t>Marvel not at this: for the hour is coming, in the which all that are in the graves shall hear his voice,</a:t>
            </a:r>
          </a:p>
          <a:p>
            <a:r>
              <a:rPr lang="en-US" sz="12800" baseline="30000" dirty="0"/>
              <a:t>29 </a:t>
            </a:r>
            <a:r>
              <a:rPr lang="en-US" sz="12800" dirty="0"/>
              <a:t>And shall come forth; they that have done good, unto the resurrection of life; and they that have done evil</a:t>
            </a:r>
            <a:r>
              <a:rPr lang="en-US" sz="12800" dirty="0" smtClean="0"/>
              <a:t>,  </a:t>
            </a:r>
            <a:r>
              <a:rPr lang="en-US" sz="12800" dirty="0"/>
              <a:t>unto the resurrection of damnation.</a:t>
            </a:r>
          </a:p>
          <a:p>
            <a:endParaRPr lang="en-US" sz="7600" dirty="0"/>
          </a:p>
          <a:p>
            <a:endParaRPr lang="en-US" sz="3600" dirty="0"/>
          </a:p>
          <a:p>
            <a:r>
              <a:rPr lang="en-US" sz="3600" dirty="0"/>
              <a:t> </a:t>
            </a:r>
          </a:p>
          <a:p>
            <a:endParaRPr lang="en-US" dirty="0"/>
          </a:p>
        </p:txBody>
      </p:sp>
    </p:spTree>
    <p:extLst>
      <p:ext uri="{BB962C8B-B14F-4D97-AF65-F5344CB8AC3E}">
        <p14:creationId xmlns:p14="http://schemas.microsoft.com/office/powerpoint/2010/main" val="10218620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181" y="79952"/>
            <a:ext cx="11880273" cy="6591012"/>
          </a:xfrm>
        </p:spPr>
        <p:txBody>
          <a:bodyPr/>
          <a:lstStyle/>
          <a:p>
            <a:endParaRPr lang="en-US" dirty="0" smtClean="0"/>
          </a:p>
          <a:p>
            <a:endParaRPr lang="en-US" sz="3600" dirty="0" smtClean="0"/>
          </a:p>
          <a:p>
            <a:r>
              <a:rPr lang="en-US" sz="3600" dirty="0" smtClean="0"/>
              <a:t>2 Cor</a:t>
            </a:r>
            <a:r>
              <a:rPr lang="en-US" sz="3600" dirty="0"/>
              <a:t>. </a:t>
            </a:r>
            <a:r>
              <a:rPr lang="en-US" sz="3600" dirty="0" smtClean="0"/>
              <a:t>5:1-3</a:t>
            </a:r>
            <a:r>
              <a:rPr lang="en-US" sz="3600" dirty="0"/>
              <a:t> For we know that if our earthly house of this tabernacle were dissolved, </a:t>
            </a:r>
            <a:r>
              <a:rPr lang="en-US" sz="3600" b="1" u="sng" dirty="0"/>
              <a:t>we have a building of God</a:t>
            </a:r>
            <a:r>
              <a:rPr lang="en-US" sz="3600" dirty="0"/>
              <a:t>,</a:t>
            </a:r>
            <a:r>
              <a:rPr lang="en-US" sz="3600" dirty="0">
                <a:solidFill>
                  <a:srgbClr val="FF0000"/>
                </a:solidFill>
              </a:rPr>
              <a:t> </a:t>
            </a:r>
            <a:r>
              <a:rPr lang="en-US" sz="3600" b="1" u="sng" dirty="0">
                <a:solidFill>
                  <a:srgbClr val="FF0000"/>
                </a:solidFill>
              </a:rPr>
              <a:t>an house not made with hands</a:t>
            </a:r>
            <a:r>
              <a:rPr lang="en-US" sz="3600" dirty="0"/>
              <a:t>, </a:t>
            </a:r>
            <a:r>
              <a:rPr lang="en-US" sz="3600" b="1" u="sng" dirty="0">
                <a:solidFill>
                  <a:srgbClr val="7030A0"/>
                </a:solidFill>
              </a:rPr>
              <a:t>eternal </a:t>
            </a:r>
            <a:r>
              <a:rPr lang="en-US" sz="3600" dirty="0"/>
              <a:t>in the heavens.</a:t>
            </a:r>
          </a:p>
          <a:p>
            <a:r>
              <a:rPr lang="en-US" sz="3600" baseline="30000" dirty="0"/>
              <a:t>2 </a:t>
            </a:r>
            <a:r>
              <a:rPr lang="en-US" sz="3600" dirty="0"/>
              <a:t>For in this we groan, earnestly desiring to be clothed upon with our house which is from heaven:</a:t>
            </a:r>
          </a:p>
          <a:p>
            <a:r>
              <a:rPr lang="en-US" sz="3600" baseline="30000" dirty="0"/>
              <a:t>3 </a:t>
            </a:r>
            <a:r>
              <a:rPr lang="en-US" sz="3600" dirty="0"/>
              <a:t>If so be that being clothed we shall not be found naked</a:t>
            </a:r>
          </a:p>
          <a:p>
            <a:endParaRPr lang="en-US" dirty="0"/>
          </a:p>
        </p:txBody>
      </p:sp>
    </p:spTree>
    <p:extLst>
      <p:ext uri="{BB962C8B-B14F-4D97-AF65-F5344CB8AC3E}">
        <p14:creationId xmlns:p14="http://schemas.microsoft.com/office/powerpoint/2010/main" val="30396127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Remember:</a:t>
            </a:r>
            <a:endParaRPr lang="en-US" b="1" dirty="0">
              <a:solidFill>
                <a:srgbClr val="FF0000"/>
              </a:solidFill>
            </a:endParaRPr>
          </a:p>
        </p:txBody>
      </p:sp>
      <p:sp>
        <p:nvSpPr>
          <p:cNvPr id="3" name="Content Placeholder 2"/>
          <p:cNvSpPr>
            <a:spLocks noGrp="1"/>
          </p:cNvSpPr>
          <p:nvPr>
            <p:ph idx="1"/>
          </p:nvPr>
        </p:nvSpPr>
        <p:spPr/>
        <p:txBody>
          <a:bodyPr>
            <a:noAutofit/>
          </a:bodyPr>
          <a:lstStyle/>
          <a:p>
            <a:r>
              <a:rPr lang="en-US" sz="4000" dirty="0"/>
              <a:t>1.  The Unsearchable Riches of Christ.  Eph. 3:8 </a:t>
            </a:r>
          </a:p>
          <a:p>
            <a:r>
              <a:rPr lang="en-US" sz="4000" dirty="0"/>
              <a:t>2.  His presence throughout all ages  Matt. 28:18-20</a:t>
            </a:r>
          </a:p>
          <a:p>
            <a:r>
              <a:rPr lang="en-US" sz="4000" dirty="0"/>
              <a:t>3.  His protection from the evil one.  2 Thess. 3:3</a:t>
            </a:r>
          </a:p>
          <a:p>
            <a:r>
              <a:rPr lang="en-US" sz="4000" dirty="0"/>
              <a:t>4.  His promise to bring all the faithful when He </a:t>
            </a:r>
            <a:r>
              <a:rPr lang="en-US" sz="4000" dirty="0" smtClean="0"/>
              <a:t>comes.  I </a:t>
            </a:r>
            <a:r>
              <a:rPr lang="en-US" sz="4000" dirty="0"/>
              <a:t>Thess. 4:13-18</a:t>
            </a:r>
          </a:p>
        </p:txBody>
      </p:sp>
    </p:spTree>
    <p:extLst>
      <p:ext uri="{BB962C8B-B14F-4D97-AF65-F5344CB8AC3E}">
        <p14:creationId xmlns:p14="http://schemas.microsoft.com/office/powerpoint/2010/main" val="3106877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0666385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8822234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0004880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lnSpcReduction="10000"/>
          </a:bodyPr>
          <a:lstStyle/>
          <a:p>
            <a:r>
              <a:rPr lang="en-US" sz="3600" dirty="0" smtClean="0"/>
              <a:t>Eph. 3:1-12 </a:t>
            </a:r>
            <a:r>
              <a:rPr lang="en-US" sz="3600" dirty="0"/>
              <a:t> For this cause I Paul, the prisoner of Jesus Christ for you Gentiles,</a:t>
            </a:r>
          </a:p>
          <a:p>
            <a:r>
              <a:rPr lang="en-US" sz="3600" baseline="30000" dirty="0"/>
              <a:t>2 </a:t>
            </a:r>
            <a:r>
              <a:rPr lang="en-US" sz="3600" dirty="0"/>
              <a:t>If ye have heard of the dispensation of the grace of God which is given me to you-ward:</a:t>
            </a:r>
          </a:p>
          <a:p>
            <a:r>
              <a:rPr lang="en-US" sz="3600" baseline="30000" dirty="0"/>
              <a:t>3 </a:t>
            </a:r>
            <a:r>
              <a:rPr lang="en-US" sz="3600" dirty="0"/>
              <a:t>How that by revelation he made known unto me the mystery; (as I wrote afore in few words,</a:t>
            </a:r>
          </a:p>
          <a:p>
            <a:r>
              <a:rPr lang="en-US" sz="3600" baseline="30000" dirty="0"/>
              <a:t>4 </a:t>
            </a:r>
            <a:r>
              <a:rPr lang="en-US" sz="3600" dirty="0"/>
              <a:t>Whereby, when ye read, ye may understand my knowledge in the mystery of Christ)</a:t>
            </a:r>
          </a:p>
          <a:p>
            <a:r>
              <a:rPr lang="en-US" sz="3600" baseline="30000" dirty="0"/>
              <a:t>5 </a:t>
            </a:r>
            <a:r>
              <a:rPr lang="en-US" sz="3600" dirty="0"/>
              <a:t>Which in other ages was not made known unto the sons of men, as it is now revealed unto his holy apostles and prophets by the Spirit;</a:t>
            </a:r>
          </a:p>
          <a:p>
            <a:r>
              <a:rPr lang="en-US" sz="3600" baseline="30000" dirty="0"/>
              <a:t>6 </a:t>
            </a:r>
            <a:r>
              <a:rPr lang="en-US" sz="3600" dirty="0"/>
              <a:t>That the Gentiles should be </a:t>
            </a:r>
            <a:r>
              <a:rPr lang="en-US" sz="3600" dirty="0" err="1"/>
              <a:t>fellowheirs</a:t>
            </a:r>
            <a:r>
              <a:rPr lang="en-US" sz="3600" dirty="0"/>
              <a:t>, and of the same body, and partakers of his promise in Christ by the gospel:</a:t>
            </a:r>
          </a:p>
          <a:p>
            <a:endParaRPr lang="en-US" dirty="0"/>
          </a:p>
        </p:txBody>
      </p:sp>
    </p:spTree>
    <p:extLst>
      <p:ext uri="{BB962C8B-B14F-4D97-AF65-F5344CB8AC3E}">
        <p14:creationId xmlns:p14="http://schemas.microsoft.com/office/powerpoint/2010/main" val="35761977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Jeremiah 29:11 – To whom is God speaking?</a:t>
            </a:r>
            <a:endParaRPr lang="en-US" dirty="0"/>
          </a:p>
          <a:p>
            <a:r>
              <a:rPr lang="en-US" dirty="0"/>
              <a:t>Jeremiah 29 begins by letting us know it is “the letter that Jeremiah the prophet sent from Jerusalem to the surviving elders of the exiles, and to the priests, the prophets, and all the people, whom Nebuchadnezzar had taken into exile from Jerusalem to Babylon” (vs. 1). Through Jeremiah, God was telling the exiles several things:</a:t>
            </a:r>
          </a:p>
          <a:p>
            <a:endParaRPr lang="en-US" dirty="0"/>
          </a:p>
        </p:txBody>
      </p:sp>
    </p:spTree>
    <p:extLst>
      <p:ext uri="{BB962C8B-B14F-4D97-AF65-F5344CB8AC3E}">
        <p14:creationId xmlns:p14="http://schemas.microsoft.com/office/powerpoint/2010/main" val="33547411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lvl="0"/>
            <a:r>
              <a:rPr lang="en-US" dirty="0"/>
              <a:t>They were told to build permanent homes and start families in Babylon, because the time of exile was going to be 70 years (Jeremiah 29:4-10).</a:t>
            </a:r>
          </a:p>
          <a:p>
            <a:pPr lvl="0"/>
            <a:r>
              <a:rPr lang="en-US" dirty="0"/>
              <a:t>They were told not to listen to the false prophets, who were telling people the captivity would be short and they’d soon be back in Jerusalem (Jeremiah 29:8-9).</a:t>
            </a:r>
          </a:p>
          <a:p>
            <a:pPr lvl="0"/>
            <a:r>
              <a:rPr lang="en-US" dirty="0"/>
              <a:t>After 70 years, God would start bringing His people back to Jerusalem, where He had marvelous plans for them (Jeremiah 29:10-14).</a:t>
            </a:r>
          </a:p>
          <a:p>
            <a:pPr lvl="0"/>
            <a:r>
              <a:rPr lang="en-US" dirty="0"/>
              <a:t>But in the meantime, Jerusalem was going to suffer horrible pain and punishment because no one was listening to the prophets God sent, but instead they were listening to false prophets (Jeremiah 29:15-23).</a:t>
            </a:r>
          </a:p>
          <a:p>
            <a:endParaRPr lang="en-US" dirty="0"/>
          </a:p>
        </p:txBody>
      </p:sp>
    </p:spTree>
    <p:extLst>
      <p:ext uri="{BB962C8B-B14F-4D97-AF65-F5344CB8AC3E}">
        <p14:creationId xmlns:p14="http://schemas.microsoft.com/office/powerpoint/2010/main" val="18103528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The passage is addressed to Jews in Babylonian captivity; </a:t>
            </a:r>
            <a:r>
              <a:rPr lang="en-US" b="1" dirty="0"/>
              <a:t>not to me or to you</a:t>
            </a:r>
            <a:r>
              <a:rPr lang="en-US" dirty="0"/>
              <a:t>. God was saying to the Jews, </a:t>
            </a:r>
            <a:r>
              <a:rPr lang="en-US" i="1" dirty="0"/>
              <a:t>Get comfortable in Babylon. It’s going to be a long stay. Many of you will spend the rest of your lives here. I will bring some of you back someday, but not right now. Right now, there is going to be suffering because of your disobedience and sin</a:t>
            </a:r>
            <a:endParaRPr lang="en-US" dirty="0"/>
          </a:p>
        </p:txBody>
      </p:sp>
    </p:spTree>
    <p:extLst>
      <p:ext uri="{BB962C8B-B14F-4D97-AF65-F5344CB8AC3E}">
        <p14:creationId xmlns:p14="http://schemas.microsoft.com/office/powerpoint/2010/main" val="29221499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Jeremiah 29:11 – What does it mean for Christians?</a:t>
            </a:r>
          </a:p>
          <a:p>
            <a:r>
              <a:rPr lang="en-US" dirty="0"/>
              <a:t>The sad part about people misusing this passage is that they miss the real beauty of the passage. What were the plans God had for the Jews? His plans included bringing them back and restoring the city, but most importantly, </a:t>
            </a:r>
            <a:r>
              <a:rPr lang="en-US" b="1" dirty="0"/>
              <a:t>His plans included the coming Messiah</a:t>
            </a:r>
            <a:r>
              <a:rPr lang="en-US" dirty="0"/>
              <a:t>. In Jeremiah 23:5-6, we read:</a:t>
            </a:r>
          </a:p>
          <a:p>
            <a:endParaRPr lang="en-US" dirty="0"/>
          </a:p>
        </p:txBody>
      </p:sp>
    </p:spTree>
    <p:extLst>
      <p:ext uri="{BB962C8B-B14F-4D97-AF65-F5344CB8AC3E}">
        <p14:creationId xmlns:p14="http://schemas.microsoft.com/office/powerpoint/2010/main" val="38946250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 Jeremiah 23:5-6, we read:</a:t>
            </a:r>
          </a:p>
          <a:p>
            <a:r>
              <a:rPr lang="en-US" dirty="0"/>
              <a:t>Behold, the days are coming, declares the Lord, when I will raise up for David a righteous Branch, and </a:t>
            </a:r>
            <a:r>
              <a:rPr lang="en-US" b="1" dirty="0"/>
              <a:t>he shall reign as king</a:t>
            </a:r>
            <a:r>
              <a:rPr lang="en-US" dirty="0"/>
              <a:t> and </a:t>
            </a:r>
            <a:r>
              <a:rPr lang="en-US" b="1" dirty="0"/>
              <a:t>deal wisely</a:t>
            </a:r>
            <a:r>
              <a:rPr lang="en-US" dirty="0"/>
              <a:t>, and shall </a:t>
            </a:r>
            <a:r>
              <a:rPr lang="en-US" b="1" dirty="0"/>
              <a:t>execute justice and righteousness</a:t>
            </a:r>
            <a:r>
              <a:rPr lang="en-US" dirty="0"/>
              <a:t> in the land. In his days Judah will be saved, and Israel will dwell securely. And this is the name by which he will be called: </a:t>
            </a:r>
            <a:r>
              <a:rPr lang="en-US" b="1" dirty="0"/>
              <a:t>“The Lord is our righteousness.”</a:t>
            </a:r>
            <a:endParaRPr lang="en-US" dirty="0"/>
          </a:p>
          <a:p>
            <a:endParaRPr lang="en-US" dirty="0"/>
          </a:p>
        </p:txBody>
      </p:sp>
    </p:spTree>
    <p:extLst>
      <p:ext uri="{BB962C8B-B14F-4D97-AF65-F5344CB8AC3E}">
        <p14:creationId xmlns:p14="http://schemas.microsoft.com/office/powerpoint/2010/main" val="40055308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Jeremiah 29:11 means that no matter how </a:t>
            </a:r>
            <a:r>
              <a:rPr lang="en-US" i="1" dirty="0"/>
              <a:t>unfaithful</a:t>
            </a:r>
            <a:r>
              <a:rPr lang="en-US" dirty="0"/>
              <a:t> the Jews were, God was determined to be</a:t>
            </a:r>
            <a:r>
              <a:rPr lang="en-US" i="1" dirty="0"/>
              <a:t> faithful</a:t>
            </a:r>
            <a:r>
              <a:rPr lang="en-US" dirty="0"/>
              <a:t> to His promise to send the Messiah (Romans 3:3). These “plans” were in the mind of God “before the foundation of the world” (1 Peter 1:20). Though these plans were prophesied about for centuries, they remained a “mystery” for thousands of years, until Jesus came and revealed what God had been planning all along.</a:t>
            </a:r>
          </a:p>
        </p:txBody>
      </p:sp>
    </p:spTree>
    <p:extLst>
      <p:ext uri="{BB962C8B-B14F-4D97-AF65-F5344CB8AC3E}">
        <p14:creationId xmlns:p14="http://schemas.microsoft.com/office/powerpoint/2010/main" val="16982078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 him we have redemption through his blood, the forgiveness of our trespasses, according to the riches of his grace, which he lavished upon us, in all wisdom and insight </a:t>
            </a:r>
            <a:r>
              <a:rPr lang="en-US" b="1" dirty="0"/>
              <a:t>making known to us the mystery of his will</a:t>
            </a:r>
            <a:r>
              <a:rPr lang="en-US" dirty="0"/>
              <a:t>, according to his purpose, which he set forth in Christ as </a:t>
            </a:r>
            <a:r>
              <a:rPr lang="en-US" b="1" dirty="0"/>
              <a:t>a plan for the fullness of time</a:t>
            </a:r>
            <a:r>
              <a:rPr lang="en-US" dirty="0"/>
              <a:t>, to unite all things in him, things in heaven and things on earth” (Eph. 1:7-10).</a:t>
            </a:r>
          </a:p>
        </p:txBody>
      </p:sp>
    </p:spTree>
    <p:extLst>
      <p:ext uri="{BB962C8B-B14F-4D97-AF65-F5344CB8AC3E}">
        <p14:creationId xmlns:p14="http://schemas.microsoft.com/office/powerpoint/2010/main" val="5682230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Jeremiah 29:11 means, even though </a:t>
            </a:r>
            <a:r>
              <a:rPr lang="en-US" b="1" dirty="0"/>
              <a:t>God was punishing the Jews, He wasn’t done with them yet</a:t>
            </a:r>
            <a:r>
              <a:rPr lang="en-US" dirty="0"/>
              <a:t>. And Christians should praise God for that, because otherwise there would be no Savior. As Jesus Himself said, “Salvation is from</a:t>
            </a:r>
            <a:br>
              <a:rPr lang="en-US" dirty="0"/>
            </a:br>
            <a:r>
              <a:rPr lang="en-US" dirty="0"/>
              <a:t>the Jews” (John 4:22).</a:t>
            </a:r>
          </a:p>
        </p:txBody>
      </p:sp>
    </p:spTree>
    <p:extLst>
      <p:ext uri="{BB962C8B-B14F-4D97-AF65-F5344CB8AC3E}">
        <p14:creationId xmlns:p14="http://schemas.microsoft.com/office/powerpoint/2010/main" val="25975613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Here is what you need to understand: </a:t>
            </a:r>
            <a:r>
              <a:rPr lang="en-US" b="1" dirty="0"/>
              <a:t>God’s plans to restore the Jews from captivity – so He could send His Son into the world – was His plans to prosper YOU.</a:t>
            </a:r>
            <a:r>
              <a:rPr lang="en-US" dirty="0"/>
              <a:t> Those were His plans to prosper all who are in Christ Jesus. Because of their disobedience, many individual Jews were “prepared for destruction,” but God patiently endured them, “in order to make known the riches of his glory” to us who believe in Christ (Romans 9:22-24).</a:t>
            </a:r>
          </a:p>
        </p:txBody>
      </p:sp>
    </p:spTree>
    <p:extLst>
      <p:ext uri="{BB962C8B-B14F-4D97-AF65-F5344CB8AC3E}">
        <p14:creationId xmlns:p14="http://schemas.microsoft.com/office/powerpoint/2010/main" val="10235657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If you are in Christ, God </a:t>
            </a:r>
            <a:r>
              <a:rPr lang="en-US" i="1" dirty="0"/>
              <a:t>has</a:t>
            </a:r>
            <a:r>
              <a:rPr lang="en-US" dirty="0"/>
              <a:t> prospered you. You are the recipient of </a:t>
            </a:r>
            <a:r>
              <a:rPr lang="en-US" b="1" dirty="0"/>
              <a:t>“unsearchable riches”</a:t>
            </a:r>
            <a:r>
              <a:rPr lang="en-US" dirty="0"/>
              <a:t> (Ephesians 3:8). But as far as your physical health, finances, careers, and possessions are concerned, these are all “uncertain” and we are told not to set our hopes on them, but to set our hopes on God (1 Timothy 1:17).</a:t>
            </a:r>
          </a:p>
        </p:txBody>
      </p:sp>
    </p:spTree>
    <p:extLst>
      <p:ext uri="{BB962C8B-B14F-4D97-AF65-F5344CB8AC3E}">
        <p14:creationId xmlns:p14="http://schemas.microsoft.com/office/powerpoint/2010/main" val="3056681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909" y="0"/>
            <a:ext cx="12295909" cy="6764482"/>
          </a:xfrm>
        </p:spPr>
        <p:txBody>
          <a:bodyPr>
            <a:normAutofit fontScale="92500" lnSpcReduction="20000"/>
          </a:bodyPr>
          <a:lstStyle/>
          <a:p>
            <a:r>
              <a:rPr lang="en-US" sz="3900" baseline="30000" dirty="0"/>
              <a:t>7 </a:t>
            </a:r>
            <a:r>
              <a:rPr lang="en-US" sz="3900" dirty="0"/>
              <a:t>Whereof I was made a minister, according to the gift of the grace of God given unto me by the effectual working of his power.</a:t>
            </a:r>
          </a:p>
          <a:p>
            <a:r>
              <a:rPr lang="en-US" sz="3900" baseline="30000" dirty="0"/>
              <a:t>8 </a:t>
            </a:r>
            <a:r>
              <a:rPr lang="en-US" sz="3900" dirty="0"/>
              <a:t>Unto me, who am less than the least of all saints, is this grace given, </a:t>
            </a:r>
            <a:r>
              <a:rPr lang="en-US" sz="3900" b="1" u="sng" dirty="0">
                <a:solidFill>
                  <a:srgbClr val="FF0000"/>
                </a:solidFill>
              </a:rPr>
              <a:t>that I should preach among the Gentiles the unsearchable riches of Christ;</a:t>
            </a:r>
          </a:p>
          <a:p>
            <a:r>
              <a:rPr lang="en-US" sz="3900" baseline="30000" dirty="0"/>
              <a:t>9 </a:t>
            </a:r>
            <a:r>
              <a:rPr lang="en-US" sz="3900" dirty="0"/>
              <a:t>And to make all men see what is the fellowship of the mystery, which from the beginning of the world hath been hid in God, who created all things by Jesus Christ:</a:t>
            </a:r>
          </a:p>
          <a:p>
            <a:r>
              <a:rPr lang="en-US" sz="3900" baseline="30000" dirty="0"/>
              <a:t>10 </a:t>
            </a:r>
            <a:r>
              <a:rPr lang="en-US" sz="3900" dirty="0"/>
              <a:t>To the intent that now unto the principalities and powers in heavenly places might be known by the church the manifold wisdom of </a:t>
            </a:r>
            <a:r>
              <a:rPr lang="en-US" sz="3900" dirty="0" smtClean="0"/>
              <a:t>God,</a:t>
            </a:r>
            <a:r>
              <a:rPr lang="en-US" sz="3900" baseline="30000" dirty="0" smtClean="0"/>
              <a:t>11</a:t>
            </a:r>
            <a:r>
              <a:rPr lang="en-US" sz="3900" baseline="30000" dirty="0"/>
              <a:t> </a:t>
            </a:r>
            <a:r>
              <a:rPr lang="en-US" sz="3900" dirty="0"/>
              <a:t>According to the eternal purpose which he purposed in Christ Jesus our Lord:</a:t>
            </a:r>
          </a:p>
          <a:p>
            <a:r>
              <a:rPr lang="en-US" sz="3900" baseline="30000" dirty="0"/>
              <a:t>12 </a:t>
            </a:r>
            <a:r>
              <a:rPr lang="en-US" sz="3900" dirty="0"/>
              <a:t>In whom we have boldness and access with confidence by the faith of him.</a:t>
            </a:r>
          </a:p>
          <a:p>
            <a:endParaRPr lang="en-US" dirty="0"/>
          </a:p>
        </p:txBody>
      </p:sp>
    </p:spTree>
    <p:extLst>
      <p:ext uri="{BB962C8B-B14F-4D97-AF65-F5344CB8AC3E}">
        <p14:creationId xmlns:p14="http://schemas.microsoft.com/office/powerpoint/2010/main" val="18343794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 him we have redemption through his blood, the forgiveness of our trespasses, according to the riches of his grace, which he lavished upon us, in all wisdom and insight </a:t>
            </a:r>
            <a:r>
              <a:rPr lang="en-US" b="1" dirty="0"/>
              <a:t>making known to us the mystery of his will</a:t>
            </a:r>
            <a:r>
              <a:rPr lang="en-US" dirty="0"/>
              <a:t>, according to his purpose, which he set forth in Christ as </a:t>
            </a:r>
            <a:r>
              <a:rPr lang="en-US" b="1" dirty="0"/>
              <a:t>a plan for the fullness of time</a:t>
            </a:r>
            <a:r>
              <a:rPr lang="en-US" dirty="0"/>
              <a:t>, to unite all things in him, things in heaven and things on earth” (Eph. 1:7-10).</a:t>
            </a:r>
          </a:p>
        </p:txBody>
      </p:sp>
    </p:spTree>
    <p:extLst>
      <p:ext uri="{BB962C8B-B14F-4D97-AF65-F5344CB8AC3E}">
        <p14:creationId xmlns:p14="http://schemas.microsoft.com/office/powerpoint/2010/main" val="13343678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God has been planning since before creation to send His Son on our behalf.</a:t>
            </a:r>
            <a:endParaRPr lang="en-US" dirty="0" smtClean="0"/>
          </a:p>
          <a:p>
            <a:r>
              <a:rPr lang="en-US" dirty="0" smtClean="0"/>
              <a:t>“For He was foreknown before the foundation of the world, but has appeared in these last times for the sake of you, who through Him are believers in God.” (1 Peter 1:20-21)</a:t>
            </a:r>
          </a:p>
          <a:p>
            <a:endParaRPr lang="en-US" dirty="0"/>
          </a:p>
        </p:txBody>
      </p:sp>
    </p:spTree>
    <p:extLst>
      <p:ext uri="{BB962C8B-B14F-4D97-AF65-F5344CB8AC3E}">
        <p14:creationId xmlns:p14="http://schemas.microsoft.com/office/powerpoint/2010/main" val="2745125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God has been planning since before creation for us to know and follow this Christ.</a:t>
            </a:r>
            <a:endParaRPr lang="en-US" dirty="0" smtClean="0"/>
          </a:p>
          <a:p>
            <a:r>
              <a:rPr lang="en-US" dirty="0" smtClean="0"/>
              <a:t>“He chose us in Him before the foundation of the world, that we would be holy and blameless before Him.” (Ephesians 1:4)</a:t>
            </a:r>
          </a:p>
          <a:p>
            <a:endParaRPr lang="en-US" dirty="0"/>
          </a:p>
        </p:txBody>
      </p:sp>
    </p:spTree>
    <p:extLst>
      <p:ext uri="{BB962C8B-B14F-4D97-AF65-F5344CB8AC3E}">
        <p14:creationId xmlns:p14="http://schemas.microsoft.com/office/powerpoint/2010/main" val="2847338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God’s plans for this salvation apply to all of us.</a:t>
            </a:r>
            <a:endParaRPr lang="en-US" dirty="0" smtClean="0"/>
          </a:p>
          <a:p>
            <a:r>
              <a:rPr lang="en-US" dirty="0" smtClean="0"/>
              <a:t>“The Lord is not slow about His promise, as some count slowness, but is patient toward you, not wishing for any to perish but for all to come to repentance.” (2 Peter 3:9)</a:t>
            </a:r>
          </a:p>
          <a:p>
            <a:endParaRPr lang="en-US" dirty="0"/>
          </a:p>
        </p:txBody>
      </p:sp>
    </p:spTree>
    <p:extLst>
      <p:ext uri="{BB962C8B-B14F-4D97-AF65-F5344CB8AC3E}">
        <p14:creationId xmlns:p14="http://schemas.microsoft.com/office/powerpoint/2010/main" val="29512168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His plans are not only for our salvation in an abstract sense, but truly for our ultimate welfare.</a:t>
            </a:r>
            <a:endParaRPr lang="en-US" dirty="0" smtClean="0"/>
          </a:p>
          <a:p>
            <a:r>
              <a:rPr lang="en-US" dirty="0" smtClean="0"/>
              <a:t>“God causes all things to work together for good to those who love God, to those who are called according to His purpose.” (Romans 8:28)</a:t>
            </a:r>
          </a:p>
          <a:p>
            <a:endParaRPr lang="en-US" dirty="0"/>
          </a:p>
        </p:txBody>
      </p:sp>
    </p:spTree>
    <p:extLst>
      <p:ext uri="{BB962C8B-B14F-4D97-AF65-F5344CB8AC3E}">
        <p14:creationId xmlns:p14="http://schemas.microsoft.com/office/powerpoint/2010/main" val="38295833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Therefore, God </a:t>
            </a:r>
            <a:r>
              <a:rPr lang="en-US" b="1" i="1" dirty="0" smtClean="0"/>
              <a:t>does</a:t>
            </a:r>
            <a:r>
              <a:rPr lang="en-US" b="1" dirty="0" smtClean="0"/>
              <a:t> know the plans that He has for us, and they </a:t>
            </a:r>
            <a:r>
              <a:rPr lang="en-US" b="1" i="1" dirty="0" smtClean="0"/>
              <a:t>are</a:t>
            </a:r>
            <a:r>
              <a:rPr lang="en-US" b="1" dirty="0" smtClean="0"/>
              <a:t> plans for welfare and not calamity, to give us a hope and a future.</a:t>
            </a:r>
            <a:br>
              <a:rPr lang="en-US" b="1" dirty="0" smtClean="0"/>
            </a:br>
            <a:r>
              <a:rPr lang="en-US" dirty="0" smtClean="0"/>
              <a:t/>
            </a:r>
            <a:br>
              <a:rPr lang="en-US" dirty="0" smtClean="0"/>
            </a:br>
            <a:r>
              <a:rPr lang="en-US" dirty="0" smtClean="0"/>
              <a:t>If we misunderstand these assertions to be promises about smooth relationships, financial prosperity, good physical health, or good luck, we will probably be disappointed sooner or later.</a:t>
            </a:r>
            <a:endParaRPr lang="en-US" dirty="0"/>
          </a:p>
        </p:txBody>
      </p:sp>
    </p:spTree>
    <p:extLst>
      <p:ext uri="{BB962C8B-B14F-4D97-AF65-F5344CB8AC3E}">
        <p14:creationId xmlns:p14="http://schemas.microsoft.com/office/powerpoint/2010/main" val="831554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But </a:t>
            </a:r>
            <a:r>
              <a:rPr lang="en-US" b="1" dirty="0" smtClean="0"/>
              <a:t>if we understand God’s promises as those that are ultimate and eternal, we can rest in His promises.</a:t>
            </a:r>
            <a:r>
              <a:rPr lang="en-US" dirty="0" smtClean="0"/>
              <a:t> </a:t>
            </a:r>
            <a:r>
              <a:rPr lang="en-US" b="1" dirty="0" smtClean="0"/>
              <a:t>That which is known is central for us, while that which is unknown is peripheral.</a:t>
            </a:r>
            <a:endParaRPr lang="en-US" dirty="0"/>
          </a:p>
        </p:txBody>
      </p:sp>
    </p:spTree>
    <p:extLst>
      <p:ext uri="{BB962C8B-B14F-4D97-AF65-F5344CB8AC3E}">
        <p14:creationId xmlns:p14="http://schemas.microsoft.com/office/powerpoint/2010/main" val="12108060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   Looking Unto Jesus for God’s plans for you and me.</a:t>
            </a:r>
          </a:p>
          <a:p>
            <a:r>
              <a:rPr lang="en-US" dirty="0"/>
              <a:t> </a:t>
            </a:r>
            <a:r>
              <a:rPr lang="en-US" dirty="0" smtClean="0"/>
              <a:t>       Heb. 12:1-2  </a:t>
            </a:r>
            <a:endParaRPr lang="en-US" dirty="0"/>
          </a:p>
        </p:txBody>
      </p:sp>
    </p:spTree>
    <p:extLst>
      <p:ext uri="{BB962C8B-B14F-4D97-AF65-F5344CB8AC3E}">
        <p14:creationId xmlns:p14="http://schemas.microsoft.com/office/powerpoint/2010/main" val="7546642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#2  Believing God will help to accomplish His plans for you and me.</a:t>
            </a:r>
          </a:p>
          <a:p>
            <a:r>
              <a:rPr lang="en-US" dirty="0"/>
              <a:t> </a:t>
            </a:r>
            <a:r>
              <a:rPr lang="en-US" dirty="0" smtClean="0"/>
              <a:t>     Heb. 11:6</a:t>
            </a:r>
            <a:endParaRPr lang="en-US" dirty="0"/>
          </a:p>
        </p:txBody>
      </p:sp>
    </p:spTree>
    <p:extLst>
      <p:ext uri="{BB962C8B-B14F-4D97-AF65-F5344CB8AC3E}">
        <p14:creationId xmlns:p14="http://schemas.microsoft.com/office/powerpoint/2010/main" val="32802422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#3  Looking in the mirror to see whom I am</a:t>
            </a:r>
          </a:p>
          <a:p>
            <a:r>
              <a:rPr lang="en-US" dirty="0" smtClean="0"/>
              <a:t>And what he can do for me.   2 Cor. 13:5</a:t>
            </a:r>
          </a:p>
          <a:p>
            <a:r>
              <a:rPr lang="en-US" dirty="0"/>
              <a:t> </a:t>
            </a:r>
            <a:r>
              <a:rPr lang="en-US" dirty="0" smtClean="0"/>
              <a:t> Jas. </a:t>
            </a:r>
            <a:endParaRPr lang="en-US" dirty="0"/>
          </a:p>
        </p:txBody>
      </p:sp>
    </p:spTree>
    <p:extLst>
      <p:ext uri="{BB962C8B-B14F-4D97-AF65-F5344CB8AC3E}">
        <p14:creationId xmlns:p14="http://schemas.microsoft.com/office/powerpoint/2010/main" val="3335283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rPr>
              <a:t>Does God Have Plans</a:t>
            </a:r>
            <a:br>
              <a:rPr lang="en-US" b="1" dirty="0" smtClean="0">
                <a:solidFill>
                  <a:srgbClr val="FF0000"/>
                </a:solidFill>
              </a:rPr>
            </a:br>
            <a:r>
              <a:rPr lang="en-US" b="1" dirty="0" smtClean="0">
                <a:solidFill>
                  <a:srgbClr val="FF0000"/>
                </a:solidFill>
              </a:rPr>
              <a:t>for </a:t>
            </a:r>
            <a:r>
              <a:rPr lang="en-US" b="1" u="sng" dirty="0" smtClean="0">
                <a:solidFill>
                  <a:srgbClr val="FF0000"/>
                </a:solidFill>
              </a:rPr>
              <a:t>us?</a:t>
            </a:r>
            <a:endParaRPr lang="en-US" b="1" u="sng" dirty="0">
              <a:solidFill>
                <a:srgbClr val="FF0000"/>
              </a:solidFill>
            </a:endParaRPr>
          </a:p>
        </p:txBody>
      </p:sp>
      <p:sp>
        <p:nvSpPr>
          <p:cNvPr id="3" name="Subtitle 2"/>
          <p:cNvSpPr>
            <a:spLocks noGrp="1"/>
          </p:cNvSpPr>
          <p:nvPr>
            <p:ph type="subTitle" idx="1"/>
          </p:nvPr>
        </p:nvSpPr>
        <p:spPr/>
        <p:txBody>
          <a:bodyPr>
            <a:normAutofit/>
          </a:bodyPr>
          <a:lstStyle/>
          <a:p>
            <a:r>
              <a:rPr lang="en-US" sz="4800" b="1" dirty="0" err="1" smtClean="0"/>
              <a:t>Jerm</a:t>
            </a:r>
            <a:r>
              <a:rPr lang="en-US" sz="4800" b="1" dirty="0" smtClean="0"/>
              <a:t>. 29:11</a:t>
            </a:r>
          </a:p>
        </p:txBody>
      </p:sp>
    </p:spTree>
    <p:extLst>
      <p:ext uri="{BB962C8B-B14F-4D97-AF65-F5344CB8AC3E}">
        <p14:creationId xmlns:p14="http://schemas.microsoft.com/office/powerpoint/2010/main" val="302568923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#4  Knowing Him helps me to know me.</a:t>
            </a:r>
          </a:p>
          <a:p>
            <a:r>
              <a:rPr lang="en-US" dirty="0"/>
              <a:t> </a:t>
            </a:r>
            <a:r>
              <a:rPr lang="en-US" dirty="0" smtClean="0"/>
              <a:t>  He is such a great Father who loves us.</a:t>
            </a:r>
          </a:p>
          <a:p>
            <a:r>
              <a:rPr lang="en-US" dirty="0"/>
              <a:t> </a:t>
            </a:r>
            <a:r>
              <a:rPr lang="en-US" dirty="0" smtClean="0"/>
              <a:t>  “You can trust me”  go ahead and jump.</a:t>
            </a:r>
          </a:p>
          <a:p>
            <a:r>
              <a:rPr lang="en-US" dirty="0"/>
              <a:t> </a:t>
            </a:r>
            <a:endParaRPr lang="en-US" dirty="0" smtClean="0"/>
          </a:p>
          <a:p>
            <a:r>
              <a:rPr lang="en-US" dirty="0"/>
              <a:t> </a:t>
            </a:r>
            <a:r>
              <a:rPr lang="en-US" dirty="0" smtClean="0"/>
              <a:t>  Do it again daddy!...</a:t>
            </a:r>
          </a:p>
        </p:txBody>
      </p:sp>
    </p:spTree>
    <p:extLst>
      <p:ext uri="{BB962C8B-B14F-4D97-AF65-F5344CB8AC3E}">
        <p14:creationId xmlns:p14="http://schemas.microsoft.com/office/powerpoint/2010/main" val="15326145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Does God have plans for Me?</a:t>
            </a:r>
          </a:p>
          <a:p>
            <a:r>
              <a:rPr lang="en-US" dirty="0"/>
              <a:t> </a:t>
            </a:r>
            <a:r>
              <a:rPr lang="en-US" dirty="0" smtClean="0"/>
              <a:t>  Yes.  His promises to us…</a:t>
            </a:r>
          </a:p>
          <a:p>
            <a:r>
              <a:rPr lang="en-US" dirty="0"/>
              <a:t> </a:t>
            </a:r>
            <a:r>
              <a:rPr lang="en-US" dirty="0" smtClean="0"/>
              <a:t>  Yes.  His </a:t>
            </a:r>
          </a:p>
          <a:p>
            <a:endParaRPr lang="en-US" dirty="0"/>
          </a:p>
          <a:p>
            <a:r>
              <a:rPr lang="en-US" dirty="0" smtClean="0"/>
              <a:t>How can it be accomplished?</a:t>
            </a:r>
          </a:p>
          <a:p>
            <a:r>
              <a:rPr lang="en-US" dirty="0"/>
              <a:t> </a:t>
            </a:r>
            <a:r>
              <a:rPr lang="en-US" dirty="0" smtClean="0"/>
              <a:t>  I surrender all …to Jesus.</a:t>
            </a:r>
            <a:endParaRPr lang="en-US" dirty="0"/>
          </a:p>
        </p:txBody>
      </p:sp>
    </p:spTree>
    <p:extLst>
      <p:ext uri="{BB962C8B-B14F-4D97-AF65-F5344CB8AC3E}">
        <p14:creationId xmlns:p14="http://schemas.microsoft.com/office/powerpoint/2010/main" val="17352192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 </a:t>
            </a:r>
            <a:r>
              <a:rPr lang="en-US" dirty="0" smtClean="0"/>
              <a:t>  Believe Him.</a:t>
            </a:r>
          </a:p>
          <a:p>
            <a:pPr marL="0" indent="0">
              <a:buNone/>
            </a:pPr>
            <a:r>
              <a:rPr lang="en-US" dirty="0"/>
              <a:t> </a:t>
            </a:r>
            <a:r>
              <a:rPr lang="en-US" dirty="0" smtClean="0"/>
              <a:t>  Trust Him.</a:t>
            </a:r>
          </a:p>
          <a:p>
            <a:pPr marL="0" indent="0">
              <a:buNone/>
            </a:pPr>
            <a:r>
              <a:rPr lang="en-US" dirty="0"/>
              <a:t> </a:t>
            </a:r>
            <a:r>
              <a:rPr lang="en-US" dirty="0" smtClean="0"/>
              <a:t>  Be like Him </a:t>
            </a:r>
          </a:p>
          <a:p>
            <a:pPr marL="0" indent="0">
              <a:buNone/>
            </a:pPr>
            <a:r>
              <a:rPr lang="en-US" dirty="0"/>
              <a:t> </a:t>
            </a:r>
            <a:r>
              <a:rPr lang="en-US" dirty="0" smtClean="0"/>
              <a:t>  Feel the joy that comes from Him…</a:t>
            </a:r>
          </a:p>
          <a:p>
            <a:pPr marL="0" indent="0">
              <a:buNone/>
            </a:pPr>
            <a:r>
              <a:rPr lang="en-US" dirty="0"/>
              <a:t> </a:t>
            </a:r>
            <a:r>
              <a:rPr lang="en-US" dirty="0" smtClean="0"/>
              <a:t>  </a:t>
            </a:r>
          </a:p>
          <a:p>
            <a:pPr marL="0" indent="0">
              <a:buNone/>
            </a:pPr>
            <a:r>
              <a:rPr lang="en-US" dirty="0" smtClean="0"/>
              <a:t>All to Jesus, I Surrender</a:t>
            </a:r>
          </a:p>
          <a:p>
            <a:pPr marL="0" indent="0">
              <a:buNone/>
            </a:pPr>
            <a:endParaRPr lang="en-US" dirty="0"/>
          </a:p>
          <a:p>
            <a:pPr marL="0" indent="0">
              <a:buNone/>
            </a:pPr>
            <a:r>
              <a:rPr lang="en-US" dirty="0" smtClean="0"/>
              <a:t>Amazing Grace, how sweet the sound….</a:t>
            </a:r>
            <a:endParaRPr lang="en-US" dirty="0"/>
          </a:p>
        </p:txBody>
      </p:sp>
    </p:spTree>
    <p:extLst>
      <p:ext uri="{BB962C8B-B14F-4D97-AF65-F5344CB8AC3E}">
        <p14:creationId xmlns:p14="http://schemas.microsoft.com/office/powerpoint/2010/main" val="4163262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800" b="1" dirty="0" smtClean="0"/>
              <a:t>He did for Jeremiah !</a:t>
            </a:r>
            <a:endParaRPr lang="en-US" sz="4800" b="1" dirty="0"/>
          </a:p>
        </p:txBody>
      </p:sp>
    </p:spTree>
    <p:extLst>
      <p:ext uri="{BB962C8B-B14F-4D97-AF65-F5344CB8AC3E}">
        <p14:creationId xmlns:p14="http://schemas.microsoft.com/office/powerpoint/2010/main" val="9663776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3600" b="1" dirty="0" err="1" smtClean="0"/>
              <a:t>Jerm</a:t>
            </a:r>
            <a:r>
              <a:rPr lang="en-US" sz="3600" b="1" dirty="0" smtClean="0"/>
              <a:t>. 29:11  </a:t>
            </a:r>
            <a:r>
              <a:rPr lang="en-US" sz="3600" dirty="0" smtClean="0"/>
              <a:t> </a:t>
            </a:r>
            <a:r>
              <a:rPr lang="en-US" sz="3600" dirty="0"/>
              <a:t>For I know the plans I have for you,” declares the LORD, “plans to prosper you and not to harm you, plans to give you hope and a future.</a:t>
            </a:r>
          </a:p>
        </p:txBody>
      </p:sp>
    </p:spTree>
    <p:extLst>
      <p:ext uri="{BB962C8B-B14F-4D97-AF65-F5344CB8AC3E}">
        <p14:creationId xmlns:p14="http://schemas.microsoft.com/office/powerpoint/2010/main" val="17550461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u="sng" dirty="0" smtClean="0">
                <a:solidFill>
                  <a:srgbClr val="FF0000"/>
                </a:solidFill>
              </a:rPr>
              <a:t>What has God promised us?</a:t>
            </a:r>
            <a:endParaRPr lang="en-US" sz="4800" b="1" u="sng" dirty="0">
              <a:solidFill>
                <a:srgbClr val="FF000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5169249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2789" y="0"/>
            <a:ext cx="11921837" cy="6858000"/>
          </a:xfrm>
        </p:spPr>
        <p:txBody>
          <a:bodyPr>
            <a:normAutofit fontScale="92500" lnSpcReduction="10000"/>
          </a:bodyPr>
          <a:lstStyle/>
          <a:p>
            <a:r>
              <a:rPr lang="en-US" sz="4000" b="1" u="sng" dirty="0"/>
              <a:t>1.  The Unsearchable Riches of Christ.  Eph. </a:t>
            </a:r>
            <a:r>
              <a:rPr lang="en-US" sz="4000" b="1" u="sng" dirty="0" smtClean="0"/>
              <a:t>3:8</a:t>
            </a:r>
          </a:p>
          <a:p>
            <a:r>
              <a:rPr lang="en-US" sz="3600" dirty="0"/>
              <a:t> </a:t>
            </a:r>
            <a:r>
              <a:rPr lang="en-US" sz="3600" dirty="0" smtClean="0"/>
              <a:t>     </a:t>
            </a:r>
            <a:r>
              <a:rPr lang="en-US" sz="3600" baseline="30000" dirty="0"/>
              <a:t>8 </a:t>
            </a:r>
            <a:r>
              <a:rPr lang="en-US" sz="3600" dirty="0"/>
              <a:t>Unto me, who am less than the least of all saints, is this grace given, </a:t>
            </a:r>
            <a:r>
              <a:rPr lang="en-US" sz="3600" b="1" u="sng" dirty="0">
                <a:solidFill>
                  <a:srgbClr val="FF0000"/>
                </a:solidFill>
              </a:rPr>
              <a:t>that I should preach among the Gentiles the unsearchable riches of Christ</a:t>
            </a:r>
            <a:r>
              <a:rPr lang="en-US" sz="3600" b="1" u="sng" dirty="0" smtClean="0">
                <a:solidFill>
                  <a:srgbClr val="FF0000"/>
                </a:solidFill>
              </a:rPr>
              <a:t>;</a:t>
            </a:r>
          </a:p>
          <a:p>
            <a:r>
              <a:rPr lang="en-US" sz="3600" b="1" u="sng" dirty="0">
                <a:solidFill>
                  <a:srgbClr val="FF0000"/>
                </a:solidFill>
              </a:rPr>
              <a:t> </a:t>
            </a:r>
            <a:r>
              <a:rPr lang="en-US" sz="3600" b="1" u="sng" dirty="0" smtClean="0">
                <a:solidFill>
                  <a:srgbClr val="FF0000"/>
                </a:solidFill>
              </a:rPr>
              <a:t>  </a:t>
            </a:r>
            <a:r>
              <a:rPr lang="en-US" sz="3600" b="1" u="sng" dirty="0" smtClean="0"/>
              <a:t>We are rich in Jesus Christ!</a:t>
            </a:r>
          </a:p>
          <a:p>
            <a:r>
              <a:rPr lang="en-US" sz="3600" b="1" u="sng" dirty="0">
                <a:solidFill>
                  <a:srgbClr val="FF0000"/>
                </a:solidFill>
              </a:rPr>
              <a:t> </a:t>
            </a:r>
            <a:r>
              <a:rPr lang="en-US" sz="3600" b="1" u="sng" dirty="0" smtClean="0">
                <a:solidFill>
                  <a:srgbClr val="FF0000"/>
                </a:solidFill>
              </a:rPr>
              <a:t>   </a:t>
            </a:r>
            <a:r>
              <a:rPr lang="en-US" sz="3600" b="1" u="sng" dirty="0" smtClean="0"/>
              <a:t>John 1:29   Behold, the Lamb of God</a:t>
            </a:r>
          </a:p>
          <a:p>
            <a:r>
              <a:rPr lang="en-US" sz="3600" b="1" u="sng" dirty="0"/>
              <a:t> </a:t>
            </a:r>
            <a:r>
              <a:rPr lang="en-US" sz="3600" b="1" u="sng" dirty="0" smtClean="0"/>
              <a:t>   Rom.  5:8,9</a:t>
            </a:r>
          </a:p>
          <a:p>
            <a:endParaRPr lang="en-US" sz="3600" b="1" u="sng" dirty="0" smtClean="0"/>
          </a:p>
          <a:p>
            <a:r>
              <a:rPr lang="en-US" sz="3600" b="1" u="sng" dirty="0"/>
              <a:t> </a:t>
            </a:r>
            <a:r>
              <a:rPr lang="en-US" sz="3600" b="1" u="sng" dirty="0" smtClean="0"/>
              <a:t>       </a:t>
            </a:r>
          </a:p>
          <a:p>
            <a:r>
              <a:rPr lang="en-US" sz="3600" b="1" u="sng" dirty="0"/>
              <a:t> </a:t>
            </a:r>
            <a:r>
              <a:rPr lang="en-US" sz="3600" b="1" u="sng" dirty="0" smtClean="0"/>
              <a:t>     </a:t>
            </a:r>
          </a:p>
          <a:p>
            <a:r>
              <a:rPr lang="en-US" sz="3600" b="1" u="sng" dirty="0">
                <a:solidFill>
                  <a:srgbClr val="FF0000"/>
                </a:solidFill>
              </a:rPr>
              <a:t> </a:t>
            </a:r>
            <a:r>
              <a:rPr lang="en-US" sz="3600" b="1" u="sng" dirty="0" smtClean="0">
                <a:solidFill>
                  <a:srgbClr val="FF0000"/>
                </a:solidFill>
              </a:rPr>
              <a:t>    </a:t>
            </a:r>
            <a:endParaRPr lang="en-US" sz="3600" b="1" u="sng" dirty="0">
              <a:solidFill>
                <a:srgbClr val="FF0000"/>
              </a:solidFill>
            </a:endParaRPr>
          </a:p>
          <a:p>
            <a:endParaRPr lang="en-US" dirty="0" smtClean="0"/>
          </a:p>
          <a:p>
            <a:r>
              <a:rPr lang="en-US" dirty="0" smtClean="0"/>
              <a:t> </a:t>
            </a:r>
            <a:endParaRPr lang="en-US" dirty="0"/>
          </a:p>
          <a:p>
            <a:endParaRPr lang="en-US" dirty="0"/>
          </a:p>
        </p:txBody>
      </p:sp>
    </p:spTree>
    <p:extLst>
      <p:ext uri="{BB962C8B-B14F-4D97-AF65-F5344CB8AC3E}">
        <p14:creationId xmlns:p14="http://schemas.microsoft.com/office/powerpoint/2010/main" val="34025307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662" y="0"/>
            <a:ext cx="12015355" cy="6858000"/>
          </a:xfrm>
        </p:spPr>
        <p:txBody>
          <a:bodyPr/>
          <a:lstStyle/>
          <a:p>
            <a:endParaRPr lang="en-US" sz="3600" b="1" dirty="0" smtClean="0"/>
          </a:p>
          <a:p>
            <a:r>
              <a:rPr lang="en-US" sz="3600" b="1" u="sng" dirty="0" smtClean="0"/>
              <a:t>God has been planning since before creation to send His Son on our behalf.</a:t>
            </a:r>
            <a:endParaRPr lang="en-US" sz="3600" u="sng" dirty="0" smtClean="0"/>
          </a:p>
          <a:p>
            <a:r>
              <a:rPr lang="en-US" sz="3600" dirty="0" smtClean="0"/>
              <a:t>“For He was </a:t>
            </a:r>
            <a:r>
              <a:rPr lang="en-US" sz="3600" b="1" u="sng" dirty="0" smtClean="0"/>
              <a:t>foreknown before the foundation of the world</a:t>
            </a:r>
            <a:r>
              <a:rPr lang="en-US" sz="3600" dirty="0" smtClean="0"/>
              <a:t>, but has appeared in these last times for the sake of you, who through Him are believers in God.” (1 Peter 1:20-21)</a:t>
            </a:r>
          </a:p>
          <a:p>
            <a:endParaRPr lang="en-US" dirty="0"/>
          </a:p>
        </p:txBody>
      </p:sp>
    </p:spTree>
    <p:extLst>
      <p:ext uri="{BB962C8B-B14F-4D97-AF65-F5344CB8AC3E}">
        <p14:creationId xmlns:p14="http://schemas.microsoft.com/office/powerpoint/2010/main" val="11355090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1728</Words>
  <Application>Microsoft Office PowerPoint</Application>
  <PresentationFormat>Widescreen</PresentationFormat>
  <Paragraphs>124</Paragraphs>
  <Slides>42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42</vt:i4>
      </vt:variant>
    </vt:vector>
  </HeadingPairs>
  <TitlesOfParts>
    <vt:vector size="46" baseType="lpstr">
      <vt:lpstr>Arial</vt:lpstr>
      <vt:lpstr>Calibri</vt:lpstr>
      <vt:lpstr>Calibri Light</vt:lpstr>
      <vt:lpstr>Office Theme</vt:lpstr>
      <vt:lpstr>PowerPoint Presentation</vt:lpstr>
      <vt:lpstr>PowerPoint Presentation</vt:lpstr>
      <vt:lpstr>PowerPoint Presentation</vt:lpstr>
      <vt:lpstr>Does God Have Plans for us?</vt:lpstr>
      <vt:lpstr>PowerPoint Presentation</vt:lpstr>
      <vt:lpstr>PowerPoint Presentation</vt:lpstr>
      <vt:lpstr>What has God promised 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Remember: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Does God Have Plans for me?</dc:title>
  <dc:creator>mac</dc:creator>
  <cp:lastModifiedBy>mac</cp:lastModifiedBy>
  <cp:revision>18</cp:revision>
  <cp:lastPrinted>2018-11-03T03:36:57Z</cp:lastPrinted>
  <dcterms:created xsi:type="dcterms:W3CDTF">2018-11-02T08:08:41Z</dcterms:created>
  <dcterms:modified xsi:type="dcterms:W3CDTF">2018-11-03T18:58:17Z</dcterms:modified>
</cp:coreProperties>
</file>