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D6D6D">
              <a:alpha val="41000"/>
            </a:srgbClr>
          </a:solidFill>
        </a:fill>
      </a:tcStyle>
    </a:wholeTbl>
    <a:band2H>
      <a:tcTxStyle b="def" i="def"/>
      <a:tcStyle>
        <a:tcBdr/>
        <a:fill>
          <a:solidFill>
            <a:srgbClr val="4E4E4E">
              <a:alpha val="4100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F0F0F0"/>
              </a:solidFill>
              <a:prstDash val="solid"/>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56565">
              <a:alpha val="75000"/>
            </a:srgb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0F0F0"/>
              </a:solidFill>
              <a:prstDash val="solid"/>
              <a:miter lim="400000"/>
            </a:ln>
          </a:top>
          <a:bottom>
            <a:ln w="254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D6D6D">
              <a:alpha val="41000"/>
            </a:srgbClr>
          </a:solidFill>
        </a:fill>
      </a:tcStyle>
    </a:wholeTbl>
    <a:band2H>
      <a:tcTxStyle b="def" i="def"/>
      <a:tcStyle>
        <a:tcBdr/>
        <a:fill>
          <a:solidFill>
            <a:srgbClr val="909090">
              <a:alpha val="41000"/>
            </a:srgbClr>
          </a:solidFill>
        </a:fill>
      </a:tcStyle>
    </a:band2H>
    <a:firstCol>
      <a:tcTxStyle b="off" i="off">
        <a:font>
          <a:latin typeface="Helvetica Neue Medium"/>
          <a:ea typeface="Helvetica Neue Medium"/>
          <a:cs typeface="Helvetica Neue Medium"/>
        </a:font>
        <a:srgbClr val="FFFFFF"/>
      </a:tcTxStyle>
      <a:tcStyle>
        <a:tcBdr>
          <a:left>
            <a:ln w="6350" cap="flat">
              <a:solidFill>
                <a:srgbClr val="484745"/>
              </a:solidFill>
              <a:prstDash val="solid"/>
              <a:miter lim="400000"/>
            </a:ln>
          </a:left>
          <a:right>
            <a:ln w="6350" cap="flat">
              <a:solidFill>
                <a:srgbClr val="5E5D5B"/>
              </a:solidFill>
              <a:prstDash val="solid"/>
              <a:miter lim="400000"/>
            </a:ln>
          </a:right>
          <a:top>
            <a:ln w="12700" cap="flat">
              <a:noFill/>
              <a:miter lim="400000"/>
            </a:ln>
          </a:top>
          <a:bottom>
            <a:ln w="12700" cap="flat">
              <a:noFill/>
              <a:miter lim="400000"/>
            </a:ln>
          </a:bottom>
          <a:insideH>
            <a:ln w="12700" cap="flat">
              <a:noFill/>
              <a:miter lim="400000"/>
            </a:ln>
          </a:insideH>
          <a:insideV>
            <a:ln w="6350" cap="flat">
              <a:solidFill>
                <a:srgbClr val="5E5D5B"/>
              </a:solidFill>
              <a:prstDash val="solid"/>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5E5D5B"/>
              </a:solidFill>
              <a:prstDash val="solid"/>
              <a:miter lim="400000"/>
            </a:ln>
          </a:top>
          <a:bottom>
            <a:ln w="6350" cap="flat">
              <a:solidFill>
                <a:srgbClr val="484745"/>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484745"/>
              </a:solidFill>
              <a:prstDash val="solid"/>
              <a:miter lim="400000"/>
            </a:ln>
          </a:top>
          <a:bottom>
            <a:ln w="6350" cap="flat">
              <a:solidFill>
                <a:srgbClr val="5E5D5B"/>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3F1DF"/>
              </a:solidFill>
              <a:custDash>
                <a:ds d="200000" sp="200000"/>
              </a:custDash>
              <a:miter lim="400000"/>
            </a:ln>
          </a:top>
          <a:bottom>
            <a:ln w="12700" cap="flat">
              <a:solidFill>
                <a:srgbClr val="F3F1DF"/>
              </a:solidFill>
              <a:custDash>
                <a:ds d="200000" sp="200000"/>
              </a:custDash>
              <a:miter lim="400000"/>
            </a:ln>
          </a:bottom>
          <a:insideH>
            <a:ln w="12700" cap="flat">
              <a:solidFill>
                <a:srgbClr val="F3F1DF"/>
              </a:solidFill>
              <a:custDash>
                <a:ds d="200000" sp="200000"/>
              </a:custDash>
              <a:miter lim="400000"/>
            </a:ln>
          </a:insideH>
          <a:insideV>
            <a:ln w="12700" cap="flat">
              <a:noFill/>
              <a:miter lim="400000"/>
            </a:ln>
          </a:insideV>
        </a:tcBdr>
        <a:fill>
          <a:solidFill>
            <a:srgbClr val="4D4D4D"/>
          </a:solidFill>
        </a:fill>
      </a:tcStyle>
    </a:wholeTbl>
    <a:band2H>
      <a:tcTxStyle b="def" i="def"/>
      <a:tcStyle>
        <a:tcBdr/>
        <a:fill>
          <a:solidFill>
            <a:srgbClr val="5A5A5A"/>
          </a:solidFill>
        </a:fill>
      </a:tcStyle>
    </a:band2H>
    <a:firstCol>
      <a:tcTxStyle b="off" i="off">
        <a:font>
          <a:latin typeface="Helvetica Neue Medium"/>
          <a:ea typeface="Helvetica Neue Medium"/>
          <a:cs typeface="Helvetica Neue Medium"/>
        </a:font>
        <a:srgbClr val="FFFFF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chemeClr val="accent3">
              <a:hueOff val="-1022247"/>
              <a:satOff val="34289"/>
              <a:lumOff val="-18384"/>
            </a:scheme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noFill/>
              <a:miter lim="400000"/>
            </a:ln>
          </a:insideV>
        </a:tcBdr>
        <a:fill>
          <a:solidFill>
            <a:srgbClr val="6D6D6D"/>
          </a:solidFill>
        </a:fill>
      </a:tcStyle>
    </a:wholeTbl>
    <a:band2H>
      <a:tcTxStyle b="def" i="def"/>
      <a:tcStyle>
        <a:tcBdr/>
        <a:fill>
          <a:solidFill>
            <a:srgbClr val="7D7D7D"/>
          </a:solidFill>
        </a:fill>
      </a:tcStyle>
    </a:band2H>
    <a:firstCol>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5C5C5B"/>
          </a:solidFill>
        </a:fill>
      </a:tcStyle>
    </a:firstCol>
    <a:lastRow>
      <a:tcTxStyle b="off" i="off">
        <a:font>
          <a:latin typeface="Helvetica Neue Medium"/>
          <a:ea typeface="Helvetica Neue Medium"/>
          <a:cs typeface="Helvetica Neue Medium"/>
        </a:font>
        <a:srgbClr val="282828"/>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A2A7A9"/>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chemeClr val="accent5">
              <a:hueOff val="96663"/>
              <a:satOff val="-16428"/>
              <a:lumOff val="3004"/>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5D5D5D"/>
          </a:solidFill>
        </a:fill>
      </a:tcStyle>
    </a:wholeTbl>
    <a:band2H>
      <a:tcTxStyle b="def" i="def"/>
      <a:tcStyle>
        <a:tcBdr/>
        <a:fill>
          <a:solidFill>
            <a:srgbClr val="696969"/>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6350" cap="flat">
              <a:solidFill>
                <a:srgbClr val="FFFFFF"/>
              </a:solidFill>
              <a:prstDash val="solid"/>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6350" cap="flat">
              <a:solidFill>
                <a:srgbClr val="FFFFFF"/>
              </a:solidFill>
              <a:prstDash val="solid"/>
              <a:miter lim="400000"/>
            </a:ln>
          </a:insideV>
        </a:tcBdr>
        <a:fill>
          <a:solidFill>
            <a:srgbClr val="78787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787878"/>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000000">
              <a:alpha val="10000"/>
            </a:srgbClr>
          </a:solidFill>
        </a:fill>
      </a:tcStyle>
    </a:wholeTbl>
    <a:band2H>
      <a:tcTxStyle b="def" i="def"/>
      <a:tcStyle>
        <a:tcBdr/>
        <a:fill>
          <a:solidFill>
            <a:srgbClr val="888888">
              <a:alpha val="10000"/>
            </a:srgbClr>
          </a:solidFill>
        </a:fill>
      </a:tcStyle>
    </a:band2H>
    <a:firstCol>
      <a:tcTxStyle b="off" i="off">
        <a:font>
          <a:latin typeface="Helvetica Neue Medium"/>
          <a:ea typeface="Helvetica Neue Medium"/>
          <a:cs typeface="Helvetica Neue Medium"/>
        </a:font>
        <a:srgbClr val="FFFFFF"/>
      </a:tcTxStyle>
      <a:tcStyle>
        <a:tcBdr>
          <a:left>
            <a:ln w="12700" cap="flat">
              <a:noFill/>
              <a:miter lim="400000"/>
            </a:ln>
          </a:left>
          <a:right>
            <a:ln w="25400" cap="flat">
              <a:solidFill>
                <a:srgbClr val="F0F0F0"/>
              </a:solidFill>
              <a:prstDash val="solid"/>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noFill/>
              <a:miter lim="400000"/>
            </a:ln>
          </a:bottom>
          <a:insideH>
            <a:ln w="6350" cap="flat">
              <a:solidFill>
                <a:srgbClr val="F0F0F0"/>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p:nvPr>
            <p:ph type="title"/>
          </p:nvPr>
        </p:nvSpPr>
        <p:spPr>
          <a:xfrm>
            <a:off x="762000" y="2463800"/>
            <a:ext cx="11480800" cy="2540000"/>
          </a:xfrm>
          <a:prstGeom prst="rect">
            <a:avLst/>
          </a:prstGeom>
        </p:spPr>
        <p:txBody>
          <a:bodyPr anchor="b"/>
          <a:lstStyle/>
          <a:p>
            <a:pPr/>
            <a:r>
              <a:t>Title Text</a:t>
            </a:r>
          </a:p>
        </p:txBody>
      </p:sp>
      <p:sp>
        <p:nvSpPr>
          <p:cNvPr id="12" name="Body Level One…"/>
          <p:cNvSpPr/>
          <p:nvPr>
            <p:ph type="body" sz="quarter" idx="1"/>
          </p:nvPr>
        </p:nvSpPr>
        <p:spPr>
          <a:xfrm>
            <a:off x="762000" y="5156200"/>
            <a:ext cx="11480800" cy="8636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p:nvPr>
            <p:ph type="sldNum" sz="quarter" idx="2"/>
          </p:nvPr>
        </p:nvSpPr>
        <p:spPr>
          <a:xfrm>
            <a:off x="6311798" y="9251950"/>
            <a:ext cx="368504" cy="37460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13"/>
          </p:nvPr>
        </p:nvSpPr>
        <p:spPr>
          <a:xfrm>
            <a:off x="1270000" y="6362700"/>
            <a:ext cx="10464800" cy="461059"/>
          </a:xfrm>
          <a:prstGeom prst="rect">
            <a:avLst/>
          </a:prstGeom>
        </p:spPr>
        <p:txBody>
          <a:bodyPr anchor="t">
            <a:spAutoFit/>
          </a:bodyPr>
          <a:lstStyle>
            <a:lvl1pPr marL="0" indent="0" algn="ctr">
              <a:lnSpc>
                <a:spcPct val="110000"/>
              </a:lnSpc>
              <a:spcBef>
                <a:spcPts val="0"/>
              </a:spcBef>
              <a:buSzTx/>
              <a:buNone/>
              <a:defRPr b="1" i="1" sz="2400">
                <a:solidFill>
                  <a:srgbClr val="FFFFFF"/>
                </a:solidFill>
                <a:latin typeface="+mn-lt"/>
                <a:ea typeface="+mn-ea"/>
                <a:cs typeface="+mn-cs"/>
                <a:sym typeface="Helvetica Neue"/>
              </a:defRPr>
            </a:lvl1pPr>
          </a:lstStyle>
          <a:p>
            <a:pPr/>
            <a:r>
              <a:t>–Johnny Appleseed</a:t>
            </a:r>
          </a:p>
        </p:txBody>
      </p:sp>
      <p:sp>
        <p:nvSpPr>
          <p:cNvPr id="94" name="“Type a quote here.”"/>
          <p:cNvSpPr/>
          <p:nvPr>
            <p:ph type="body" sz="quarter" idx="14"/>
          </p:nvPr>
        </p:nvSpPr>
        <p:spPr>
          <a:xfrm>
            <a:off x="1270000" y="4305300"/>
            <a:ext cx="10464800" cy="647700"/>
          </a:xfrm>
          <a:prstGeom prst="rect">
            <a:avLst/>
          </a:prstGeom>
        </p:spPr>
        <p:txBody>
          <a:bodyPr>
            <a:spAutoFit/>
          </a:bodyPr>
          <a:lstStyle>
            <a:lvl1pPr marL="0" indent="0" algn="ctr">
              <a:lnSpc>
                <a:spcPct val="110000"/>
              </a:lnSpc>
              <a:spcBef>
                <a:spcPts val="0"/>
              </a:spcBef>
              <a:buSzTx/>
              <a:buNone/>
              <a:defRPr b="1" sz="3600">
                <a:solidFill>
                  <a:srgbClr val="FFFFFF"/>
                </a:solidFill>
                <a:effectLst>
                  <a:outerShdw sx="100000" sy="100000" kx="0" ky="0" algn="b" rotWithShape="0" blurRad="50800" dist="25400" dir="5400000">
                    <a:srgbClr val="020202"/>
                  </a:outerShdw>
                </a:effectLst>
                <a:latin typeface="+mn-lt"/>
                <a:ea typeface="+mn-ea"/>
                <a:cs typeface="+mn-cs"/>
                <a:sym typeface="Helvetica Neue"/>
              </a:defRPr>
            </a:lvl1pPr>
          </a:lstStyle>
          <a:p>
            <a:pPr/>
            <a:r>
              <a:t>“Type a quote here.” </a:t>
            </a:r>
          </a:p>
        </p:txBody>
      </p:sp>
      <p:sp>
        <p:nvSpPr>
          <p:cNvPr id="95" name="Slide Number"/>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104900" y="758938"/>
            <a:ext cx="10795000" cy="5943601"/>
          </a:xfrm>
          <a:prstGeom prst="rect">
            <a:avLst/>
          </a:prstGeom>
          <a:ln w="25400"/>
          <a:effectLst>
            <a:outerShdw sx="100000" sy="100000" kx="0" ky="0" algn="b" rotWithShape="0" blurRad="254000" dist="127000" dir="5400000">
              <a:srgbClr val="000000">
                <a:alpha val="70000"/>
              </a:srgbClr>
            </a:outerShdw>
          </a:effectLst>
        </p:spPr>
        <p:txBody>
          <a:bodyPr lIns="91439" tIns="45719" rIns="91439" bIns="45719" anchor="t">
            <a:noAutofit/>
          </a:bodyPr>
          <a:lstStyle/>
          <a:p>
            <a:pPr/>
          </a:p>
        </p:txBody>
      </p:sp>
      <p:sp>
        <p:nvSpPr>
          <p:cNvPr id="21" name="Title Text"/>
          <p:cNvSpPr/>
          <p:nvPr>
            <p:ph type="title"/>
          </p:nvPr>
        </p:nvSpPr>
        <p:spPr>
          <a:xfrm>
            <a:off x="762000" y="6883400"/>
            <a:ext cx="11480800" cy="1079500"/>
          </a:xfrm>
          <a:prstGeom prst="rect">
            <a:avLst/>
          </a:prstGeom>
        </p:spPr>
        <p:txBody>
          <a:bodyPr anchor="b"/>
          <a:lstStyle/>
          <a:p>
            <a:pPr/>
            <a:r>
              <a:t>Title Text</a:t>
            </a:r>
          </a:p>
        </p:txBody>
      </p:sp>
      <p:sp>
        <p:nvSpPr>
          <p:cNvPr id="22" name="Body Level One…"/>
          <p:cNvSpPr/>
          <p:nvPr>
            <p:ph type="body" sz="quarter" idx="1"/>
          </p:nvPr>
        </p:nvSpPr>
        <p:spPr>
          <a:xfrm>
            <a:off x="762000" y="8128000"/>
            <a:ext cx="11480800" cy="9144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p:nvPr>
            <p:ph type="sldNum" sz="quarter" idx="2"/>
          </p:nvPr>
        </p:nvSpPr>
        <p:spPr>
          <a:xfrm>
            <a:off x="6311798" y="9245600"/>
            <a:ext cx="368504" cy="37460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p:nvPr>
            <p:ph type="title"/>
          </p:nvPr>
        </p:nvSpPr>
        <p:spPr>
          <a:xfrm>
            <a:off x="762000" y="3517900"/>
            <a:ext cx="11480800" cy="2717800"/>
          </a:xfrm>
          <a:prstGeom prst="rect">
            <a:avLst/>
          </a:prstGeom>
        </p:spPr>
        <p:txBody>
          <a:bodyPr/>
          <a:lstStyle/>
          <a:p>
            <a:pPr/>
            <a:r>
              <a:t>Title Text</a:t>
            </a:r>
          </a:p>
        </p:txBody>
      </p:sp>
      <p:sp>
        <p:nvSpPr>
          <p:cNvPr id="31" name="Slide Number"/>
          <p:cNvSpPr/>
          <p:nvPr>
            <p:ph type="sldNum" sz="quarter" idx="2"/>
          </p:nvPr>
        </p:nvSpPr>
        <p:spPr>
          <a:xfrm>
            <a:off x="6311798" y="9251950"/>
            <a:ext cx="368504" cy="37460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654800" y="419100"/>
            <a:ext cx="5588000" cy="8648700"/>
          </a:xfrm>
          <a:prstGeom prst="rect">
            <a:avLst/>
          </a:prstGeom>
          <a:ln w="25400"/>
          <a:effectLst>
            <a:outerShdw sx="100000" sy="100000" kx="0" ky="0" algn="b" rotWithShape="0" blurRad="254000" dist="127000" dir="5400000">
              <a:srgbClr val="000000">
                <a:alpha val="70000"/>
              </a:srgbClr>
            </a:outerShdw>
          </a:effectLst>
        </p:spPr>
        <p:txBody>
          <a:bodyPr lIns="91439" tIns="45719" rIns="91439" bIns="45719" anchor="t">
            <a:noAutofit/>
          </a:bodyPr>
          <a:lstStyle/>
          <a:p>
            <a:pPr/>
          </a:p>
        </p:txBody>
      </p:sp>
      <p:sp>
        <p:nvSpPr>
          <p:cNvPr id="39" name="Title Text"/>
          <p:cNvSpPr/>
          <p:nvPr>
            <p:ph type="title"/>
          </p:nvPr>
        </p:nvSpPr>
        <p:spPr>
          <a:xfrm>
            <a:off x="762000" y="419100"/>
            <a:ext cx="5384800" cy="4597400"/>
          </a:xfrm>
          <a:prstGeom prst="rect">
            <a:avLst/>
          </a:prstGeom>
        </p:spPr>
        <p:txBody>
          <a:bodyPr anchor="b"/>
          <a:lstStyle>
            <a:lvl1pPr>
              <a:defRPr sz="5200"/>
            </a:lvl1pPr>
          </a:lstStyle>
          <a:p>
            <a:pPr/>
            <a:r>
              <a:t>Title Text</a:t>
            </a:r>
          </a:p>
        </p:txBody>
      </p:sp>
      <p:sp>
        <p:nvSpPr>
          <p:cNvPr id="40" name="Body Level One…"/>
          <p:cNvSpPr/>
          <p:nvPr>
            <p:ph type="body" sz="quarter" idx="1"/>
          </p:nvPr>
        </p:nvSpPr>
        <p:spPr>
          <a:xfrm>
            <a:off x="762000" y="5245100"/>
            <a:ext cx="5384800" cy="38100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p:nvPr>
            <p:ph type="sldNum" sz="quarter" idx="2"/>
          </p:nvPr>
        </p:nvSpPr>
        <p:spPr>
          <a:xfrm>
            <a:off x="6311798" y="9251950"/>
            <a:ext cx="368504" cy="37460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p:nvPr>
            <p:ph type="title"/>
          </p:nvPr>
        </p:nvSpPr>
        <p:spPr>
          <a:prstGeom prst="rect">
            <a:avLst/>
          </a:prstGeom>
        </p:spPr>
        <p:txBody>
          <a:bodyPr/>
          <a:lstStyle/>
          <a:p>
            <a:pPr/>
            <a:r>
              <a:t>Title Text</a:t>
            </a:r>
          </a:p>
        </p:txBody>
      </p:sp>
      <p:sp>
        <p:nvSpPr>
          <p:cNvPr id="49" name="Slide Number"/>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p:nvPr>
            <p:ph type="title"/>
          </p:nvPr>
        </p:nvSpPr>
        <p:spPr>
          <a:prstGeom prst="rect">
            <a:avLst/>
          </a:prstGeom>
        </p:spPr>
        <p:txBody>
          <a:bodyPr/>
          <a:lstStyle/>
          <a:p>
            <a:pPr/>
            <a:r>
              <a:t>Title Text</a:t>
            </a:r>
          </a:p>
        </p:txBody>
      </p:sp>
      <p:sp>
        <p:nvSpPr>
          <p:cNvPr id="57"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654800" y="2374900"/>
            <a:ext cx="5588000" cy="6807200"/>
          </a:xfrm>
          <a:prstGeom prst="rect">
            <a:avLst/>
          </a:prstGeom>
          <a:ln w="25400"/>
          <a:effectLst>
            <a:outerShdw sx="100000" sy="100000" kx="0" ky="0" algn="b" rotWithShape="0" blurRad="254000" dist="127000" dir="5400000">
              <a:srgbClr val="000000">
                <a:alpha val="70000"/>
              </a:srgbClr>
            </a:outerShdw>
          </a:effectLst>
        </p:spPr>
        <p:txBody>
          <a:bodyPr lIns="91439" tIns="45719" rIns="91439" bIns="45719" anchor="t">
            <a:noAutofit/>
          </a:bodyPr>
          <a:lstStyle/>
          <a:p>
            <a:pPr/>
          </a:p>
        </p:txBody>
      </p:sp>
      <p:sp>
        <p:nvSpPr>
          <p:cNvPr id="66" name="Title Text"/>
          <p:cNvSpPr/>
          <p:nvPr>
            <p:ph type="title"/>
          </p:nvPr>
        </p:nvSpPr>
        <p:spPr>
          <a:prstGeom prst="rect">
            <a:avLst/>
          </a:prstGeom>
        </p:spPr>
        <p:txBody>
          <a:bodyPr/>
          <a:lstStyle/>
          <a:p>
            <a:pPr/>
            <a:r>
              <a:t>Title Text</a:t>
            </a:r>
          </a:p>
        </p:txBody>
      </p:sp>
      <p:sp>
        <p:nvSpPr>
          <p:cNvPr id="67" name="Body Level One…"/>
          <p:cNvSpPr/>
          <p:nvPr>
            <p:ph type="body" sz="half" idx="1"/>
          </p:nvPr>
        </p:nvSpPr>
        <p:spPr>
          <a:xfrm>
            <a:off x="762000" y="2374900"/>
            <a:ext cx="5384800" cy="6807200"/>
          </a:xfrm>
          <a:prstGeom prst="rect">
            <a:avLst/>
          </a:prstGeom>
        </p:spPr>
        <p:txBody>
          <a:bodyPr/>
          <a:lstStyle>
            <a:lvl1pPr marL="342900" indent="-342900">
              <a:spcBef>
                <a:spcPts val="3200"/>
              </a:spcBef>
              <a:buClr>
                <a:srgbClr val="EBEBEB"/>
              </a:buClr>
              <a:defRPr sz="2800"/>
            </a:lvl1pPr>
            <a:lvl2pPr marL="685800" indent="-342900">
              <a:spcBef>
                <a:spcPts val="3200"/>
              </a:spcBef>
              <a:buClr>
                <a:srgbClr val="EBEBEB"/>
              </a:buClr>
              <a:defRPr sz="2800"/>
            </a:lvl2pPr>
            <a:lvl3pPr marL="1028700" indent="-342900">
              <a:spcBef>
                <a:spcPts val="3200"/>
              </a:spcBef>
              <a:buClr>
                <a:srgbClr val="EBEBEB"/>
              </a:buClr>
              <a:defRPr sz="2800"/>
            </a:lvl3pPr>
            <a:lvl4pPr marL="1371600" indent="-342900">
              <a:spcBef>
                <a:spcPts val="3200"/>
              </a:spcBef>
              <a:buClr>
                <a:srgbClr val="EBEBEB"/>
              </a:buClr>
              <a:defRPr sz="2800"/>
            </a:lvl4pPr>
            <a:lvl5pPr marL="1714500" indent="-342900">
              <a:spcBef>
                <a:spcPts val="3200"/>
              </a:spcBef>
              <a:buClr>
                <a:srgbClr val="EBEBEB"/>
              </a:buClr>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p:nvPr>
            <p:ph type="body" idx="1"/>
          </p:nvPr>
        </p:nvSpPr>
        <p:spPr>
          <a:xfrm>
            <a:off x="762000" y="965200"/>
            <a:ext cx="11480800" cy="7823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680200" y="5626100"/>
            <a:ext cx="5588000" cy="3441700"/>
          </a:xfrm>
          <a:prstGeom prst="rect">
            <a:avLst/>
          </a:prstGeom>
          <a:ln w="25400"/>
          <a:effectLst>
            <a:outerShdw sx="100000" sy="100000" kx="0" ky="0" algn="b" rotWithShape="0" blurRad="254000" dist="127000" dir="5400000">
              <a:srgbClr val="000000">
                <a:alpha val="70000"/>
              </a:srgbClr>
            </a:outerShdw>
          </a:effectLst>
        </p:spPr>
        <p:txBody>
          <a:bodyPr lIns="91439" tIns="45719" rIns="91439" bIns="45719" anchor="t">
            <a:noAutofit/>
          </a:bodyPr>
          <a:lstStyle/>
          <a:p>
            <a:pPr/>
          </a:p>
        </p:txBody>
      </p:sp>
      <p:sp>
        <p:nvSpPr>
          <p:cNvPr id="84" name="Image"/>
          <p:cNvSpPr/>
          <p:nvPr>
            <p:ph type="pic" sz="half" idx="14"/>
          </p:nvPr>
        </p:nvSpPr>
        <p:spPr>
          <a:xfrm>
            <a:off x="6680200" y="419100"/>
            <a:ext cx="5588000" cy="4914900"/>
          </a:xfrm>
          <a:prstGeom prst="rect">
            <a:avLst/>
          </a:prstGeom>
          <a:ln w="25400"/>
          <a:effectLst>
            <a:outerShdw sx="100000" sy="100000" kx="0" ky="0" algn="b" rotWithShape="0" blurRad="254000" dist="127000" dir="5400000">
              <a:srgbClr val="000000">
                <a:alpha val="70000"/>
              </a:srgbClr>
            </a:outerShdw>
          </a:effectLst>
        </p:spPr>
        <p:txBody>
          <a:bodyPr lIns="91439" tIns="45719" rIns="91439" bIns="45719" anchor="t">
            <a:noAutofit/>
          </a:bodyPr>
          <a:lstStyle/>
          <a:p>
            <a:pPr/>
          </a:p>
        </p:txBody>
      </p:sp>
      <p:sp>
        <p:nvSpPr>
          <p:cNvPr id="85" name="Image"/>
          <p:cNvSpPr/>
          <p:nvPr>
            <p:ph type="pic" sz="half" idx="15"/>
          </p:nvPr>
        </p:nvSpPr>
        <p:spPr>
          <a:xfrm>
            <a:off x="762000" y="419100"/>
            <a:ext cx="5588000" cy="8648700"/>
          </a:xfrm>
          <a:prstGeom prst="rect">
            <a:avLst/>
          </a:prstGeom>
          <a:ln w="25400"/>
          <a:effectLst>
            <a:outerShdw sx="100000" sy="100000" kx="0" ky="0" algn="b" rotWithShape="0" blurRad="254000" dist="127000" dir="5400000">
              <a:srgbClr val="000000">
                <a:alpha val="70000"/>
              </a:srgbClr>
            </a:outerShdw>
          </a:effectLst>
        </p:spPr>
        <p:txBody>
          <a:bodyPr lIns="91439" tIns="45719" rIns="91439" bIns="45719" anchor="t">
            <a:noAutofit/>
          </a:bodyPr>
          <a:lstStyle/>
          <a:p>
            <a:pPr/>
          </a:p>
        </p:txBody>
      </p:sp>
      <p:sp>
        <p:nvSpPr>
          <p:cNvPr id="86" name="Slide Number"/>
          <p:cNvSpPr/>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p:nvPr>
            <p:ph type="title"/>
          </p:nvPr>
        </p:nvSpPr>
        <p:spPr>
          <a:xfrm>
            <a:off x="762000" y="203200"/>
            <a:ext cx="11480800" cy="214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p:nvPr>
            <p:ph type="body" idx="1"/>
          </p:nvPr>
        </p:nvSpPr>
        <p:spPr>
          <a:xfrm>
            <a:off x="762000" y="2413000"/>
            <a:ext cx="11480800" cy="6362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p:nvPr>
            <p:ph type="sldNum" sz="quarter" idx="2"/>
          </p:nvPr>
        </p:nvSpPr>
        <p:spPr>
          <a:xfrm>
            <a:off x="6311798" y="9258300"/>
            <a:ext cx="368504" cy="374600"/>
          </a:xfrm>
          <a:prstGeom prst="rect">
            <a:avLst/>
          </a:prstGeom>
          <a:ln w="12700">
            <a:miter lim="400000"/>
          </a:ln>
        </p:spPr>
        <p:txBody>
          <a:bodyPr wrap="none" lIns="50800" tIns="50800" rIns="50800" bIns="50800">
            <a:spAutoFit/>
          </a:bodyPr>
          <a:lstStyle>
            <a:lvl1pPr>
              <a:defRPr sz="1800">
                <a:latin typeface="+mn-lt"/>
                <a:ea typeface="+mn-ea"/>
                <a:cs typeface="+mn-cs"/>
                <a:sym typeface="Helvetica Neue"/>
              </a:defRPr>
            </a:lvl1pPr>
          </a:lstStyle>
          <a:p>
            <a:pPr>
              <a:defRPr>
                <a:effectLst/>
              </a:defRPr>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1" baseline="0" cap="none" i="0" spc="0" strike="noStrike" sz="6400" u="none">
          <a:ln>
            <a:noFill/>
          </a:ln>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1pPr>
      <a:lvl2pPr marL="0" marR="0" indent="228600" algn="ctr" defTabSz="584200" rtl="0" latinLnBrk="0">
        <a:lnSpc>
          <a:spcPct val="100000"/>
        </a:lnSpc>
        <a:spcBef>
          <a:spcPts val="0"/>
        </a:spcBef>
        <a:spcAft>
          <a:spcPts val="0"/>
        </a:spcAft>
        <a:buClrTx/>
        <a:buSzTx/>
        <a:buFontTx/>
        <a:buNone/>
        <a:tabLst/>
        <a:defRPr b="1" baseline="0" cap="none" i="0" spc="0" strike="noStrike" sz="6400" u="none">
          <a:ln>
            <a:noFill/>
          </a:ln>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2pPr>
      <a:lvl3pPr marL="0" marR="0" indent="457200" algn="ctr" defTabSz="584200" rtl="0" latinLnBrk="0">
        <a:lnSpc>
          <a:spcPct val="100000"/>
        </a:lnSpc>
        <a:spcBef>
          <a:spcPts val="0"/>
        </a:spcBef>
        <a:spcAft>
          <a:spcPts val="0"/>
        </a:spcAft>
        <a:buClrTx/>
        <a:buSzTx/>
        <a:buFontTx/>
        <a:buNone/>
        <a:tabLst/>
        <a:defRPr b="1" baseline="0" cap="none" i="0" spc="0" strike="noStrike" sz="6400" u="none">
          <a:ln>
            <a:noFill/>
          </a:ln>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3pPr>
      <a:lvl4pPr marL="0" marR="0" indent="685800" algn="ctr" defTabSz="584200" rtl="0" latinLnBrk="0">
        <a:lnSpc>
          <a:spcPct val="100000"/>
        </a:lnSpc>
        <a:spcBef>
          <a:spcPts val="0"/>
        </a:spcBef>
        <a:spcAft>
          <a:spcPts val="0"/>
        </a:spcAft>
        <a:buClrTx/>
        <a:buSzTx/>
        <a:buFontTx/>
        <a:buNone/>
        <a:tabLst/>
        <a:defRPr b="1" baseline="0" cap="none" i="0" spc="0" strike="noStrike" sz="6400" u="none">
          <a:ln>
            <a:noFill/>
          </a:ln>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4pPr>
      <a:lvl5pPr marL="0" marR="0" indent="914400" algn="ctr" defTabSz="584200" rtl="0" latinLnBrk="0">
        <a:lnSpc>
          <a:spcPct val="100000"/>
        </a:lnSpc>
        <a:spcBef>
          <a:spcPts val="0"/>
        </a:spcBef>
        <a:spcAft>
          <a:spcPts val="0"/>
        </a:spcAft>
        <a:buClrTx/>
        <a:buSzTx/>
        <a:buFontTx/>
        <a:buNone/>
        <a:tabLst/>
        <a:defRPr b="1" baseline="0" cap="none" i="0" spc="0" strike="noStrike" sz="6400" u="none">
          <a:ln>
            <a:noFill/>
          </a:ln>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5pPr>
      <a:lvl6pPr marL="0" marR="0" indent="1143000" algn="ctr" defTabSz="584200" rtl="0" latinLnBrk="0">
        <a:lnSpc>
          <a:spcPct val="100000"/>
        </a:lnSpc>
        <a:spcBef>
          <a:spcPts val="0"/>
        </a:spcBef>
        <a:spcAft>
          <a:spcPts val="0"/>
        </a:spcAft>
        <a:buClrTx/>
        <a:buSzTx/>
        <a:buFontTx/>
        <a:buNone/>
        <a:tabLst/>
        <a:defRPr b="1" baseline="0" cap="none" i="0" spc="0" strike="noStrike" sz="6400" u="none">
          <a:ln>
            <a:noFill/>
          </a:ln>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6pPr>
      <a:lvl7pPr marL="0" marR="0" indent="1371600" algn="ctr" defTabSz="584200" rtl="0" latinLnBrk="0">
        <a:lnSpc>
          <a:spcPct val="100000"/>
        </a:lnSpc>
        <a:spcBef>
          <a:spcPts val="0"/>
        </a:spcBef>
        <a:spcAft>
          <a:spcPts val="0"/>
        </a:spcAft>
        <a:buClrTx/>
        <a:buSzTx/>
        <a:buFontTx/>
        <a:buNone/>
        <a:tabLst/>
        <a:defRPr b="1" baseline="0" cap="none" i="0" spc="0" strike="noStrike" sz="6400" u="none">
          <a:ln>
            <a:noFill/>
          </a:ln>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7pPr>
      <a:lvl8pPr marL="0" marR="0" indent="1600200" algn="ctr" defTabSz="584200" rtl="0" latinLnBrk="0">
        <a:lnSpc>
          <a:spcPct val="100000"/>
        </a:lnSpc>
        <a:spcBef>
          <a:spcPts val="0"/>
        </a:spcBef>
        <a:spcAft>
          <a:spcPts val="0"/>
        </a:spcAft>
        <a:buClrTx/>
        <a:buSzTx/>
        <a:buFontTx/>
        <a:buNone/>
        <a:tabLst/>
        <a:defRPr b="1" baseline="0" cap="none" i="0" spc="0" strike="noStrike" sz="6400" u="none">
          <a:ln>
            <a:noFill/>
          </a:ln>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8pPr>
      <a:lvl9pPr marL="0" marR="0" indent="1828800" algn="ctr" defTabSz="584200" rtl="0" latinLnBrk="0">
        <a:lnSpc>
          <a:spcPct val="100000"/>
        </a:lnSpc>
        <a:spcBef>
          <a:spcPts val="0"/>
        </a:spcBef>
        <a:spcAft>
          <a:spcPts val="0"/>
        </a:spcAft>
        <a:buClrTx/>
        <a:buSzTx/>
        <a:buFontTx/>
        <a:buNone/>
        <a:tabLst/>
        <a:defRPr b="1" baseline="0" cap="none" i="0" spc="0" strike="noStrike" sz="6400" u="none">
          <a:ln>
            <a:noFill/>
          </a:ln>
          <a:solidFill>
            <a:srgbClr val="FFFFFF"/>
          </a:solidFill>
          <a:effectLst>
            <a:outerShdw sx="100000" sy="100000" kx="0" ky="0" algn="b" rotWithShape="0" blurRad="50800" dist="25400" dir="5400000">
              <a:srgbClr val="000000"/>
            </a:outerShdw>
          </a:effectLst>
          <a:uFillTx/>
          <a:latin typeface="+mn-lt"/>
          <a:ea typeface="+mn-ea"/>
          <a:cs typeface="+mn-cs"/>
          <a:sym typeface="Helvetica Neue"/>
        </a:defRPr>
      </a:lvl9pPr>
    </p:titleStyle>
    <p:bodyStyle>
      <a:lvl1pPr marL="406400" marR="0" indent="-406400" algn="l" defTabSz="584200" rtl="0" latinLnBrk="0">
        <a:lnSpc>
          <a:spcPct val="100000"/>
        </a:lnSpc>
        <a:spcBef>
          <a:spcPts val="4200"/>
        </a:spcBef>
        <a:spcAft>
          <a:spcPts val="0"/>
        </a:spcAft>
        <a:buClrTx/>
        <a:buSzPct val="75000"/>
        <a:buFontTx/>
        <a:buChar char="•"/>
        <a:tabLst/>
        <a:defRPr b="0" baseline="0" cap="none" i="0" spc="0" strike="noStrike" sz="3400" u="none">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1pPr>
      <a:lvl2pPr marL="812800" marR="0" indent="-406400" algn="l" defTabSz="584200" rtl="0" latinLnBrk="0">
        <a:lnSpc>
          <a:spcPct val="100000"/>
        </a:lnSpc>
        <a:spcBef>
          <a:spcPts val="4200"/>
        </a:spcBef>
        <a:spcAft>
          <a:spcPts val="0"/>
        </a:spcAft>
        <a:buClrTx/>
        <a:buSzPct val="75000"/>
        <a:buFontTx/>
        <a:buChar char="•"/>
        <a:tabLst/>
        <a:defRPr b="0" baseline="0" cap="none" i="0" spc="0" strike="noStrike" sz="3400" u="none">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2pPr>
      <a:lvl3pPr marL="1219200" marR="0" indent="-406400" algn="l" defTabSz="584200" rtl="0" latinLnBrk="0">
        <a:lnSpc>
          <a:spcPct val="100000"/>
        </a:lnSpc>
        <a:spcBef>
          <a:spcPts val="4200"/>
        </a:spcBef>
        <a:spcAft>
          <a:spcPts val="0"/>
        </a:spcAft>
        <a:buClrTx/>
        <a:buSzPct val="75000"/>
        <a:buFontTx/>
        <a:buChar char="•"/>
        <a:tabLst/>
        <a:defRPr b="0" baseline="0" cap="none" i="0" spc="0" strike="noStrike" sz="3400" u="none">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3pPr>
      <a:lvl4pPr marL="1625600" marR="0" indent="-406400" algn="l" defTabSz="584200" rtl="0" latinLnBrk="0">
        <a:lnSpc>
          <a:spcPct val="100000"/>
        </a:lnSpc>
        <a:spcBef>
          <a:spcPts val="4200"/>
        </a:spcBef>
        <a:spcAft>
          <a:spcPts val="0"/>
        </a:spcAft>
        <a:buClrTx/>
        <a:buSzPct val="75000"/>
        <a:buFontTx/>
        <a:buChar char="•"/>
        <a:tabLst/>
        <a:defRPr b="0" baseline="0" cap="none" i="0" spc="0" strike="noStrike" sz="3400" u="none">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4pPr>
      <a:lvl5pPr marL="2032000" marR="0" indent="-406400" algn="l" defTabSz="584200" rtl="0" latinLnBrk="0">
        <a:lnSpc>
          <a:spcPct val="100000"/>
        </a:lnSpc>
        <a:spcBef>
          <a:spcPts val="4200"/>
        </a:spcBef>
        <a:spcAft>
          <a:spcPts val="0"/>
        </a:spcAft>
        <a:buClrTx/>
        <a:buSzPct val="75000"/>
        <a:buFontTx/>
        <a:buChar char="•"/>
        <a:tabLst/>
        <a:defRPr b="0" baseline="0" cap="none" i="0" spc="0" strike="noStrike" sz="3400" u="none">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5pPr>
      <a:lvl6pPr marL="2438400" marR="0" indent="-406400" algn="l" defTabSz="584200" rtl="0" latinLnBrk="0">
        <a:lnSpc>
          <a:spcPct val="100000"/>
        </a:lnSpc>
        <a:spcBef>
          <a:spcPts val="4200"/>
        </a:spcBef>
        <a:spcAft>
          <a:spcPts val="0"/>
        </a:spcAft>
        <a:buClrTx/>
        <a:buSzPct val="75000"/>
        <a:buFontTx/>
        <a:buChar char="•"/>
        <a:tabLst/>
        <a:defRPr b="0" baseline="0" cap="none" i="0" spc="0" strike="noStrike" sz="3400" u="none">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6pPr>
      <a:lvl7pPr marL="2844800" marR="0" indent="-406400" algn="l" defTabSz="584200" rtl="0" latinLnBrk="0">
        <a:lnSpc>
          <a:spcPct val="100000"/>
        </a:lnSpc>
        <a:spcBef>
          <a:spcPts val="4200"/>
        </a:spcBef>
        <a:spcAft>
          <a:spcPts val="0"/>
        </a:spcAft>
        <a:buClrTx/>
        <a:buSzPct val="75000"/>
        <a:buFontTx/>
        <a:buChar char="•"/>
        <a:tabLst/>
        <a:defRPr b="0" baseline="0" cap="none" i="0" spc="0" strike="noStrike" sz="3400" u="none">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7pPr>
      <a:lvl8pPr marL="3251200" marR="0" indent="-406400" algn="l" defTabSz="584200" rtl="0" latinLnBrk="0">
        <a:lnSpc>
          <a:spcPct val="100000"/>
        </a:lnSpc>
        <a:spcBef>
          <a:spcPts val="4200"/>
        </a:spcBef>
        <a:spcAft>
          <a:spcPts val="0"/>
        </a:spcAft>
        <a:buClrTx/>
        <a:buSzPct val="75000"/>
        <a:buFontTx/>
        <a:buChar char="•"/>
        <a:tabLst/>
        <a:defRPr b="0" baseline="0" cap="none" i="0" spc="0" strike="noStrike" sz="3400" u="none">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8pPr>
      <a:lvl9pPr marL="3657600" marR="0" indent="-406400" algn="l" defTabSz="584200" rtl="0" latinLnBrk="0">
        <a:lnSpc>
          <a:spcPct val="100000"/>
        </a:lnSpc>
        <a:spcBef>
          <a:spcPts val="4200"/>
        </a:spcBef>
        <a:spcAft>
          <a:spcPts val="0"/>
        </a:spcAft>
        <a:buClrTx/>
        <a:buSzPct val="75000"/>
        <a:buFontTx/>
        <a:buChar char="•"/>
        <a:tabLst/>
        <a:defRPr b="0" baseline="0" cap="none" i="0" spc="0" strike="noStrike" sz="3400" u="none">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tif"/><Relationship Id="rId3"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tif"/><Relationship Id="rId3"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He Forgot"/>
          <p:cNvSpPr/>
          <p:nvPr>
            <p:ph type="title"/>
          </p:nvPr>
        </p:nvSpPr>
        <p:spPr>
          <a:prstGeom prst="rect">
            <a:avLst/>
          </a:prstGeom>
        </p:spPr>
        <p:txBody>
          <a:bodyPr/>
          <a:lstStyle>
            <a:lvl1pPr>
              <a:defRPr sz="8000"/>
            </a:lvl1pPr>
          </a:lstStyle>
          <a:p>
            <a:pPr/>
            <a:r>
              <a:t>He Forgot</a:t>
            </a:r>
          </a:p>
        </p:txBody>
      </p:sp>
      <p:sp>
        <p:nvSpPr>
          <p:cNvPr id="154" name="Matt. 10:32-33 - “Therefore everyone who confesses Me before men, I will also confess him before My Father who is in heaven. But whoever denies Me before men, I will also deny him before My Father who is in heaven.”"/>
          <p:cNvSpPr/>
          <p:nvPr>
            <p:ph type="body" idx="1"/>
          </p:nvPr>
        </p:nvSpPr>
        <p:spPr>
          <a:prstGeom prst="rect">
            <a:avLst/>
          </a:prstGeom>
        </p:spPr>
        <p:txBody>
          <a:bodyPr anchor="t"/>
          <a:lstStyle>
            <a:lvl1pPr>
              <a:defRPr sz="4000">
                <a:latin typeface="Tahoma"/>
                <a:ea typeface="Tahoma"/>
                <a:cs typeface="Tahoma"/>
                <a:sym typeface="Tahoma"/>
              </a:defRPr>
            </a:lvl1pPr>
          </a:lstStyle>
          <a:p>
            <a:pPr/>
            <a:r>
              <a:t>Matt. 10:32-33 - “Therefore everyone who confesses Me before men, I will also confess him before My Father who is in heaven. But whoever denies Me before men, I will also deny him before My Father who is in heaven.”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6" name="pasted-image.png" descr="pasted-image.png"/>
          <p:cNvPicPr>
            <a:picLocks noChangeAspect="1"/>
          </p:cNvPicPr>
          <p:nvPr>
            <p:ph type="pic" idx="13"/>
          </p:nvPr>
        </p:nvPicPr>
        <p:blipFill>
          <a:blip r:embed="rId2">
            <a:extLst/>
          </a:blip>
          <a:srcRect l="0" t="13153" r="0" b="13153"/>
          <a:stretch>
            <a:fillRect/>
          </a:stretch>
        </p:blipFill>
        <p:spPr>
          <a:prstGeom prst="rect">
            <a:avLst/>
          </a:prstGeom>
        </p:spPr>
      </p:pic>
      <p:sp>
        <p:nvSpPr>
          <p:cNvPr id="157" name="“Do you love me?”"/>
          <p:cNvSpPr/>
          <p:nvPr>
            <p:ph type="title"/>
          </p:nvPr>
        </p:nvSpPr>
        <p:spPr>
          <a:prstGeom prst="rect">
            <a:avLst/>
          </a:prstGeom>
        </p:spPr>
        <p:txBody>
          <a:bodyPr/>
          <a:lstStyle/>
          <a:p>
            <a:pPr/>
            <a:r>
              <a:t>“Do you love me?”</a:t>
            </a:r>
          </a:p>
        </p:txBody>
      </p:sp>
      <p:sp>
        <p:nvSpPr>
          <p:cNvPr id="158" name="John 21:15-17"/>
          <p:cNvSpPr/>
          <p:nvPr>
            <p:ph type="body" sz="quarter" idx="1"/>
          </p:nvPr>
        </p:nvSpPr>
        <p:spPr>
          <a:prstGeom prst="rect">
            <a:avLst/>
          </a:prstGeom>
        </p:spPr>
        <p:txBody>
          <a:bodyPr/>
          <a:lstStyle>
            <a:lvl1pPr>
              <a:defRPr sz="4100"/>
            </a:lvl1pPr>
          </a:lstStyle>
          <a:p>
            <a:pPr/>
            <a:r>
              <a:t>John 21:15-17</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139642"/>
            <a:satOff val="-11410"/>
            <a:lumOff val="-32685"/>
          </a:schemeClr>
        </a:solidFill>
      </p:bgPr>
    </p:bg>
    <p:spTree>
      <p:nvGrpSpPr>
        <p:cNvPr id="1" name=""/>
        <p:cNvGrpSpPr/>
        <p:nvPr/>
      </p:nvGrpSpPr>
      <p:grpSpPr>
        <a:xfrm>
          <a:off x="0" y="0"/>
          <a:ext cx="0" cy="0"/>
          <a:chOff x="0" y="0"/>
          <a:chExt cx="0" cy="0"/>
        </a:xfrm>
      </p:grpSpPr>
      <p:sp>
        <p:nvSpPr>
          <p:cNvPr id="160" name="But it happened again!"/>
          <p:cNvSpPr/>
          <p:nvPr>
            <p:ph type="title"/>
          </p:nvPr>
        </p:nvSpPr>
        <p:spPr>
          <a:prstGeom prst="rect">
            <a:avLst/>
          </a:prstGeom>
        </p:spPr>
        <p:txBody>
          <a:bodyPr/>
          <a:lstStyle>
            <a:lvl1pPr>
              <a:defRPr sz="7700">
                <a:solidFill>
                  <a:schemeClr val="accent4">
                    <a:hueOff val="481991"/>
                    <a:satOff val="11971"/>
                    <a:lumOff val="19007"/>
                  </a:schemeClr>
                </a:solidFill>
              </a:defRPr>
            </a:lvl1pPr>
          </a:lstStyle>
          <a:p>
            <a:pPr/>
            <a:r>
              <a:t>But it happened again!</a:t>
            </a:r>
          </a:p>
        </p:txBody>
      </p:sp>
      <p:sp>
        <p:nvSpPr>
          <p:cNvPr id="161" name="Gal. 2:11-13 - But when Cephas came to Antioch, I opposed him to his face, because he stood condemned. For prior to the coming of certain men from James, he used to eat with the Gentiles; but when they came, he began to withdraw and hold himself aloof, fearing the party of the circumcision. The rest of the Jews joined him in hypocrisy, with the result that even Barnabas was carried away by their hypocrisy."/>
          <p:cNvSpPr/>
          <p:nvPr>
            <p:ph type="body" idx="1"/>
          </p:nvPr>
        </p:nvSpPr>
        <p:spPr>
          <a:prstGeom prst="rect">
            <a:avLst/>
          </a:prstGeom>
        </p:spPr>
        <p:txBody>
          <a:bodyPr anchor="t"/>
          <a:lstStyle/>
          <a:p>
            <a:pPr>
              <a:defRPr sz="4000">
                <a:solidFill>
                  <a:srgbClr val="FFFFFF"/>
                </a:solidFill>
              </a:defRPr>
            </a:pPr>
            <a:r>
              <a:rPr b="1" u="sng">
                <a:latin typeface="+mn-lt"/>
                <a:ea typeface="+mn-ea"/>
                <a:cs typeface="+mn-cs"/>
                <a:sym typeface="Helvetica Neue"/>
              </a:rPr>
              <a:t>Gal. 2:11-13</a:t>
            </a:r>
            <a:r>
              <a:t> - But when Cephas came to Antioch, I opposed him to his face, because he stood condemned. For prior to the coming of certain men from James, he used to eat with the Gentiles; but when they came, he began to withdraw and hold himself aloof, fearing the party of the circumcision. The rest of the Jews joined him in hypocrisy, with the result that even Barnabas was carried away by their hypocrisy.</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solidFill>
          <a:schemeClr val="accent1">
            <a:hueOff val="-139642"/>
            <a:satOff val="-11410"/>
            <a:lumOff val="-32685"/>
          </a:schemeClr>
        </a:solidFill>
      </p:bgPr>
    </p:bg>
    <p:spTree>
      <p:nvGrpSpPr>
        <p:cNvPr id="1" name=""/>
        <p:cNvGrpSpPr/>
        <p:nvPr/>
      </p:nvGrpSpPr>
      <p:grpSpPr>
        <a:xfrm>
          <a:off x="0" y="0"/>
          <a:ext cx="0" cy="0"/>
          <a:chOff x="0" y="0"/>
          <a:chExt cx="0" cy="0"/>
        </a:xfrm>
      </p:grpSpPr>
      <p:sp>
        <p:nvSpPr>
          <p:cNvPr id="163" name="Lesson:"/>
          <p:cNvSpPr/>
          <p:nvPr>
            <p:ph type="title"/>
          </p:nvPr>
        </p:nvSpPr>
        <p:spPr>
          <a:prstGeom prst="rect">
            <a:avLst/>
          </a:prstGeom>
        </p:spPr>
        <p:txBody>
          <a:bodyPr/>
          <a:lstStyle>
            <a:lvl1pPr>
              <a:defRPr sz="8000">
                <a:solidFill>
                  <a:schemeClr val="accent4">
                    <a:hueOff val="481991"/>
                    <a:satOff val="11971"/>
                    <a:lumOff val="19007"/>
                  </a:schemeClr>
                </a:solidFill>
              </a:defRPr>
            </a:lvl1pPr>
          </a:lstStyle>
          <a:p>
            <a:pPr/>
            <a:r>
              <a:t>Lesson:</a:t>
            </a:r>
          </a:p>
        </p:txBody>
      </p:sp>
      <p:sp>
        <p:nvSpPr>
          <p:cNvPr id="164" name="Our fears challenge us again and again.…"/>
          <p:cNvSpPr/>
          <p:nvPr>
            <p:ph type="body" idx="1"/>
          </p:nvPr>
        </p:nvSpPr>
        <p:spPr>
          <a:prstGeom prst="rect">
            <a:avLst/>
          </a:prstGeom>
        </p:spPr>
        <p:txBody>
          <a:bodyPr anchor="t"/>
          <a:lstStyle/>
          <a:p>
            <a:pPr>
              <a:defRPr sz="4000">
                <a:solidFill>
                  <a:srgbClr val="FFFFFF"/>
                </a:solidFill>
              </a:defRPr>
            </a:pPr>
            <a:r>
              <a:t>Our fears challenge us again and again.</a:t>
            </a:r>
          </a:p>
          <a:p>
            <a:pPr>
              <a:defRPr sz="4000">
                <a:solidFill>
                  <a:srgbClr val="FFFFFF"/>
                </a:solidFill>
              </a:defRPr>
            </a:pPr>
            <a:r>
              <a:t>And tempt us to behave contrary to our values.</a:t>
            </a:r>
          </a:p>
          <a:p>
            <a:pPr>
              <a:defRPr sz="4000">
                <a:solidFill>
                  <a:srgbClr val="FFFFFF"/>
                </a:solidFill>
              </a:defRPr>
            </a:pPr>
            <a:r>
              <a:t>But the Lord restores us when we repent.</a:t>
            </a:r>
          </a:p>
          <a:p>
            <a:pPr>
              <a:defRPr sz="4000">
                <a:solidFill>
                  <a:srgbClr val="FFFFFF"/>
                </a:solidFill>
              </a:defRPr>
            </a:pPr>
            <a:r>
              <a:t>So we can start over in our service.</a:t>
            </a:r>
          </a:p>
          <a:p>
            <a:pPr>
              <a:defRPr sz="4000">
                <a:solidFill>
                  <a:srgbClr val="FFFFFF"/>
                </a:solidFill>
              </a:defRPr>
            </a:pPr>
            <a:r>
              <a:t>This is the beauty of God’s Love and Grace.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Peter"/>
          <p:cNvSpPr/>
          <p:nvPr>
            <p:ph type="title"/>
          </p:nvPr>
        </p:nvSpPr>
        <p:spPr>
          <a:xfrm>
            <a:off x="372533" y="1570566"/>
            <a:ext cx="5384801" cy="4597401"/>
          </a:xfrm>
          <a:prstGeom prst="rect">
            <a:avLst/>
          </a:prstGeom>
        </p:spPr>
        <p:txBody>
          <a:bodyPr/>
          <a:lstStyle/>
          <a:p>
            <a:pPr>
              <a:defRPr sz="10000"/>
            </a:pPr>
            <a:r>
              <a:t>Peter </a:t>
            </a:r>
          </a:p>
          <a:p>
            <a:pPr/>
          </a:p>
        </p:txBody>
      </p:sp>
      <p:pic>
        <p:nvPicPr>
          <p:cNvPr id="121" name="pasted-image.tiff" descr="pasted-image.tiff"/>
          <p:cNvPicPr>
            <a:picLocks noChangeAspect="1"/>
          </p:cNvPicPr>
          <p:nvPr/>
        </p:nvPicPr>
        <p:blipFill>
          <a:blip r:embed="rId2">
            <a:extLst/>
          </a:blip>
          <a:stretch>
            <a:fillRect/>
          </a:stretch>
        </p:blipFill>
        <p:spPr>
          <a:xfrm>
            <a:off x="5969000" y="1007533"/>
            <a:ext cx="6435861" cy="6360145"/>
          </a:xfrm>
          <a:prstGeom prst="rect">
            <a:avLst/>
          </a:prstGeom>
          <a:ln w="25400">
            <a:miter lim="400000"/>
          </a:ln>
          <a:effectLst>
            <a:reflection blurRad="0" stA="50000" stPos="0" endA="0" endPos="40000" dist="0" dir="5400000" fadeDir="5400000" sx="100000" sy="-100000" kx="0" ky="0" algn="bl" rotWithShape="0"/>
          </a:effectLst>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Rectangle"/>
          <p:cNvSpPr/>
          <p:nvPr/>
        </p:nvSpPr>
        <p:spPr>
          <a:xfrm>
            <a:off x="702733" y="214114"/>
            <a:ext cx="11599335" cy="2124472"/>
          </a:xfrm>
          <a:prstGeom prst="rect">
            <a:avLst/>
          </a:prstGeom>
          <a:blipFill>
            <a:blip r:embed="rId2"/>
          </a:blipFill>
          <a:ln w="12700">
            <a:miter lim="400000"/>
          </a:ln>
          <a:effectLst>
            <a:outerShdw sx="100000" sy="100000" kx="0" ky="0" algn="b" rotWithShape="0" blurRad="50800" dist="25400" dir="5400000">
              <a:srgbClr val="000000">
                <a:alpha val="50000"/>
              </a:srgbClr>
            </a:outerShdw>
          </a:effectLst>
        </p:spPr>
        <p:txBody>
          <a:bodyPr lIns="50800" tIns="50800" rIns="50800" bIns="50800" anchor="ctr"/>
          <a:lstStyle/>
          <a:p>
            <a:pPr>
              <a:defRPr sz="3000">
                <a:solidFill>
                  <a:srgbClr val="FFFFFF"/>
                </a:solidFill>
                <a:effectLst>
                  <a:outerShdw sx="100000" sy="100000" kx="0" ky="0" algn="b" rotWithShape="0" blurRad="38100" dist="12700" dir="5400000">
                    <a:srgbClr val="000000">
                      <a:alpha val="80000"/>
                    </a:srgbClr>
                  </a:outerShdw>
                </a:effectLst>
              </a:defRPr>
            </a:pPr>
          </a:p>
        </p:txBody>
      </p:sp>
      <p:sp>
        <p:nvSpPr>
          <p:cNvPr id="124" name="What events do you remember?"/>
          <p:cNvSpPr/>
          <p:nvPr>
            <p:ph type="title"/>
          </p:nvPr>
        </p:nvSpPr>
        <p:spPr>
          <a:prstGeom prst="rect">
            <a:avLst/>
          </a:prstGeom>
        </p:spPr>
        <p:txBody>
          <a:bodyPr/>
          <a:lstStyle/>
          <a:p>
            <a:pPr/>
            <a:r>
              <a:t>What events do you remember?</a:t>
            </a:r>
          </a:p>
        </p:txBody>
      </p:sp>
      <p:sp>
        <p:nvSpPr>
          <p:cNvPr id="125" name="Walked on water…"/>
          <p:cNvSpPr/>
          <p:nvPr>
            <p:ph type="body" idx="1"/>
          </p:nvPr>
        </p:nvSpPr>
        <p:spPr>
          <a:xfrm>
            <a:off x="762000" y="2894674"/>
            <a:ext cx="11480800" cy="5881026"/>
          </a:xfrm>
          <a:prstGeom prst="rect">
            <a:avLst/>
          </a:prstGeom>
        </p:spPr>
        <p:txBody>
          <a:bodyPr anchor="t"/>
          <a:lstStyle/>
          <a:p>
            <a:pPr>
              <a:defRPr sz="4000">
                <a:latin typeface="Tahoma"/>
                <a:ea typeface="Tahoma"/>
                <a:cs typeface="Tahoma"/>
                <a:sym typeface="Tahoma"/>
              </a:defRPr>
            </a:pPr>
            <a:r>
              <a:t>Walked on water</a:t>
            </a:r>
          </a:p>
          <a:p>
            <a:pPr>
              <a:defRPr sz="4000">
                <a:latin typeface="Tahoma"/>
                <a:ea typeface="Tahoma"/>
                <a:cs typeface="Tahoma"/>
                <a:sym typeface="Tahoma"/>
              </a:defRPr>
            </a:pPr>
            <a:r>
              <a:t>Blundered at Mount of Transfiguration</a:t>
            </a:r>
          </a:p>
          <a:p>
            <a:pPr>
              <a:defRPr sz="4000">
                <a:latin typeface="Tahoma"/>
                <a:ea typeface="Tahoma"/>
                <a:cs typeface="Tahoma"/>
                <a:sym typeface="Tahoma"/>
              </a:defRPr>
            </a:pPr>
            <a:r>
              <a:t>Confessed Jesus</a:t>
            </a:r>
          </a:p>
          <a:p>
            <a:pPr>
              <a:defRPr sz="4000">
                <a:latin typeface="Tahoma"/>
                <a:ea typeface="Tahoma"/>
                <a:cs typeface="Tahoma"/>
                <a:sym typeface="Tahoma"/>
              </a:defRPr>
            </a:pPr>
            <a:r>
              <a:t>Rebuked by Jesus</a:t>
            </a:r>
          </a:p>
          <a:p>
            <a:pPr>
              <a:defRPr sz="4000">
                <a:latin typeface="Tahoma"/>
                <a:ea typeface="Tahoma"/>
                <a:cs typeface="Tahoma"/>
                <a:sym typeface="Tahoma"/>
              </a:defRPr>
            </a:pPr>
            <a:r>
              <a:t>Tried to defend Jesus with sword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25">
                                            <p:bg/>
                                          </p:spTgt>
                                        </p:tgtEl>
                                        <p:attrNameLst>
                                          <p:attrName>style.visibility</p:attrName>
                                        </p:attrNameLst>
                                      </p:cBhvr>
                                      <p:to>
                                        <p:strVal val="visible"/>
                                      </p:to>
                                    </p:set>
                                    <p:animEffect filter="wipe(left)" transition="in">
                                      <p:cBhvr>
                                        <p:cTn id="7" dur="1000"/>
                                        <p:tgtEl>
                                          <p:spTgt spid="125">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25">
                                            <p:txEl>
                                              <p:pRg st="0" end="0"/>
                                            </p:txEl>
                                          </p:spTgt>
                                        </p:tgtEl>
                                        <p:attrNameLst>
                                          <p:attrName>style.visibility</p:attrName>
                                        </p:attrNameLst>
                                      </p:cBhvr>
                                      <p:to>
                                        <p:strVal val="visible"/>
                                      </p:to>
                                    </p:set>
                                    <p:animEffect filter="wipe(left)" transition="in">
                                      <p:cBhvr>
                                        <p:cTn id="10" dur="1000"/>
                                        <p:tgtEl>
                                          <p:spTgt spid="12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25">
                                            <p:txEl>
                                              <p:pRg st="1" end="1"/>
                                            </p:txEl>
                                          </p:spTgt>
                                        </p:tgtEl>
                                        <p:attrNameLst>
                                          <p:attrName>style.visibility</p:attrName>
                                        </p:attrNameLst>
                                      </p:cBhvr>
                                      <p:to>
                                        <p:strVal val="visible"/>
                                      </p:to>
                                    </p:set>
                                    <p:animEffect filter="wipe(left)" transition="in">
                                      <p:cBhvr>
                                        <p:cTn id="15" dur="1000"/>
                                        <p:tgtEl>
                                          <p:spTgt spid="12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25">
                                            <p:txEl>
                                              <p:pRg st="2" end="2"/>
                                            </p:txEl>
                                          </p:spTgt>
                                        </p:tgtEl>
                                        <p:attrNameLst>
                                          <p:attrName>style.visibility</p:attrName>
                                        </p:attrNameLst>
                                      </p:cBhvr>
                                      <p:to>
                                        <p:strVal val="visible"/>
                                      </p:to>
                                    </p:set>
                                    <p:animEffect filter="wipe(left)" transition="in">
                                      <p:cBhvr>
                                        <p:cTn id="20" dur="1000"/>
                                        <p:tgtEl>
                                          <p:spTgt spid="12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25">
                                            <p:txEl>
                                              <p:pRg st="3" end="3"/>
                                            </p:txEl>
                                          </p:spTgt>
                                        </p:tgtEl>
                                        <p:attrNameLst>
                                          <p:attrName>style.visibility</p:attrName>
                                        </p:attrNameLst>
                                      </p:cBhvr>
                                      <p:to>
                                        <p:strVal val="visible"/>
                                      </p:to>
                                    </p:set>
                                    <p:animEffect filter="wipe(left)" transition="in">
                                      <p:cBhvr>
                                        <p:cTn id="25" dur="1000"/>
                                        <p:tgtEl>
                                          <p:spTgt spid="12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125">
                                            <p:txEl>
                                              <p:pRg st="4" end="4"/>
                                            </p:txEl>
                                          </p:spTgt>
                                        </p:tgtEl>
                                        <p:attrNameLst>
                                          <p:attrName>style.visibility</p:attrName>
                                        </p:attrNameLst>
                                      </p:cBhvr>
                                      <p:to>
                                        <p:strVal val="visible"/>
                                      </p:to>
                                    </p:set>
                                    <p:animEffect filter="wipe(left)" transition="in">
                                      <p:cBhvr>
                                        <p:cTn id="30" dur="1000"/>
                                        <p:tgtEl>
                                          <p:spTgt spid="12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5"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Rectangle"/>
          <p:cNvSpPr/>
          <p:nvPr/>
        </p:nvSpPr>
        <p:spPr>
          <a:xfrm>
            <a:off x="702733" y="214114"/>
            <a:ext cx="11599335" cy="2124472"/>
          </a:xfrm>
          <a:prstGeom prst="rect">
            <a:avLst/>
          </a:prstGeom>
          <a:blipFill>
            <a:blip r:embed="rId2"/>
          </a:blipFill>
          <a:ln w="12700">
            <a:miter lim="400000"/>
          </a:ln>
          <a:effectLst>
            <a:outerShdw sx="100000" sy="100000" kx="0" ky="0" algn="b" rotWithShape="0" blurRad="50800" dist="25400" dir="5400000">
              <a:srgbClr val="000000">
                <a:alpha val="50000"/>
              </a:srgbClr>
            </a:outerShdw>
          </a:effectLst>
        </p:spPr>
        <p:txBody>
          <a:bodyPr lIns="50800" tIns="50800" rIns="50800" bIns="50800" anchor="ctr"/>
          <a:lstStyle/>
          <a:p>
            <a:pPr>
              <a:defRPr sz="3000">
                <a:solidFill>
                  <a:srgbClr val="FFFFFF"/>
                </a:solidFill>
                <a:effectLst>
                  <a:outerShdw sx="100000" sy="100000" kx="0" ky="0" algn="b" rotWithShape="0" blurRad="38100" dist="12700" dir="5400000">
                    <a:srgbClr val="000000">
                      <a:alpha val="80000"/>
                    </a:srgbClr>
                  </a:outerShdw>
                </a:effectLst>
              </a:defRPr>
            </a:pPr>
          </a:p>
        </p:txBody>
      </p:sp>
      <p:sp>
        <p:nvSpPr>
          <p:cNvPr id="128" name="What events do you remember?"/>
          <p:cNvSpPr/>
          <p:nvPr>
            <p:ph type="title"/>
          </p:nvPr>
        </p:nvSpPr>
        <p:spPr>
          <a:prstGeom prst="rect">
            <a:avLst/>
          </a:prstGeom>
        </p:spPr>
        <p:txBody>
          <a:bodyPr/>
          <a:lstStyle/>
          <a:p>
            <a:pPr/>
            <a:r>
              <a:t>What events do you remember?</a:t>
            </a:r>
          </a:p>
        </p:txBody>
      </p:sp>
      <p:sp>
        <p:nvSpPr>
          <p:cNvPr id="129" name="Denied Jesus…"/>
          <p:cNvSpPr/>
          <p:nvPr>
            <p:ph type="body" idx="1"/>
          </p:nvPr>
        </p:nvSpPr>
        <p:spPr>
          <a:xfrm>
            <a:off x="762000" y="2894674"/>
            <a:ext cx="11480800" cy="5881026"/>
          </a:xfrm>
          <a:prstGeom prst="rect">
            <a:avLst/>
          </a:prstGeom>
        </p:spPr>
        <p:txBody>
          <a:bodyPr anchor="t"/>
          <a:lstStyle/>
          <a:p>
            <a:pPr>
              <a:defRPr sz="4000">
                <a:latin typeface="Tahoma"/>
                <a:ea typeface="Tahoma"/>
                <a:cs typeface="Tahoma"/>
                <a:sym typeface="Tahoma"/>
              </a:defRPr>
            </a:pPr>
            <a:r>
              <a:t>Denied Jesus</a:t>
            </a:r>
          </a:p>
          <a:p>
            <a:pPr>
              <a:defRPr sz="4000">
                <a:latin typeface="Tahoma"/>
                <a:ea typeface="Tahoma"/>
                <a:cs typeface="Tahoma"/>
                <a:sym typeface="Tahoma"/>
              </a:defRPr>
            </a:pPr>
            <a:r>
              <a:t>“go tell the disciples, and Peter”</a:t>
            </a:r>
          </a:p>
          <a:p>
            <a:pPr>
              <a:defRPr sz="4000">
                <a:latin typeface="Tahoma"/>
                <a:ea typeface="Tahoma"/>
                <a:cs typeface="Tahoma"/>
                <a:sym typeface="Tahoma"/>
              </a:defRPr>
            </a:pPr>
            <a:r>
              <a:t>“Do you love me?”</a:t>
            </a:r>
          </a:p>
          <a:p>
            <a:pPr>
              <a:defRPr sz="4000">
                <a:latin typeface="Tahoma"/>
                <a:ea typeface="Tahoma"/>
                <a:cs typeface="Tahoma"/>
                <a:sym typeface="Tahoma"/>
              </a:defRPr>
            </a:pPr>
            <a:r>
              <a:t>Preached first gospel sermon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29">
                                            <p:bg/>
                                          </p:spTgt>
                                        </p:tgtEl>
                                        <p:attrNameLst>
                                          <p:attrName>style.visibility</p:attrName>
                                        </p:attrNameLst>
                                      </p:cBhvr>
                                      <p:to>
                                        <p:strVal val="visible"/>
                                      </p:to>
                                    </p:set>
                                    <p:animEffect filter="wipe(left)" transition="in">
                                      <p:cBhvr>
                                        <p:cTn id="7" dur="1000"/>
                                        <p:tgtEl>
                                          <p:spTgt spid="129">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29">
                                            <p:txEl>
                                              <p:pRg st="0" end="0"/>
                                            </p:txEl>
                                          </p:spTgt>
                                        </p:tgtEl>
                                        <p:attrNameLst>
                                          <p:attrName>style.visibility</p:attrName>
                                        </p:attrNameLst>
                                      </p:cBhvr>
                                      <p:to>
                                        <p:strVal val="visible"/>
                                      </p:to>
                                    </p:set>
                                    <p:animEffect filter="wipe(left)" transition="in">
                                      <p:cBhvr>
                                        <p:cTn id="10" dur="1000"/>
                                        <p:tgtEl>
                                          <p:spTgt spid="1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29">
                                            <p:txEl>
                                              <p:pRg st="1" end="1"/>
                                            </p:txEl>
                                          </p:spTgt>
                                        </p:tgtEl>
                                        <p:attrNameLst>
                                          <p:attrName>style.visibility</p:attrName>
                                        </p:attrNameLst>
                                      </p:cBhvr>
                                      <p:to>
                                        <p:strVal val="visible"/>
                                      </p:to>
                                    </p:set>
                                    <p:animEffect filter="wipe(left)" transition="in">
                                      <p:cBhvr>
                                        <p:cTn id="15" dur="1000"/>
                                        <p:tgtEl>
                                          <p:spTgt spid="12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29">
                                            <p:txEl>
                                              <p:pRg st="2" end="2"/>
                                            </p:txEl>
                                          </p:spTgt>
                                        </p:tgtEl>
                                        <p:attrNameLst>
                                          <p:attrName>style.visibility</p:attrName>
                                        </p:attrNameLst>
                                      </p:cBhvr>
                                      <p:to>
                                        <p:strVal val="visible"/>
                                      </p:to>
                                    </p:set>
                                    <p:animEffect filter="wipe(left)" transition="in">
                                      <p:cBhvr>
                                        <p:cTn id="20" dur="1000"/>
                                        <p:tgtEl>
                                          <p:spTgt spid="12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29">
                                            <p:txEl>
                                              <p:pRg st="3" end="3"/>
                                            </p:txEl>
                                          </p:spTgt>
                                        </p:tgtEl>
                                        <p:attrNameLst>
                                          <p:attrName>style.visibility</p:attrName>
                                        </p:attrNameLst>
                                      </p:cBhvr>
                                      <p:to>
                                        <p:strVal val="visible"/>
                                      </p:to>
                                    </p:set>
                                    <p:animEffect filter="wipe(left)" transition="in">
                                      <p:cBhvr>
                                        <p:cTn id="25" dur="1000"/>
                                        <p:tgtEl>
                                          <p:spTgt spid="12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9"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Lessons"/>
          <p:cNvSpPr/>
          <p:nvPr>
            <p:ph type="title"/>
          </p:nvPr>
        </p:nvSpPr>
        <p:spPr>
          <a:prstGeom prst="rect">
            <a:avLst/>
          </a:prstGeom>
        </p:spPr>
        <p:txBody>
          <a:bodyPr/>
          <a:lstStyle>
            <a:lvl1pPr>
              <a:defRPr sz="9400"/>
            </a:lvl1pPr>
          </a:lstStyle>
          <a:p>
            <a:pPr/>
            <a:r>
              <a:t>Lessons</a:t>
            </a:r>
          </a:p>
        </p:txBody>
      </p:sp>
      <p:sp>
        <p:nvSpPr>
          <p:cNvPr id="132" name="We know Peter to be a strong leader, but before he could become a leader he had to address his FEARS and DOUBTS!"/>
          <p:cNvSpPr/>
          <p:nvPr>
            <p:ph type="body" sz="half" idx="1"/>
          </p:nvPr>
        </p:nvSpPr>
        <p:spPr>
          <a:prstGeom prst="rect">
            <a:avLst/>
          </a:prstGeom>
        </p:spPr>
        <p:txBody>
          <a:bodyPr/>
          <a:lstStyle/>
          <a:p>
            <a:pPr marL="0" indent="0" algn="ctr">
              <a:buSzTx/>
              <a:buNone/>
              <a:defRPr sz="4500"/>
            </a:pPr>
            <a:r>
              <a:t>We know Peter to be a strong leader, but before he could become a leader he had to address his </a:t>
            </a:r>
            <a:r>
              <a:rPr>
                <a:solidFill>
                  <a:schemeClr val="accent2">
                    <a:satOff val="37323"/>
                    <a:lumOff val="21795"/>
                  </a:schemeClr>
                </a:solidFill>
              </a:rPr>
              <a:t>FEARS</a:t>
            </a:r>
            <a:r>
              <a:t> and </a:t>
            </a:r>
            <a:r>
              <a:rPr>
                <a:solidFill>
                  <a:schemeClr val="accent2">
                    <a:satOff val="37323"/>
                    <a:lumOff val="21795"/>
                  </a:schemeClr>
                </a:solidFill>
              </a:rPr>
              <a:t>DOUBTS!</a:t>
            </a:r>
          </a:p>
        </p:txBody>
      </p:sp>
      <p:pic>
        <p:nvPicPr>
          <p:cNvPr id="133" name="pasted-image.tiff" descr="pasted-image.tiff"/>
          <p:cNvPicPr>
            <a:picLocks noChangeAspect="1"/>
          </p:cNvPicPr>
          <p:nvPr/>
        </p:nvPicPr>
        <p:blipFill>
          <a:blip r:embed="rId2">
            <a:extLst/>
          </a:blip>
          <a:stretch>
            <a:fillRect/>
          </a:stretch>
        </p:blipFill>
        <p:spPr>
          <a:xfrm>
            <a:off x="6487044" y="2851588"/>
            <a:ext cx="5923511" cy="5853824"/>
          </a:xfrm>
          <a:prstGeom prst="rect">
            <a:avLst/>
          </a:prstGeom>
          <a:ln w="25400">
            <a:miter lim="400000"/>
          </a:ln>
          <a:effectLst>
            <a:reflection blurRad="0" stA="50000" stPos="0" endA="0" endPos="40000" dist="0" dir="5400000" fadeDir="5400000" sx="100000" sy="-100000" kx="0" ky="0" algn="bl" rotWithShape="0"/>
          </a:effectLst>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Peter…"/>
          <p:cNvSpPr/>
          <p:nvPr>
            <p:ph type="title"/>
          </p:nvPr>
        </p:nvSpPr>
        <p:spPr>
          <a:xfrm>
            <a:off x="372533" y="1570566"/>
            <a:ext cx="5384801" cy="4597401"/>
          </a:xfrm>
          <a:prstGeom prst="rect">
            <a:avLst/>
          </a:prstGeom>
        </p:spPr>
        <p:txBody>
          <a:bodyPr/>
          <a:lstStyle/>
          <a:p>
            <a:pPr>
              <a:defRPr sz="10000"/>
            </a:pPr>
            <a:r>
              <a:t>Peter </a:t>
            </a:r>
          </a:p>
          <a:p>
            <a:pPr/>
            <a:r>
              <a:t>who struggled with FEAR</a:t>
            </a:r>
          </a:p>
        </p:txBody>
      </p:sp>
      <p:pic>
        <p:nvPicPr>
          <p:cNvPr id="136" name="pasted-image.tiff" descr="pasted-image.tiff"/>
          <p:cNvPicPr>
            <a:picLocks noChangeAspect="1"/>
          </p:cNvPicPr>
          <p:nvPr/>
        </p:nvPicPr>
        <p:blipFill>
          <a:blip r:embed="rId2">
            <a:extLst/>
          </a:blip>
          <a:stretch>
            <a:fillRect/>
          </a:stretch>
        </p:blipFill>
        <p:spPr>
          <a:xfrm>
            <a:off x="5969000" y="1007533"/>
            <a:ext cx="6435861" cy="6360145"/>
          </a:xfrm>
          <a:prstGeom prst="rect">
            <a:avLst/>
          </a:prstGeom>
          <a:ln w="25400">
            <a:miter lim="400000"/>
          </a:ln>
          <a:effectLst>
            <a:reflection blurRad="0" stA="50000" stPos="0" endA="0" endPos="40000" dist="0" dir="5400000" fadeDir="5400000" sx="100000" sy="-100000" kx="0" ky="0" algn="bl" rotWithShape="0"/>
          </a:effectLst>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What was he afraid of?"/>
          <p:cNvSpPr/>
          <p:nvPr>
            <p:ph type="body" idx="14"/>
          </p:nvPr>
        </p:nvSpPr>
        <p:spPr>
          <a:xfrm>
            <a:off x="1270000" y="7963368"/>
            <a:ext cx="10464800" cy="1019298"/>
          </a:xfrm>
          <a:prstGeom prst="rect">
            <a:avLst/>
          </a:prstGeom>
        </p:spPr>
        <p:txBody>
          <a:bodyPr/>
          <a:lstStyle>
            <a:lvl1pPr>
              <a:defRPr sz="6000"/>
            </a:lvl1pPr>
          </a:lstStyle>
          <a:p>
            <a:pPr/>
            <a:r>
              <a:t>What was he afraid of?</a:t>
            </a:r>
          </a:p>
        </p:txBody>
      </p:sp>
      <p:grpSp>
        <p:nvGrpSpPr>
          <p:cNvPr id="141" name="pasted-image.tiff"/>
          <p:cNvGrpSpPr/>
          <p:nvPr/>
        </p:nvGrpSpPr>
        <p:grpSpPr>
          <a:xfrm>
            <a:off x="1653160" y="283633"/>
            <a:ext cx="9698480" cy="7611035"/>
            <a:chOff x="0" y="0"/>
            <a:chExt cx="9698479" cy="7611034"/>
          </a:xfrm>
        </p:grpSpPr>
        <p:pic>
          <p:nvPicPr>
            <p:cNvPr id="140" name="pasted-image.tiff" descr="pasted-image.tiff"/>
            <p:cNvPicPr>
              <a:picLocks noChangeAspect="1"/>
            </p:cNvPicPr>
            <p:nvPr/>
          </p:nvPicPr>
          <p:blipFill>
            <a:blip r:embed="rId2">
              <a:extLst/>
            </a:blip>
            <a:stretch>
              <a:fillRect/>
            </a:stretch>
          </p:blipFill>
          <p:spPr>
            <a:xfrm>
              <a:off x="127000" y="88900"/>
              <a:ext cx="9444480" cy="7280835"/>
            </a:xfrm>
            <a:prstGeom prst="rect">
              <a:avLst/>
            </a:prstGeom>
            <a:ln>
              <a:noFill/>
            </a:ln>
            <a:effectLst/>
          </p:spPr>
        </p:pic>
        <p:pic>
          <p:nvPicPr>
            <p:cNvPr id="139" name="pasted-image.tiff" descr="pasted-image.tiff"/>
            <p:cNvPicPr>
              <a:picLocks noChangeAspect="0"/>
            </p:cNvPicPr>
            <p:nvPr/>
          </p:nvPicPr>
          <p:blipFill>
            <a:blip r:embed="rId3">
              <a:extLst/>
            </a:blip>
            <a:stretch>
              <a:fillRect/>
            </a:stretch>
          </p:blipFill>
          <p:spPr>
            <a:xfrm>
              <a:off x="0" y="0"/>
              <a:ext cx="9698480" cy="7611035"/>
            </a:xfrm>
            <a:prstGeom prst="rect">
              <a:avLst/>
            </a:prstGeom>
            <a:effectLst/>
          </p:spPr>
        </p:pic>
      </p:grpSp>
      <p:sp>
        <p:nvSpPr>
          <p:cNvPr id="142" name="Matthew 14:22-33"/>
          <p:cNvSpPr/>
          <p:nvPr/>
        </p:nvSpPr>
        <p:spPr>
          <a:xfrm>
            <a:off x="1270000" y="6429338"/>
            <a:ext cx="10464800" cy="10562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defRPr b="1" sz="6300">
                <a:solidFill>
                  <a:schemeClr val="accent4">
                    <a:hueOff val="481991"/>
                    <a:satOff val="11971"/>
                    <a:lumOff val="19007"/>
                  </a:schemeClr>
                </a:solidFill>
                <a:effectLst>
                  <a:outerShdw sx="100000" sy="100000" kx="0" ky="0" algn="b" rotWithShape="0" blurRad="50800" dist="25400" dir="5400000">
                    <a:srgbClr val="020202"/>
                  </a:outerShdw>
                </a:effectLst>
                <a:latin typeface="+mn-lt"/>
                <a:ea typeface="+mn-ea"/>
                <a:cs typeface="+mn-cs"/>
                <a:sym typeface="Helvetica Neue"/>
              </a:defRPr>
            </a:lvl1pPr>
          </a:lstStyle>
          <a:p>
            <a:pPr/>
            <a:r>
              <a:t>Matthew 14:22-33</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What was he afraid of?"/>
          <p:cNvSpPr/>
          <p:nvPr>
            <p:ph type="body" idx="14"/>
          </p:nvPr>
        </p:nvSpPr>
        <p:spPr>
          <a:xfrm>
            <a:off x="1134533" y="7794034"/>
            <a:ext cx="10464801" cy="1019298"/>
          </a:xfrm>
          <a:prstGeom prst="rect">
            <a:avLst/>
          </a:prstGeom>
        </p:spPr>
        <p:txBody>
          <a:bodyPr/>
          <a:lstStyle>
            <a:lvl1pPr>
              <a:defRPr sz="6000"/>
            </a:lvl1pPr>
          </a:lstStyle>
          <a:p>
            <a:pPr/>
            <a:r>
              <a:t>What was he afraid of?</a:t>
            </a:r>
          </a:p>
        </p:txBody>
      </p:sp>
      <p:grpSp>
        <p:nvGrpSpPr>
          <p:cNvPr id="147" name="pasted-image.tiff"/>
          <p:cNvGrpSpPr/>
          <p:nvPr/>
        </p:nvGrpSpPr>
        <p:grpSpPr>
          <a:xfrm>
            <a:off x="1662099" y="546100"/>
            <a:ext cx="9409669" cy="6922280"/>
            <a:chOff x="0" y="0"/>
            <a:chExt cx="9409667" cy="6922279"/>
          </a:xfrm>
        </p:grpSpPr>
        <p:pic>
          <p:nvPicPr>
            <p:cNvPr id="146" name="pasted-image.tiff" descr="pasted-image.tiff"/>
            <p:cNvPicPr>
              <a:picLocks noChangeAspect="1"/>
            </p:cNvPicPr>
            <p:nvPr/>
          </p:nvPicPr>
          <p:blipFill>
            <a:blip r:embed="rId2">
              <a:extLst/>
            </a:blip>
            <a:stretch>
              <a:fillRect/>
            </a:stretch>
          </p:blipFill>
          <p:spPr>
            <a:xfrm>
              <a:off x="127000" y="88900"/>
              <a:ext cx="9155668" cy="6592080"/>
            </a:xfrm>
            <a:prstGeom prst="rect">
              <a:avLst/>
            </a:prstGeom>
            <a:ln>
              <a:noFill/>
            </a:ln>
            <a:effectLst/>
          </p:spPr>
        </p:pic>
        <p:pic>
          <p:nvPicPr>
            <p:cNvPr id="145" name="pasted-image.tiff" descr="pasted-image.tiff"/>
            <p:cNvPicPr>
              <a:picLocks noChangeAspect="0"/>
            </p:cNvPicPr>
            <p:nvPr/>
          </p:nvPicPr>
          <p:blipFill>
            <a:blip r:embed="rId3">
              <a:extLst/>
            </a:blip>
            <a:stretch>
              <a:fillRect/>
            </a:stretch>
          </p:blipFill>
          <p:spPr>
            <a:xfrm>
              <a:off x="0" y="0"/>
              <a:ext cx="9409668" cy="6922280"/>
            </a:xfrm>
            <a:prstGeom prst="rect">
              <a:avLst/>
            </a:prstGeom>
            <a:effectLst/>
          </p:spPr>
        </p:pic>
      </p:grpSp>
      <p:sp>
        <p:nvSpPr>
          <p:cNvPr id="148" name="Luke 22:32-34,  54-62"/>
          <p:cNvSpPr/>
          <p:nvPr/>
        </p:nvSpPr>
        <p:spPr>
          <a:xfrm>
            <a:off x="1346200" y="760441"/>
            <a:ext cx="7730861" cy="8455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10000"/>
              </a:lnSpc>
              <a:defRPr b="1" sz="4900">
                <a:solidFill>
                  <a:schemeClr val="accent4">
                    <a:hueOff val="481991"/>
                    <a:satOff val="11971"/>
                    <a:lumOff val="19007"/>
                  </a:schemeClr>
                </a:solidFill>
                <a:effectLst>
                  <a:outerShdw sx="100000" sy="100000" kx="0" ky="0" algn="b" rotWithShape="0" blurRad="50800" dist="25400" dir="5400000">
                    <a:srgbClr val="020202"/>
                  </a:outerShdw>
                </a:effectLst>
                <a:latin typeface="+mn-lt"/>
                <a:ea typeface="+mn-ea"/>
                <a:cs typeface="+mn-cs"/>
                <a:sym typeface="Helvetica Neue"/>
              </a:defRPr>
            </a:lvl1pPr>
          </a:lstStyle>
          <a:p>
            <a:pPr/>
            <a:r>
              <a:t>Luke 22:32-34,  54-62</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He Forgot"/>
          <p:cNvSpPr/>
          <p:nvPr>
            <p:ph type="title"/>
          </p:nvPr>
        </p:nvSpPr>
        <p:spPr>
          <a:prstGeom prst="rect">
            <a:avLst/>
          </a:prstGeom>
        </p:spPr>
        <p:txBody>
          <a:bodyPr/>
          <a:lstStyle>
            <a:lvl1pPr>
              <a:defRPr sz="8000"/>
            </a:lvl1pPr>
          </a:lstStyle>
          <a:p>
            <a:pPr/>
            <a:r>
              <a:t>He Forgot</a:t>
            </a:r>
          </a:p>
        </p:txBody>
      </p:sp>
      <p:sp>
        <p:nvSpPr>
          <p:cNvPr id="151" name="His confession - Matt. 16:16…"/>
          <p:cNvSpPr/>
          <p:nvPr>
            <p:ph type="body" idx="1"/>
          </p:nvPr>
        </p:nvSpPr>
        <p:spPr>
          <a:prstGeom prst="rect">
            <a:avLst/>
          </a:prstGeom>
        </p:spPr>
        <p:txBody>
          <a:bodyPr anchor="t"/>
          <a:lstStyle/>
          <a:p>
            <a:pPr>
              <a:defRPr sz="3600">
                <a:latin typeface="Tahoma"/>
                <a:ea typeface="Tahoma"/>
                <a:cs typeface="Tahoma"/>
                <a:sym typeface="Tahoma"/>
              </a:defRPr>
            </a:pPr>
            <a:r>
              <a:t>His confession - Matt. 16:16</a:t>
            </a:r>
          </a:p>
          <a:p>
            <a:pPr>
              <a:defRPr sz="3600">
                <a:latin typeface="Tahoma"/>
                <a:ea typeface="Tahoma"/>
                <a:cs typeface="Tahoma"/>
                <a:sym typeface="Tahoma"/>
              </a:defRPr>
            </a:pPr>
            <a:r>
              <a:t>His promise to defend Jesus to the end.</a:t>
            </a:r>
          </a:p>
          <a:p>
            <a:pPr>
              <a:defRPr sz="3600">
                <a:latin typeface="Tahoma"/>
                <a:ea typeface="Tahoma"/>
                <a:cs typeface="Tahoma"/>
                <a:sym typeface="Tahoma"/>
              </a:defRPr>
            </a:pPr>
            <a:r>
              <a:t>Matt. 10:22 - You will be hated by all because of My name, but it is the one who has endured to the end who will be saved.</a:t>
            </a:r>
          </a:p>
          <a:p>
            <a:pPr>
              <a:defRPr sz="3600">
                <a:latin typeface="Tahoma"/>
                <a:ea typeface="Tahoma"/>
                <a:cs typeface="Tahoma"/>
                <a:sym typeface="Tahoma"/>
              </a:defRPr>
            </a:pPr>
            <a:r>
              <a:t>Matt. 10:28 - Do not fear those who kill the body but are unable to kill the soul; but rather fear Him who is able to destroy both soul and body in hell.</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2">
  <a:themeElements>
    <a:clrScheme name="New_Template2">
      <a:dk1>
        <a:srgbClr val="C000EB"/>
      </a:dk1>
      <a:lt1>
        <a:srgbClr val="EBEBEB"/>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2">
  <a:themeElements>
    <a:clrScheme name="New_Template2">
      <a:dk1>
        <a:srgbClr val="000000"/>
      </a:dk1>
      <a:lt1>
        <a:srgbClr val="FFFFFF"/>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