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8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82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51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512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39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99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24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6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9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1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39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7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5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55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9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02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50800" dist="25400" dir="4980000" algn="tl" rotWithShape="0">
              <a:srgbClr val="000000">
                <a:alpha val="36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2145660"/>
            <a:ext cx="6517482" cy="1881910"/>
          </a:xfrm>
        </p:spPr>
        <p:txBody>
          <a:bodyPr>
            <a:noAutofit/>
          </a:bodyPr>
          <a:lstStyle/>
          <a:p>
            <a:r>
              <a:rPr lang="en-US" sz="6000" dirty="0"/>
              <a:t>Philippians: Rejoice in Christ</a:t>
            </a:r>
          </a:p>
        </p:txBody>
      </p:sp>
    </p:spTree>
    <p:extLst>
      <p:ext uri="{BB962C8B-B14F-4D97-AF65-F5344CB8AC3E}">
        <p14:creationId xmlns:p14="http://schemas.microsoft.com/office/powerpoint/2010/main" val="216442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Chapter 3: Setting </a:t>
            </a:r>
            <a:br>
              <a:rPr lang="en-US" sz="4800" dirty="0" smtClean="0"/>
            </a:br>
            <a:r>
              <a:rPr lang="en-US" sz="4800" dirty="0" smtClean="0"/>
              <a:t>your sights on heaven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encourages them to use him and other Christians as examples. </a:t>
            </a:r>
          </a:p>
          <a:p>
            <a:r>
              <a:rPr lang="en-US" dirty="0" smtClean="0"/>
              <a:t>He informs them that their citizenship is not of this world but in heaven. </a:t>
            </a:r>
          </a:p>
          <a:p>
            <a:r>
              <a:rPr lang="en-US" dirty="0"/>
              <a:t>Paul instructs them not to put confidence in flesh. </a:t>
            </a:r>
            <a:endParaRPr lang="en-US" dirty="0" smtClean="0"/>
          </a:p>
          <a:p>
            <a:r>
              <a:rPr lang="en-US" dirty="0"/>
              <a:t>He says he more than anyone has reason to put confidence in the flesh but now considers all things a loss for the sake of Christ.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21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089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4" y="0"/>
            <a:ext cx="9126366" cy="685800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2575349">
            <a:off x="3345543" y="493486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7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The Setting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214695"/>
            <a:ext cx="7772870" cy="3605536"/>
          </a:xfrm>
        </p:spPr>
        <p:txBody>
          <a:bodyPr>
            <a:noAutofit/>
          </a:bodyPr>
          <a:lstStyle/>
          <a:p>
            <a:r>
              <a:rPr lang="en-US" dirty="0" smtClean="0"/>
              <a:t>Philippians is a letter from Paul to the Christians in </a:t>
            </a:r>
            <a:r>
              <a:rPr lang="en-US" dirty="0" smtClean="0"/>
              <a:t>Philippi. </a:t>
            </a:r>
            <a:endParaRPr lang="en-US" dirty="0" smtClean="0"/>
          </a:p>
          <a:p>
            <a:r>
              <a:rPr lang="en-US" dirty="0" smtClean="0"/>
              <a:t>Philippi was the leading city in Macedonia. </a:t>
            </a:r>
          </a:p>
          <a:p>
            <a:r>
              <a:rPr lang="en-US" dirty="0" smtClean="0"/>
              <a:t>Paul and his companions established the congregation at </a:t>
            </a:r>
            <a:r>
              <a:rPr lang="en-US" dirty="0" smtClean="0"/>
              <a:t>Philippi </a:t>
            </a:r>
            <a:r>
              <a:rPr lang="en-US" dirty="0" smtClean="0"/>
              <a:t>on his second missionary journey. (Acts 16)</a:t>
            </a:r>
          </a:p>
          <a:p>
            <a:r>
              <a:rPr lang="en-US" dirty="0" smtClean="0"/>
              <a:t>This is believed to be the first church on European soil.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Philippians </a:t>
            </a:r>
            <a:r>
              <a:rPr lang="en-US" dirty="0" smtClean="0"/>
              <a:t>were very near and dear to Paul’s heart. They had supported him when others wouldn’t and he loved them very much.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763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The Setting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075544"/>
            <a:ext cx="7772870" cy="393337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Paul authored this letter approx. 10 years after his first visit to Philippi. </a:t>
            </a:r>
          </a:p>
          <a:p>
            <a:r>
              <a:rPr lang="en-US" dirty="0" smtClean="0"/>
              <a:t>Paul wrote the letter from Rome during his imprisonment there. </a:t>
            </a:r>
          </a:p>
          <a:p>
            <a:r>
              <a:rPr lang="en-US" dirty="0" smtClean="0"/>
              <a:t>The church at </a:t>
            </a:r>
            <a:r>
              <a:rPr lang="en-US" dirty="0" smtClean="0"/>
              <a:t>Philippi </a:t>
            </a:r>
            <a:r>
              <a:rPr lang="en-US" dirty="0" smtClean="0"/>
              <a:t>send a man named </a:t>
            </a:r>
            <a:r>
              <a:rPr lang="en-US" dirty="0" err="1" smtClean="0"/>
              <a:t>Epaphroditus</a:t>
            </a:r>
            <a:r>
              <a:rPr lang="en-US" dirty="0" smtClean="0"/>
              <a:t> to </a:t>
            </a:r>
            <a:r>
              <a:rPr lang="en-US" dirty="0" smtClean="0"/>
              <a:t>Rome </a:t>
            </a:r>
            <a:r>
              <a:rPr lang="en-US" dirty="0" smtClean="0"/>
              <a:t>to visit Paul and take him some gifts. </a:t>
            </a:r>
          </a:p>
          <a:p>
            <a:r>
              <a:rPr lang="en-US" dirty="0" smtClean="0"/>
              <a:t>Paul’s purpose for the letter was to thank them for the gifts and their continued support and to strengthen them by showing them that true Joy comes from Jesus Christ alone.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116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Happiness vs Joy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098578"/>
            <a:ext cx="7772870" cy="3699878"/>
          </a:xfrm>
        </p:spPr>
        <p:txBody>
          <a:bodyPr>
            <a:noAutofit/>
          </a:bodyPr>
          <a:lstStyle/>
          <a:p>
            <a:r>
              <a:rPr lang="en-US" sz="2400" dirty="0" smtClean="0"/>
              <a:t>What comes to mind when you think of happiness in your life? </a:t>
            </a:r>
          </a:p>
          <a:p>
            <a:pPr marL="457200" lvl="1" indent="0">
              <a:buNone/>
            </a:pP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88380" y="3083245"/>
            <a:ext cx="1974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Family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7912" y="3959683"/>
            <a:ext cx="1171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Job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7912" y="5009802"/>
            <a:ext cx="28037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Vacations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60090" y="5009802"/>
            <a:ext cx="24349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Hobbies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5704" y="3083245"/>
            <a:ext cx="18293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House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55390" y="3951796"/>
            <a:ext cx="14462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66328" y="3881735"/>
            <a:ext cx="2032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Money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0293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Happiness vs Joy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1995715"/>
            <a:ext cx="7772870" cy="42091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Often times we spend a lifetime in pursuit of happiness through these things.</a:t>
            </a:r>
          </a:p>
          <a:p>
            <a:r>
              <a:rPr lang="en-US" dirty="0" smtClean="0"/>
              <a:t>What happens though when family members die, when you lose your job and with it goes your house, cars, vacations, money, and hobbies? </a:t>
            </a:r>
          </a:p>
          <a:p>
            <a:r>
              <a:rPr lang="en-US" dirty="0" smtClean="0"/>
              <a:t>Usually happiness flees and despair if not bitterness sets in. </a:t>
            </a:r>
          </a:p>
          <a:p>
            <a:r>
              <a:rPr lang="en-US" dirty="0" smtClean="0"/>
              <a:t>In contrast to happiness stands joy. Running deeper and stronger, joy is the quiet confident assurance of God’s love and work in our lives. </a:t>
            </a:r>
          </a:p>
          <a:p>
            <a:r>
              <a:rPr lang="en-US" dirty="0" smtClean="0"/>
              <a:t>Happiness depends on happenings but joy depends on Christ!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437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Chapter 1: </a:t>
            </a:r>
            <a:br>
              <a:rPr lang="en-US" sz="4800" dirty="0" smtClean="0"/>
            </a:br>
            <a:r>
              <a:rPr lang="en-US" sz="4800" dirty="0" smtClean="0"/>
              <a:t>Joy in suffering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287266"/>
            <a:ext cx="7772870" cy="4100286"/>
          </a:xfrm>
        </p:spPr>
        <p:txBody>
          <a:bodyPr>
            <a:normAutofit/>
          </a:bodyPr>
          <a:lstStyle/>
          <a:p>
            <a:r>
              <a:rPr lang="en-US" dirty="0" smtClean="0"/>
              <a:t>Paul is in prison, not because of Roman hatred, but because of the envy and jealousy of other Christians.</a:t>
            </a:r>
          </a:p>
          <a:p>
            <a:r>
              <a:rPr lang="en-US" dirty="0" smtClean="0"/>
              <a:t>Paul Rejoices in his imprisonment because it advanced the cause of Christ. </a:t>
            </a:r>
          </a:p>
          <a:p>
            <a:r>
              <a:rPr lang="en-US" dirty="0" smtClean="0"/>
              <a:t>Paul wasn’t concerned with the motives of other preaching the gospel out of envy and rivalry because Christ was being preached. </a:t>
            </a:r>
          </a:p>
          <a:p>
            <a:r>
              <a:rPr lang="en-US" dirty="0" smtClean="0"/>
              <a:t> Christianity doesn’t have an ego!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365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Chapter 1: </a:t>
            </a:r>
            <a:br>
              <a:rPr lang="en-US" sz="4800" dirty="0" smtClean="0"/>
            </a:br>
            <a:r>
              <a:rPr lang="en-US" sz="4800" dirty="0" smtClean="0"/>
              <a:t>Joy in suffering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104571"/>
            <a:ext cx="7772870" cy="410028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Paul understands he may be executed but considered it gain. </a:t>
            </a:r>
          </a:p>
          <a:p>
            <a:r>
              <a:rPr lang="en-US" dirty="0" smtClean="0"/>
              <a:t>His main priority was to make sure Christ was exalted through his life.</a:t>
            </a:r>
          </a:p>
          <a:p>
            <a:r>
              <a:rPr lang="en-US" dirty="0" smtClean="0"/>
              <a:t>He encourages the </a:t>
            </a:r>
            <a:r>
              <a:rPr lang="en-US" dirty="0" smtClean="0"/>
              <a:t>Philippians </a:t>
            </a:r>
            <a:r>
              <a:rPr lang="en-US" dirty="0" smtClean="0"/>
              <a:t>to conduct themselves in a manner worthy of the gospel of Christ no matter what happens to him. </a:t>
            </a:r>
          </a:p>
        </p:txBody>
      </p:sp>
    </p:spTree>
    <p:extLst>
      <p:ext uri="{BB962C8B-B14F-4D97-AF65-F5344CB8AC3E}">
        <p14:creationId xmlns:p14="http://schemas.microsoft.com/office/powerpoint/2010/main" val="4353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Chapter 2: </a:t>
            </a:r>
            <a:br>
              <a:rPr lang="en-US" sz="4800" dirty="0" smtClean="0"/>
            </a:br>
            <a:r>
              <a:rPr lang="en-US" sz="4800" dirty="0" smtClean="0"/>
              <a:t>Imitating Christ’s humility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757714"/>
            <a:ext cx="7772870" cy="3033486"/>
          </a:xfrm>
        </p:spPr>
        <p:txBody>
          <a:bodyPr/>
          <a:lstStyle/>
          <a:p>
            <a:r>
              <a:rPr lang="en-US" dirty="0" smtClean="0"/>
              <a:t>Paul encourages the Philippians to be like Christ.</a:t>
            </a:r>
          </a:p>
          <a:p>
            <a:r>
              <a:rPr lang="en-US" dirty="0" smtClean="0"/>
              <a:t>To be selfless, to be humble, and to value others more that self. </a:t>
            </a:r>
          </a:p>
          <a:p>
            <a:r>
              <a:rPr lang="en-US" dirty="0" smtClean="0"/>
              <a:t>He promotes unity as he instructs them to do all things without grumbling or arguing.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94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228</TotalTime>
  <Words>510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Droplet</vt:lpstr>
      <vt:lpstr>Philippians: Rejoice in Christ</vt:lpstr>
      <vt:lpstr>PowerPoint Presentation</vt:lpstr>
      <vt:lpstr>The Setting</vt:lpstr>
      <vt:lpstr>The Setting</vt:lpstr>
      <vt:lpstr>Happiness vs Joy</vt:lpstr>
      <vt:lpstr>Happiness vs Joy</vt:lpstr>
      <vt:lpstr>Chapter 1:  Joy in suffering</vt:lpstr>
      <vt:lpstr>Chapter 1:  Joy in suffering</vt:lpstr>
      <vt:lpstr>Chapter 2:  Imitating Christ’s humility</vt:lpstr>
      <vt:lpstr>Chapter 3: Setting  your sights on heaven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Philippians: Rejoice in Christ</dc:title>
  <dc:creator>Looney, Jay</dc:creator>
  <cp:lastModifiedBy>oneal</cp:lastModifiedBy>
  <cp:revision>19</cp:revision>
  <dcterms:created xsi:type="dcterms:W3CDTF">2016-03-13T17:08:53Z</dcterms:created>
  <dcterms:modified xsi:type="dcterms:W3CDTF">2016-03-13T21:32:19Z</dcterms:modified>
</cp:coreProperties>
</file>