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6" r:id="rId4"/>
    <p:sldMasterId id="2147483688" r:id="rId5"/>
    <p:sldMasterId id="2147483700" r:id="rId6"/>
    <p:sldMasterId id="2147483709" r:id="rId7"/>
    <p:sldMasterId id="2147483718" r:id="rId8"/>
  </p:sldMasterIdLst>
  <p:sldIdLst>
    <p:sldId id="262" r:id="rId9"/>
    <p:sldId id="285" r:id="rId10"/>
    <p:sldId id="278" r:id="rId11"/>
    <p:sldId id="282" r:id="rId12"/>
    <p:sldId id="283" r:id="rId13"/>
    <p:sldId id="270" r:id="rId14"/>
    <p:sldId id="269" r:id="rId15"/>
    <p:sldId id="271" r:id="rId16"/>
    <p:sldId id="315" r:id="rId17"/>
    <p:sldId id="288" r:id="rId18"/>
    <p:sldId id="289" r:id="rId19"/>
    <p:sldId id="314" r:id="rId20"/>
    <p:sldId id="284" r:id="rId21"/>
    <p:sldId id="290" r:id="rId22"/>
    <p:sldId id="295" r:id="rId23"/>
    <p:sldId id="297" r:id="rId24"/>
    <p:sldId id="298" r:id="rId25"/>
    <p:sldId id="302" r:id="rId26"/>
    <p:sldId id="304" r:id="rId27"/>
    <p:sldId id="305" r:id="rId28"/>
    <p:sldId id="311" r:id="rId29"/>
    <p:sldId id="308" r:id="rId30"/>
    <p:sldId id="26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varScale="1">
        <p:scale>
          <a:sx n="71" d="100"/>
          <a:sy n="71" d="100"/>
        </p:scale>
        <p:origin x="-111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1028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804996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38398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5428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01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635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36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552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954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5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05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485584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037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158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814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389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0"/>
          </p:nvPr>
        </p:nvSpPr>
        <p:spPr>
          <a:xfrm>
            <a:off x="87357" y="167984"/>
            <a:ext cx="8972644" cy="539568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6790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p:nvPr>
        </p:nvSpPr>
        <p:spPr>
          <a:xfrm>
            <a:off x="139437" y="181424"/>
            <a:ext cx="8883606" cy="6531269"/>
          </a:xfrm>
        </p:spPr>
        <p:txBody>
          <a:bodyPr anchor="ctr"/>
          <a:lstStyle>
            <a:lvl1pPr algn="ctr">
              <a:defRPr>
                <a:solidFill>
                  <a:srgbClr val="000000"/>
                </a:solidFill>
              </a:defRPr>
            </a:lvl1pPr>
            <a:lvl2pPr algn="ctr">
              <a:defRPr>
                <a:solidFill>
                  <a:srgbClr val="000000"/>
                </a:solidFill>
              </a:defRPr>
            </a:lvl2pPr>
            <a:lvl3pPr algn="ctr">
              <a:defRPr>
                <a:solidFill>
                  <a:srgbClr val="000000"/>
                </a:solidFill>
              </a:defRPr>
            </a:lvl3pPr>
            <a:lvl4pPr algn="ctr">
              <a:defRPr>
                <a:solidFill>
                  <a:srgbClr val="000000"/>
                </a:solidFill>
              </a:defRPr>
            </a:lvl4pPr>
            <a:lvl5pPr algn="ct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472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B83EEAF-467A-4E79-821C-7A0BB99AF875}" type="slidenum">
              <a:rPr lang="en-US" altLang="en-US"/>
              <a:pPr>
                <a:defRPr/>
              </a:pPr>
              <a:t>‹#›</a:t>
            </a:fld>
            <a:endParaRPr lang="en-US" altLang="en-US"/>
          </a:p>
        </p:txBody>
      </p:sp>
    </p:spTree>
    <p:extLst>
      <p:ext uri="{BB962C8B-B14F-4D97-AF65-F5344CB8AC3E}">
        <p14:creationId xmlns:p14="http://schemas.microsoft.com/office/powerpoint/2010/main" val="3009960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A3E39A-83B9-4B86-90E4-858E11AA433E}" type="slidenum">
              <a:rPr lang="en-US" altLang="en-US"/>
              <a:pPr>
                <a:defRPr/>
              </a:pPr>
              <a:t>‹#›</a:t>
            </a:fld>
            <a:endParaRPr lang="en-US" altLang="en-US"/>
          </a:p>
        </p:txBody>
      </p:sp>
    </p:spTree>
    <p:extLst>
      <p:ext uri="{BB962C8B-B14F-4D97-AF65-F5344CB8AC3E}">
        <p14:creationId xmlns:p14="http://schemas.microsoft.com/office/powerpoint/2010/main" val="339843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642C10-7D4A-44FF-856C-78CF274167F3}" type="slidenum">
              <a:rPr lang="en-US" altLang="en-US"/>
              <a:pPr>
                <a:defRPr/>
              </a:pPr>
              <a:t>‹#›</a:t>
            </a:fld>
            <a:endParaRPr lang="en-US" altLang="en-US"/>
          </a:p>
        </p:txBody>
      </p:sp>
    </p:spTree>
    <p:extLst>
      <p:ext uri="{BB962C8B-B14F-4D97-AF65-F5344CB8AC3E}">
        <p14:creationId xmlns:p14="http://schemas.microsoft.com/office/powerpoint/2010/main" val="2859028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F58BC1-FD08-4F84-961B-79D7F1E65519}" type="slidenum">
              <a:rPr lang="en-US" altLang="en-US"/>
              <a:pPr>
                <a:defRPr/>
              </a:pPr>
              <a:t>‹#›</a:t>
            </a:fld>
            <a:endParaRPr lang="en-US" altLang="en-US"/>
          </a:p>
        </p:txBody>
      </p:sp>
    </p:spTree>
    <p:extLst>
      <p:ext uri="{BB962C8B-B14F-4D97-AF65-F5344CB8AC3E}">
        <p14:creationId xmlns:p14="http://schemas.microsoft.com/office/powerpoint/2010/main" val="382626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t>6/16/2017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498340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79D900E-F6FC-4184-8031-EE832149CFF0}" type="slidenum">
              <a:rPr lang="en-US" altLang="en-US"/>
              <a:pPr>
                <a:defRPr/>
              </a:pPr>
              <a:t>‹#›</a:t>
            </a:fld>
            <a:endParaRPr lang="en-US" altLang="en-US"/>
          </a:p>
        </p:txBody>
      </p:sp>
    </p:spTree>
    <p:extLst>
      <p:ext uri="{BB962C8B-B14F-4D97-AF65-F5344CB8AC3E}">
        <p14:creationId xmlns:p14="http://schemas.microsoft.com/office/powerpoint/2010/main" val="2912947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E0564DF-CEF4-4ACE-B7CC-D85862884028}" type="slidenum">
              <a:rPr lang="en-US" altLang="en-US"/>
              <a:pPr>
                <a:defRPr/>
              </a:pPr>
              <a:t>‹#›</a:t>
            </a:fld>
            <a:endParaRPr lang="en-US" altLang="en-US"/>
          </a:p>
        </p:txBody>
      </p:sp>
    </p:spTree>
    <p:extLst>
      <p:ext uri="{BB962C8B-B14F-4D97-AF65-F5344CB8AC3E}">
        <p14:creationId xmlns:p14="http://schemas.microsoft.com/office/powerpoint/2010/main" val="2980033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650B46E-B951-4233-A99C-E4374251D840}" type="slidenum">
              <a:rPr lang="en-US" altLang="en-US"/>
              <a:pPr>
                <a:defRPr/>
              </a:pPr>
              <a:t>‹#›</a:t>
            </a:fld>
            <a:endParaRPr lang="en-US" altLang="en-US"/>
          </a:p>
        </p:txBody>
      </p:sp>
    </p:spTree>
    <p:extLst>
      <p:ext uri="{BB962C8B-B14F-4D97-AF65-F5344CB8AC3E}">
        <p14:creationId xmlns:p14="http://schemas.microsoft.com/office/powerpoint/2010/main" val="1047157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3ACE93-D6B6-4C6B-A6F4-260315C3DF2F}" type="slidenum">
              <a:rPr lang="en-US" altLang="en-US"/>
              <a:pPr>
                <a:defRPr/>
              </a:pPr>
              <a:t>‹#›</a:t>
            </a:fld>
            <a:endParaRPr lang="en-US" altLang="en-US"/>
          </a:p>
        </p:txBody>
      </p:sp>
    </p:spTree>
    <p:extLst>
      <p:ext uri="{BB962C8B-B14F-4D97-AF65-F5344CB8AC3E}">
        <p14:creationId xmlns:p14="http://schemas.microsoft.com/office/powerpoint/2010/main" val="2617766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B0C9203-B446-4A91-A9D2-2B3905761181}" type="slidenum">
              <a:rPr lang="en-US" altLang="en-US"/>
              <a:pPr>
                <a:defRPr/>
              </a:pPr>
              <a:t>‹#›</a:t>
            </a:fld>
            <a:endParaRPr lang="en-US" altLang="en-US"/>
          </a:p>
        </p:txBody>
      </p:sp>
    </p:spTree>
    <p:extLst>
      <p:ext uri="{BB962C8B-B14F-4D97-AF65-F5344CB8AC3E}">
        <p14:creationId xmlns:p14="http://schemas.microsoft.com/office/powerpoint/2010/main" val="3227367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82A644F-D9C9-42C1-AE4C-C4E5B4F89ED7}" type="slidenum">
              <a:rPr lang="en-US" altLang="en-US"/>
              <a:pPr>
                <a:defRPr/>
              </a:pPr>
              <a:t>‹#›</a:t>
            </a:fld>
            <a:endParaRPr lang="en-US" altLang="en-US"/>
          </a:p>
        </p:txBody>
      </p:sp>
    </p:spTree>
    <p:extLst>
      <p:ext uri="{BB962C8B-B14F-4D97-AF65-F5344CB8AC3E}">
        <p14:creationId xmlns:p14="http://schemas.microsoft.com/office/powerpoint/2010/main" val="43826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8617B54-6AD6-4AE6-8637-2058300ECB3E}" type="slidenum">
              <a:rPr lang="en-US" altLang="en-US"/>
              <a:pPr>
                <a:defRPr/>
              </a:pPr>
              <a:t>‹#›</a:t>
            </a:fld>
            <a:endParaRPr lang="en-US" altLang="en-US"/>
          </a:p>
        </p:txBody>
      </p:sp>
    </p:spTree>
    <p:extLst>
      <p:ext uri="{BB962C8B-B14F-4D97-AF65-F5344CB8AC3E}">
        <p14:creationId xmlns:p14="http://schemas.microsoft.com/office/powerpoint/2010/main" val="3318096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906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721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885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8CBB1-EC34-44F8-828E-0A1866575961}"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938888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96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552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223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474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7170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8682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028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0388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98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269050" y="4298691"/>
            <a:ext cx="2139478" cy="300572"/>
          </a:xfrm>
        </p:spPr>
        <p:txBody>
          <a:bodyPr anchor="ct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288971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8CBB1-EC34-44F8-828E-0A1866575961}" type="datetimeFigureOut">
              <a:rPr lang="en-US" smtClean="0"/>
              <a:t>6/16/2017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402061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5269050" y="4298691"/>
            <a:ext cx="2139478" cy="300572"/>
          </a:xfrm>
        </p:spPr>
        <p:txBody>
          <a:bodyPr anchor="ctr">
            <a:normAutofit/>
          </a:bodyPr>
          <a:lstStyle>
            <a:lvl1pPr>
              <a:defRPr sz="1600"/>
            </a:lvl1pPr>
          </a:lstStyle>
          <a:p>
            <a:pPr lvl="0"/>
            <a:r>
              <a:rPr lang="en-US" dirty="0" smtClean="0"/>
              <a:t>Add Your Subtitle</a:t>
            </a:r>
            <a:endParaRPr lang="en-US" dirty="0"/>
          </a:p>
        </p:txBody>
      </p:sp>
      <p:sp>
        <p:nvSpPr>
          <p:cNvPr id="7" name="Title 1"/>
          <p:cNvSpPr>
            <a:spLocks noGrp="1"/>
          </p:cNvSpPr>
          <p:nvPr>
            <p:ph type="title" hasCustomPrompt="1"/>
          </p:nvPr>
        </p:nvSpPr>
        <p:spPr>
          <a:xfrm>
            <a:off x="4437529" y="2299630"/>
            <a:ext cx="3750338" cy="1818537"/>
          </a:xfrm>
        </p:spPr>
        <p:txBody>
          <a:bodyPr/>
          <a:lstStyle/>
          <a:p>
            <a:r>
              <a:rPr lang="en-US" dirty="0" smtClean="0"/>
              <a:t>Add Your Title</a:t>
            </a:r>
            <a:endParaRPr lang="en-US" dirty="0"/>
          </a:p>
        </p:txBody>
      </p:sp>
    </p:spTree>
    <p:extLst>
      <p:ext uri="{BB962C8B-B14F-4D97-AF65-F5344CB8AC3E}">
        <p14:creationId xmlns:p14="http://schemas.microsoft.com/office/powerpoint/2010/main" val="1045959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559942" y="308784"/>
            <a:ext cx="5247882" cy="62653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1628645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559942" y="308784"/>
            <a:ext cx="5247882" cy="62653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4216001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02366" y="643188"/>
            <a:ext cx="2684389" cy="1310055"/>
          </a:xfrm>
        </p:spPr>
        <p:txBody>
          <a:bodyPr>
            <a:normAutofit/>
          </a:bodyPr>
          <a:lstStyle>
            <a:lvl1pPr>
              <a:defRPr sz="1600"/>
            </a:lvl1pPr>
          </a:lstStyle>
          <a:p>
            <a:r>
              <a:rPr lang="en-US" dirty="0" smtClean="0"/>
              <a:t>Add Your Title</a:t>
            </a:r>
            <a:endParaRPr lang="en-US" dirty="0"/>
          </a:p>
        </p:txBody>
      </p:sp>
      <p:sp>
        <p:nvSpPr>
          <p:cNvPr id="8" name="Text Placeholder 6"/>
          <p:cNvSpPr>
            <a:spLocks noGrp="1"/>
          </p:cNvSpPr>
          <p:nvPr>
            <p:ph type="body" sz="quarter" idx="10" hasCustomPrompt="1"/>
          </p:nvPr>
        </p:nvSpPr>
        <p:spPr>
          <a:xfrm>
            <a:off x="3559942" y="308784"/>
            <a:ext cx="5247882" cy="6265333"/>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192886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31562165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958371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419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307428" y="4280654"/>
            <a:ext cx="3465688" cy="42297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976860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20844" y="1657913"/>
            <a:ext cx="6528061" cy="2482832"/>
          </a:xfrm>
        </p:spPr>
        <p:txBody>
          <a:bodyPr/>
          <a:lstStyle/>
          <a:p>
            <a:r>
              <a:rPr lang="en-US" dirty="0" smtClean="0"/>
              <a:t>Add Your Title</a:t>
            </a:r>
            <a:endParaRPr lang="en-US" dirty="0"/>
          </a:p>
        </p:txBody>
      </p:sp>
      <p:sp>
        <p:nvSpPr>
          <p:cNvPr id="5" name="Text Placeholder 3"/>
          <p:cNvSpPr>
            <a:spLocks noGrp="1"/>
          </p:cNvSpPr>
          <p:nvPr>
            <p:ph type="body" sz="quarter" idx="11" hasCustomPrompt="1"/>
          </p:nvPr>
        </p:nvSpPr>
        <p:spPr>
          <a:xfrm>
            <a:off x="3307428" y="4280654"/>
            <a:ext cx="3465688" cy="42297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4407434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481619" y="1809268"/>
            <a:ext cx="7198518" cy="344667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92994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8CBB1-EC34-44F8-828E-0A1866575961}" type="datetimeFigureOut">
              <a:rPr lang="en-US" smtClean="0"/>
              <a:t>6/16/2017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1035114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1481619" y="1809268"/>
            <a:ext cx="7198518" cy="344667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354192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16375" y="157058"/>
            <a:ext cx="3010001" cy="1148109"/>
          </a:xfrm>
        </p:spPr>
        <p:txBody>
          <a:bodyPr>
            <a:normAutofit/>
          </a:bodyPr>
          <a:lstStyle>
            <a:lvl1pPr>
              <a:defRPr sz="16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1481619" y="1809268"/>
            <a:ext cx="7198518" cy="344667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29541240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2758697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26809294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275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0027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240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4869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997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06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t>6/16/2017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1308871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27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3484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260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7205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1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254767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8CBB1-EC34-44F8-828E-0A1866575961}" type="datetimeFigureOut">
              <a:rPr lang="en-US" smtClean="0"/>
              <a:t>6/16/2017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20B1C-178D-46BD-897E-835431EC2402}" type="slidenum">
              <a:rPr lang="en-US" smtClean="0"/>
              <a:t>‹#›</a:t>
            </a:fld>
            <a:endParaRPr lang="en-US"/>
          </a:p>
        </p:txBody>
      </p:sp>
    </p:spTree>
    <p:extLst>
      <p:ext uri="{BB962C8B-B14F-4D97-AF65-F5344CB8AC3E}">
        <p14:creationId xmlns:p14="http://schemas.microsoft.com/office/powerpoint/2010/main" val="3887382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image" Target="../media/image5.jpg"/><Relationship Id="rId4" Type="http://schemas.openxmlformats.org/officeDocument/2006/relationships/slideLayout" Target="../slideLayouts/slideLayout5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12.jpg"/><Relationship Id="rId4" Type="http://schemas.openxmlformats.org/officeDocument/2006/relationships/slideLayout" Target="../slideLayouts/slideLayout59.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CBB1-EC34-44F8-828E-0A1866575961}" type="datetimeFigureOut">
              <a:rPr lang="en-US" smtClean="0"/>
              <a:t>6/16/2017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0B1C-178D-46BD-897E-835431EC2402}" type="slidenum">
              <a:rPr lang="en-US" smtClean="0"/>
              <a:t>‹#›</a:t>
            </a:fld>
            <a:endParaRPr lang="en-US"/>
          </a:p>
        </p:txBody>
      </p:sp>
    </p:spTree>
    <p:extLst>
      <p:ext uri="{BB962C8B-B14F-4D97-AF65-F5344CB8AC3E}">
        <p14:creationId xmlns:p14="http://schemas.microsoft.com/office/powerpoint/2010/main" val="401989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757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mbria" pitchFamily="18" charset="0"/>
              </a:defRPr>
            </a:lvl1pPr>
          </a:lstStyle>
          <a:p>
            <a:pPr defTabSz="457200" fontAlgn="base">
              <a:spcBef>
                <a:spcPct val="0"/>
              </a:spcBef>
              <a:spcAft>
                <a:spcPct val="0"/>
              </a:spcAft>
            </a:pPr>
            <a:fld id="{FB77DB54-BA6F-4D05-B2F3-6AAC3D440DA3}" type="datetimeFigureOut">
              <a:rPr lang="en-US" altLang="en-US" smtClean="0">
                <a:ea typeface="ＭＳ Ｐゴシック" pitchFamily="34" charset="-128"/>
              </a:rPr>
              <a:pPr defTabSz="457200" fontAlgn="base">
                <a:spcBef>
                  <a:spcPct val="0"/>
                </a:spcBef>
                <a:spcAft>
                  <a:spcPct val="0"/>
                </a:spcAft>
              </a:pPr>
              <a:t>6/16/2017</a:t>
            </a:fld>
            <a:endParaRPr lang="en-US" altLang="en-US" smtClean="0">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mbria" pitchFamily="18" charset="0"/>
              </a:defRPr>
            </a:lvl1pPr>
          </a:lstStyle>
          <a:p>
            <a:pPr defTabSz="457200" fontAlgn="base">
              <a:spcBef>
                <a:spcPct val="0"/>
              </a:spcBef>
              <a:spcAft>
                <a:spcPct val="0"/>
              </a:spcAft>
            </a:pPr>
            <a:fld id="{3A9B2689-29A6-4011-B8E2-18C36F391549}" type="slidenum">
              <a:rPr lang="en-US" altLang="en-US" smtClean="0">
                <a:ea typeface="ＭＳ Ｐゴシック" pitchFamily="34" charset="-128"/>
              </a:rPr>
              <a:pPr defTabSz="457200" fontAlgn="base">
                <a:spcBef>
                  <a:spcPct val="0"/>
                </a:spcBef>
                <a:spcAft>
                  <a:spcPct val="0"/>
                </a:spcAft>
              </a:pPr>
              <a:t>‹#›</a:t>
            </a:fld>
            <a:endParaRPr lang="en-US" altLang="en-US" smtClean="0">
              <a:ea typeface="ＭＳ Ｐゴシック" pitchFamily="34" charset="-128"/>
            </a:endParaRPr>
          </a:p>
        </p:txBody>
      </p:sp>
    </p:spTree>
    <p:extLst>
      <p:ext uri="{BB962C8B-B14F-4D97-AF65-F5344CB8AC3E}">
        <p14:creationId xmlns:p14="http://schemas.microsoft.com/office/powerpoint/2010/main" val="405333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0"/>
          <a:cs typeface="Arial"/>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C0CEB3C8-634A-4FF4-B8A6-5BAA87FA566F}" type="slidenum">
              <a:rPr lang="en-US" altLang="en-US"/>
              <a:pPr fontAlgn="base">
                <a:spcBef>
                  <a:spcPct val="0"/>
                </a:spcBef>
                <a:spcAft>
                  <a:spcPct val="0"/>
                </a:spcAft>
                <a:defRPr/>
              </a:pPr>
              <a:t>‹#›</a:t>
            </a:fld>
            <a:endParaRPr lang="en-US" altLang="en-US"/>
          </a:p>
        </p:txBody>
      </p:sp>
      <p:pic>
        <p:nvPicPr>
          <p:cNvPr id="8199" name="Picture 77" descr="veterans day_std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62065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95676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6/16/2017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5389073"/>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solidFill>
                  <a:prstClr val="white">
                    <a:tint val="75000"/>
                  </a:prstClr>
                </a:solidFill>
              </a:rPr>
              <a:pPr/>
              <a:t>6/16/2017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58516826"/>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ctr" defTabSz="914400" rtl="0" eaLnBrk="1" latinLnBrk="0" hangingPunct="1">
        <a:spcBef>
          <a:spcPct val="0"/>
        </a:spcBef>
        <a:buNone/>
        <a:defRPr sz="4400" kern="1200">
          <a:solidFill>
            <a:schemeClr val="bg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bg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bg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bg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8CBB1-EC34-44F8-828E-0A1866575961}"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20B1C-178D-46BD-897E-835431EC24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6835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71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73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875" y="3952875"/>
            <a:ext cx="14478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extBox 1"/>
          <p:cNvSpPr txBox="1">
            <a:spLocks noChangeArrowheads="1"/>
          </p:cNvSpPr>
          <p:nvPr/>
        </p:nvSpPr>
        <p:spPr bwMode="auto">
          <a:xfrm>
            <a:off x="152400" y="457200"/>
            <a:ext cx="8804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400" b="1" smtClean="0">
                <a:solidFill>
                  <a:srgbClr val="FFFFFF"/>
                </a:solidFill>
              </a:rPr>
              <a:t>…that all men are created equal, that they are endowed by their Creator with certain unalienable rights, that among these are Life, Liberty and the Pursuit of Happiness– that to secure these rights, Governments are instituted among men, deriving their just powers from the consent of the goverened…</a:t>
            </a:r>
          </a:p>
        </p:txBody>
      </p:sp>
      <p:sp>
        <p:nvSpPr>
          <p:cNvPr id="3" name="Rectangle 2"/>
          <p:cNvSpPr/>
          <p:nvPr/>
        </p:nvSpPr>
        <p:spPr>
          <a:xfrm>
            <a:off x="914400" y="5334000"/>
            <a:ext cx="7901522" cy="769441"/>
          </a:xfrm>
          <a:prstGeom prst="rect">
            <a:avLst/>
          </a:prstGeom>
          <a:noFill/>
        </p:spPr>
        <p:txBody>
          <a:bodyPr wrap="none">
            <a:spAutoFit/>
          </a:bodyPr>
          <a:lstStyle/>
          <a:p>
            <a:pPr algn="ctr" fontAlgn="base">
              <a:spcBef>
                <a:spcPct val="0"/>
              </a:spcBef>
              <a:spcAft>
                <a:spcPct val="0"/>
              </a:spcAft>
              <a:defRPr/>
            </a:pPr>
            <a:r>
              <a:rPr lang="en-US" sz="4400" b="1" dirty="0">
                <a:ln w="12700">
                  <a:solidFill>
                    <a:srgbClr val="000000">
                      <a:satMod val="155000"/>
                    </a:srgbClr>
                  </a:solidFill>
                  <a:prstDash val="solid"/>
                </a:ln>
                <a:solidFill>
                  <a:srgbClr val="808080">
                    <a:lumMod val="20000"/>
                    <a:lumOff val="80000"/>
                  </a:srgbClr>
                </a:solidFill>
                <a:effectLst>
                  <a:outerShdw blurRad="41275" dist="20320" dir="1800000" algn="tl" rotWithShape="0">
                    <a:srgbClr val="000000">
                      <a:alpha val="40000"/>
                    </a:srgbClr>
                  </a:outerShdw>
                </a:effectLst>
              </a:rPr>
              <a:t>Declaration of Independence</a:t>
            </a:r>
          </a:p>
        </p:txBody>
      </p:sp>
    </p:spTree>
    <p:extLst>
      <p:ext uri="{BB962C8B-B14F-4D97-AF65-F5344CB8AC3E}">
        <p14:creationId xmlns:p14="http://schemas.microsoft.com/office/powerpoint/2010/main" val="260444081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3895" y="457200"/>
            <a:ext cx="8013156" cy="4493538"/>
          </a:xfrm>
          <a:prstGeom prst="rect">
            <a:avLst/>
          </a:prstGeom>
          <a:noFill/>
        </p:spPr>
        <p:txBody>
          <a:bodyPr wrap="none" lIns="91440" tIns="45720" rIns="91440" bIns="45720">
            <a:spAutoFit/>
          </a:bodyPr>
          <a:lstStyle/>
          <a:p>
            <a:pPr algn="ctr"/>
            <a:endPar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Special Providence</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those </a:t>
            </a:r>
            <a:r>
              <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things </a:t>
            </a: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that God does </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in the world for a specific purpose</a:t>
            </a:r>
          </a:p>
          <a:p>
            <a:pPr algn="ctr"/>
            <a:endPar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4000" b="1" dirty="0" smtClean="0">
                <a:solidFill>
                  <a:prstClr val="black"/>
                </a:solidFill>
              </a:rPr>
              <a:t> </a:t>
            </a:r>
            <a:r>
              <a:rPr lang="en-US" sz="5400" b="1" dirty="0" smtClean="0">
                <a:solidFill>
                  <a:prstClr val="black"/>
                </a:solidFill>
              </a:rPr>
              <a:t>Acts 2:22-23</a:t>
            </a:r>
            <a:endParaRPr lang="en-US" sz="5400" b="1" dirty="0">
              <a:solidFill>
                <a:prstClr val="black"/>
              </a:solidFill>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3909828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910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94" y="152400"/>
            <a:ext cx="8355106" cy="5693866"/>
          </a:xfrm>
          <a:prstGeom prst="rect">
            <a:avLst/>
          </a:prstGeom>
        </p:spPr>
        <p:txBody>
          <a:bodyPr wrap="square">
            <a:spAutoFit/>
          </a:bodyPr>
          <a:lstStyle/>
          <a:p>
            <a:r>
              <a:rPr lang="en-US" sz="3600" b="1" dirty="0" smtClean="0">
                <a:solidFill>
                  <a:prstClr val="white"/>
                </a:solidFill>
              </a:rPr>
              <a:t>"</a:t>
            </a:r>
            <a:r>
              <a:rPr lang="en-US" sz="3600" b="1" dirty="0">
                <a:solidFill>
                  <a:prstClr val="white"/>
                </a:solidFill>
              </a:rPr>
              <a:t>Men of Israel, hear these words: Jesus of Nazareth, a Man attested by God to you by miracles, wonders, and signs which God did through Him in your midst, as you yourselves also know-- 23 "Him, being delivered by the determined purpose and foreknowledge of God, you have taken by lawless hands, have crucified, and put to death;</a:t>
            </a:r>
          </a:p>
          <a:p>
            <a:pPr algn="r"/>
            <a:r>
              <a:rPr lang="en-US" sz="4000" b="1" dirty="0" smtClean="0">
                <a:solidFill>
                  <a:srgbClr val="1F497D">
                    <a:lumMod val="60000"/>
                    <a:lumOff val="40000"/>
                  </a:srgbClr>
                </a:solidFill>
              </a:rPr>
              <a:t>Acts 2:22-23</a:t>
            </a:r>
            <a:endParaRPr lang="en-US" sz="4000" b="1" dirty="0">
              <a:solidFill>
                <a:srgbClr val="1F497D">
                  <a:lumMod val="60000"/>
                  <a:lumOff val="40000"/>
                </a:srgbClr>
              </a:solidFill>
            </a:endParaRPr>
          </a:p>
        </p:txBody>
      </p:sp>
    </p:spTree>
    <p:extLst>
      <p:ext uri="{BB962C8B-B14F-4D97-AF65-F5344CB8AC3E}">
        <p14:creationId xmlns:p14="http://schemas.microsoft.com/office/powerpoint/2010/main" val="31873421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718" y="7257"/>
            <a:ext cx="9088064" cy="5878532"/>
          </a:xfrm>
          <a:prstGeom prst="rect">
            <a:avLst/>
          </a:prstGeom>
          <a:noFill/>
        </p:spPr>
        <p:txBody>
          <a:bodyPr wrap="none" lIns="91440" tIns="45720" rIns="91440" bIns="45720">
            <a:spAutoFit/>
          </a:bodyPr>
          <a:lstStyle/>
          <a:p>
            <a:pPr algn="ctr"/>
            <a:endPar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6000" b="1" spc="300" dirty="0" smtClean="0">
                <a:ln w="11430" cmpd="sng">
                  <a:solidFill>
                    <a:srgbClr val="4F81BD">
                      <a:tint val="10000"/>
                    </a:srgbClr>
                  </a:solidFill>
                  <a:prstDash val="solid"/>
                  <a:miter lim="800000"/>
                </a:ln>
                <a:solidFill>
                  <a:schemeClr val="bg1"/>
                </a:solidFill>
                <a:effectLst>
                  <a:glow rad="45500">
                    <a:srgbClr val="4F81BD">
                      <a:satMod val="220000"/>
                      <a:alpha val="35000"/>
                    </a:srgbClr>
                  </a:glow>
                </a:effectLst>
              </a:rPr>
              <a:t>General</a:t>
            </a: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  providence and </a:t>
            </a:r>
          </a:p>
          <a:p>
            <a:pPr algn="ctr"/>
            <a:r>
              <a:rPr lang="en-US" sz="6000" b="1" spc="300" dirty="0">
                <a:ln w="11430" cmpd="sng">
                  <a:solidFill>
                    <a:srgbClr val="4F81BD">
                      <a:tint val="10000"/>
                    </a:srgbClr>
                  </a:solidFill>
                  <a:prstDash val="solid"/>
                  <a:miter lim="800000"/>
                </a:ln>
                <a:solidFill>
                  <a:schemeClr val="bg1"/>
                </a:solidFill>
                <a:effectLst>
                  <a:glow rad="45500">
                    <a:srgbClr val="4F81BD">
                      <a:satMod val="220000"/>
                      <a:alpha val="35000"/>
                    </a:srgbClr>
                  </a:glow>
                </a:effectLst>
              </a:rPr>
              <a:t>S</a:t>
            </a:r>
            <a:r>
              <a:rPr lang="en-US" sz="6000" b="1" spc="300" dirty="0" smtClean="0">
                <a:ln w="11430" cmpd="sng">
                  <a:solidFill>
                    <a:srgbClr val="4F81BD">
                      <a:tint val="10000"/>
                    </a:srgbClr>
                  </a:solidFill>
                  <a:prstDash val="solid"/>
                  <a:miter lim="800000"/>
                </a:ln>
                <a:solidFill>
                  <a:schemeClr val="bg1"/>
                </a:solidFill>
                <a:effectLst>
                  <a:glow rad="45500">
                    <a:srgbClr val="4F81BD">
                      <a:satMod val="220000"/>
                      <a:alpha val="35000"/>
                    </a:srgbClr>
                  </a:glow>
                </a:effectLst>
              </a:rPr>
              <a:t>pecial</a:t>
            </a: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 providence </a:t>
            </a: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look the same</a:t>
            </a:r>
          </a:p>
          <a:p>
            <a:pPr algn="ctr"/>
            <a:endParaRPr lang="en-US" sz="48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endParaRPr lang="en-US" sz="6000" b="1" i="1" dirty="0">
              <a:solidFill>
                <a:prstClr val="black"/>
              </a:solidFill>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21226706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9430" y="7257"/>
            <a:ext cx="6998647" cy="5878532"/>
          </a:xfrm>
          <a:prstGeom prst="rect">
            <a:avLst/>
          </a:prstGeom>
          <a:noFill/>
        </p:spPr>
        <p:txBody>
          <a:bodyPr wrap="none" lIns="91440" tIns="45720" rIns="91440" bIns="45720">
            <a:spAutoFit/>
          </a:bodyPr>
          <a:lstStyle/>
          <a:p>
            <a:pPr algn="ctr"/>
            <a:endPar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So… </a:t>
            </a: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what is my answer </a:t>
            </a: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to providence?</a:t>
            </a:r>
          </a:p>
          <a:p>
            <a:pPr algn="ctr"/>
            <a:endParaRPr lang="en-US" sz="48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a:p>
            <a:pPr algn="ctr"/>
            <a:r>
              <a:rPr lang="en-US" sz="6000" b="1" i="1" dirty="0" smtClean="0">
                <a:solidFill>
                  <a:prstClr val="black"/>
                </a:solidFill>
              </a:rPr>
              <a:t>Eccl. 8:16-17</a:t>
            </a:r>
            <a:endParaRPr lang="en-US" sz="6000" b="1" i="1" dirty="0">
              <a:solidFill>
                <a:prstClr val="black"/>
              </a:solidFill>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1813951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910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94" y="152400"/>
            <a:ext cx="8229600" cy="5139869"/>
          </a:xfrm>
          <a:prstGeom prst="rect">
            <a:avLst/>
          </a:prstGeom>
        </p:spPr>
        <p:txBody>
          <a:bodyPr wrap="square">
            <a:spAutoFit/>
          </a:bodyPr>
          <a:lstStyle/>
          <a:p>
            <a:r>
              <a:rPr lang="en-US" sz="3200" b="1" dirty="0" smtClean="0">
                <a:solidFill>
                  <a:schemeClr val="bg1"/>
                </a:solidFill>
              </a:rPr>
              <a:t>16 </a:t>
            </a:r>
            <a:r>
              <a:rPr lang="en-US" sz="3200" b="1" dirty="0">
                <a:solidFill>
                  <a:schemeClr val="bg1"/>
                </a:solidFill>
              </a:rPr>
              <a:t>When I applied my heart to know wisdom and to see the business that is done on earth, even though one sees no sleep day or night, 17 then I saw all the work of God, that a man cannot find out the work that is done under the sun. For though a man labors to discover it, yet he will not find it; moreover, though a wise man attempts to know it, he will not be able to find it.</a:t>
            </a:r>
          </a:p>
          <a:p>
            <a:pPr algn="r"/>
            <a:r>
              <a:rPr lang="en-US" sz="4000" b="1" dirty="0" err="1" smtClean="0">
                <a:solidFill>
                  <a:schemeClr val="tx2">
                    <a:lumMod val="60000"/>
                    <a:lumOff val="40000"/>
                  </a:schemeClr>
                </a:solidFill>
              </a:rPr>
              <a:t>Ecc</a:t>
            </a:r>
            <a:r>
              <a:rPr lang="en-US" sz="4000" b="1" dirty="0" smtClean="0">
                <a:solidFill>
                  <a:schemeClr val="tx2">
                    <a:lumMod val="60000"/>
                    <a:lumOff val="40000"/>
                  </a:schemeClr>
                </a:solidFill>
              </a:rPr>
              <a:t>. 8:16-17</a:t>
            </a:r>
            <a:endParaRPr lang="en-US" sz="4000" b="1" dirty="0">
              <a:solidFill>
                <a:schemeClr val="tx2">
                  <a:lumMod val="60000"/>
                  <a:lumOff val="40000"/>
                </a:schemeClr>
              </a:solidFill>
            </a:endParaRPr>
          </a:p>
        </p:txBody>
      </p:sp>
    </p:spTree>
    <p:extLst>
      <p:ext uri="{BB962C8B-B14F-4D97-AF65-F5344CB8AC3E}">
        <p14:creationId xmlns:p14="http://schemas.microsoft.com/office/powerpoint/2010/main" val="1787215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910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94" y="152400"/>
            <a:ext cx="8229600" cy="6186309"/>
          </a:xfrm>
          <a:prstGeom prst="rect">
            <a:avLst/>
          </a:prstGeom>
        </p:spPr>
        <p:txBody>
          <a:bodyPr wrap="square">
            <a:spAutoFit/>
          </a:bodyPr>
          <a:lstStyle/>
          <a:p>
            <a:r>
              <a:rPr lang="en-US" sz="4400" b="1" dirty="0" smtClean="0">
                <a:solidFill>
                  <a:prstClr val="white"/>
                </a:solidFill>
              </a:rPr>
              <a:t>14 </a:t>
            </a:r>
            <a:r>
              <a:rPr lang="en-US" sz="4400" b="1" dirty="0">
                <a:solidFill>
                  <a:prstClr val="white"/>
                </a:solidFill>
              </a:rPr>
              <a:t>"For if you remain completely silent at this time, relief and deliverance will arise for the Jews from another place, but you and your father's house will perish. Yet who knows whether you have come to the kingdom for such a time as this</a:t>
            </a:r>
            <a:r>
              <a:rPr lang="en-US" sz="4400" b="1" dirty="0" smtClean="0">
                <a:solidFill>
                  <a:prstClr val="white"/>
                </a:solidFill>
              </a:rPr>
              <a:t>?“                  </a:t>
            </a:r>
          </a:p>
          <a:p>
            <a:r>
              <a:rPr lang="en-US" sz="4400" b="1" dirty="0">
                <a:solidFill>
                  <a:prstClr val="white"/>
                </a:solidFill>
              </a:rPr>
              <a:t> </a:t>
            </a:r>
            <a:r>
              <a:rPr lang="en-US" sz="4400" b="1" dirty="0" smtClean="0">
                <a:solidFill>
                  <a:prstClr val="white"/>
                </a:solidFill>
              </a:rPr>
              <a:t>                                           </a:t>
            </a:r>
            <a:r>
              <a:rPr lang="en-US" sz="4000" b="1" dirty="0" smtClean="0">
                <a:solidFill>
                  <a:srgbClr val="1F497D">
                    <a:lumMod val="60000"/>
                    <a:lumOff val="40000"/>
                  </a:srgbClr>
                </a:solidFill>
              </a:rPr>
              <a:t>Esther 4:14</a:t>
            </a:r>
            <a:endParaRPr lang="en-US" sz="4000" b="1" dirty="0">
              <a:solidFill>
                <a:srgbClr val="1F497D">
                  <a:lumMod val="60000"/>
                  <a:lumOff val="40000"/>
                </a:srgbClr>
              </a:solidFill>
            </a:endParaRPr>
          </a:p>
        </p:txBody>
      </p:sp>
    </p:spTree>
    <p:extLst>
      <p:ext uri="{BB962C8B-B14F-4D97-AF65-F5344CB8AC3E}">
        <p14:creationId xmlns:p14="http://schemas.microsoft.com/office/powerpoint/2010/main" val="1079368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910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18565" y="1219200"/>
            <a:ext cx="8229600" cy="3416320"/>
          </a:xfrm>
          <a:prstGeom prst="rect">
            <a:avLst/>
          </a:prstGeom>
        </p:spPr>
        <p:txBody>
          <a:bodyPr wrap="square">
            <a:spAutoFit/>
          </a:bodyPr>
          <a:lstStyle/>
          <a:p>
            <a:r>
              <a:rPr lang="en-US" sz="4800" b="1" dirty="0" smtClean="0">
                <a:solidFill>
                  <a:prstClr val="white"/>
                </a:solidFill>
              </a:rPr>
              <a:t>15 </a:t>
            </a:r>
            <a:r>
              <a:rPr lang="en-US" sz="4800" b="1" dirty="0">
                <a:solidFill>
                  <a:prstClr val="white"/>
                </a:solidFill>
              </a:rPr>
              <a:t>For perhaps he departed for a while for this purpose, that you might receive him forever,</a:t>
            </a:r>
          </a:p>
          <a:p>
            <a:endParaRPr lang="en-US" sz="3200" b="1" dirty="0">
              <a:solidFill>
                <a:prstClr val="white"/>
              </a:solidFill>
            </a:endParaRPr>
          </a:p>
          <a:p>
            <a:pPr algn="r"/>
            <a:r>
              <a:rPr lang="en-US" sz="4000" b="1" dirty="0" smtClean="0">
                <a:solidFill>
                  <a:srgbClr val="1F497D">
                    <a:lumMod val="60000"/>
                    <a:lumOff val="40000"/>
                  </a:srgbClr>
                </a:solidFill>
              </a:rPr>
              <a:t>Philemon 15</a:t>
            </a:r>
            <a:endParaRPr lang="en-US" sz="4000" b="1" dirty="0">
              <a:solidFill>
                <a:srgbClr val="1F497D">
                  <a:lumMod val="60000"/>
                  <a:lumOff val="40000"/>
                </a:srgbClr>
              </a:solidFill>
            </a:endParaRPr>
          </a:p>
        </p:txBody>
      </p:sp>
    </p:spTree>
    <p:extLst>
      <p:ext uri="{BB962C8B-B14F-4D97-AF65-F5344CB8AC3E}">
        <p14:creationId xmlns:p14="http://schemas.microsoft.com/office/powerpoint/2010/main" val="123387681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PRAYER</a:t>
            </a:r>
            <a:endParaRPr lang="en-US" sz="4400" dirty="0"/>
          </a:p>
        </p:txBody>
      </p:sp>
      <p:sp>
        <p:nvSpPr>
          <p:cNvPr id="7" name="Text Placeholder 6"/>
          <p:cNvSpPr>
            <a:spLocks noGrp="1"/>
          </p:cNvSpPr>
          <p:nvPr>
            <p:ph type="body" sz="quarter" idx="10"/>
          </p:nvPr>
        </p:nvSpPr>
        <p:spPr>
          <a:xfrm>
            <a:off x="3657600" y="1447800"/>
            <a:ext cx="5247882" cy="6265333"/>
          </a:xfrm>
        </p:spPr>
        <p:txBody>
          <a:bodyPr/>
          <a:lstStyle/>
          <a:p>
            <a:r>
              <a:rPr lang="en-US" sz="5400" b="1" dirty="0" smtClean="0"/>
              <a:t>“pray </a:t>
            </a:r>
            <a:r>
              <a:rPr lang="en-US" sz="5400" b="1" dirty="0"/>
              <a:t>without </a:t>
            </a:r>
            <a:r>
              <a:rPr lang="en-US" sz="5400" b="1" dirty="0" smtClean="0"/>
              <a:t>ceasing”</a:t>
            </a:r>
          </a:p>
          <a:p>
            <a:endParaRPr lang="en-US" sz="5400" b="1" dirty="0" smtClean="0"/>
          </a:p>
          <a:p>
            <a:pPr lvl="0"/>
            <a:r>
              <a:rPr lang="en-US" dirty="0">
                <a:solidFill>
                  <a:srgbClr val="4D4D4D"/>
                </a:solidFill>
              </a:rPr>
              <a:t>1 Thessalonians 5:17 </a:t>
            </a:r>
          </a:p>
          <a:p>
            <a:endParaRPr lang="en-US" dirty="0"/>
          </a:p>
          <a:p>
            <a:endParaRPr lang="en-US" dirty="0"/>
          </a:p>
          <a:p>
            <a:endParaRPr lang="en-US" dirty="0"/>
          </a:p>
        </p:txBody>
      </p:sp>
    </p:spTree>
    <p:extLst>
      <p:ext uri="{BB962C8B-B14F-4D97-AF65-F5344CB8AC3E}">
        <p14:creationId xmlns:p14="http://schemas.microsoft.com/office/powerpoint/2010/main" val="29175318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533400"/>
            <a:ext cx="4800600" cy="5755422"/>
          </a:xfrm>
          <a:prstGeom prst="rect">
            <a:avLst/>
          </a:prstGeom>
          <a:noFill/>
        </p:spPr>
        <p:txBody>
          <a:bodyPr wrap="square" rtlCol="0">
            <a:spAutoFit/>
          </a:bodyPr>
          <a:lstStyle/>
          <a:p>
            <a:pPr algn="ctr"/>
            <a:r>
              <a:rPr lang="en-US" sz="3200" dirty="0">
                <a:solidFill>
                  <a:schemeClr val="bg1"/>
                </a:solidFill>
              </a:rPr>
              <a:t>2 Kings 20:1-6 </a:t>
            </a:r>
          </a:p>
          <a:p>
            <a:r>
              <a:rPr lang="en-US" sz="2400" dirty="0" smtClean="0">
                <a:solidFill>
                  <a:schemeClr val="bg1"/>
                </a:solidFill>
              </a:rPr>
              <a:t>1 </a:t>
            </a:r>
            <a:r>
              <a:rPr lang="en-US" sz="2400" dirty="0">
                <a:solidFill>
                  <a:schemeClr val="bg1"/>
                </a:solidFill>
              </a:rPr>
              <a:t>In those days Hezekiah was sick and near death. And Isaiah the prophet, the son of </a:t>
            </a:r>
            <a:r>
              <a:rPr lang="en-US" sz="2400" dirty="0" err="1">
                <a:solidFill>
                  <a:schemeClr val="bg1"/>
                </a:solidFill>
              </a:rPr>
              <a:t>Amoz</a:t>
            </a:r>
            <a:r>
              <a:rPr lang="en-US" sz="2400" dirty="0">
                <a:solidFill>
                  <a:schemeClr val="bg1"/>
                </a:solidFill>
              </a:rPr>
              <a:t>, went to him and said to him, "Thus says the LORD: 'Set your house in order, for you shall die, and not live.'" 2 Then he turned his face toward the wall, and prayed to the LORD, saying, 3 "Remember now, O LORD, I pray, how I have walked before You in truth and with a loyal heart, and have done what was good in Your sight." And Hezekiah wept bitterly. </a:t>
            </a:r>
            <a:endParaRPr lang="en-US" dirty="0">
              <a:solidFill>
                <a:schemeClr val="bg1"/>
              </a:solidFill>
            </a:endParaRPr>
          </a:p>
        </p:txBody>
      </p:sp>
    </p:spTree>
    <p:extLst>
      <p:ext uri="{BB962C8B-B14F-4D97-AF65-F5344CB8AC3E}">
        <p14:creationId xmlns:p14="http://schemas.microsoft.com/office/powerpoint/2010/main" val="353570872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304800"/>
            <a:ext cx="7924800" cy="5016758"/>
          </a:xfrm>
          <a:prstGeom prst="rect">
            <a:avLst/>
          </a:prstGeom>
          <a:noFill/>
        </p:spPr>
        <p:txBody>
          <a:bodyPr wrap="square" lIns="91440" tIns="45720" rIns="91440" bIns="45720">
            <a:spAutoFit/>
          </a:bodyPr>
          <a:lstStyle/>
          <a:p>
            <a:pPr algn="ctr"/>
            <a:r>
              <a:rPr lang="en-US" sz="8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The Power of </a:t>
            </a:r>
          </a:p>
          <a:p>
            <a:pPr algn="ctr"/>
            <a:r>
              <a:rPr lang="en-US" sz="8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Providence </a:t>
            </a:r>
          </a:p>
          <a:p>
            <a:pPr algn="ctr"/>
            <a:r>
              <a:rPr lang="en-US" sz="8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Prayer </a:t>
            </a:r>
          </a:p>
          <a:p>
            <a:pPr algn="ctr"/>
            <a:r>
              <a:rPr lang="en-US" sz="8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Faith</a:t>
            </a:r>
          </a:p>
        </p:txBody>
      </p:sp>
    </p:spTree>
    <p:extLst>
      <p:ext uri="{BB962C8B-B14F-4D97-AF65-F5344CB8AC3E}">
        <p14:creationId xmlns:p14="http://schemas.microsoft.com/office/powerpoint/2010/main" val="214062075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32438"/>
            <a:ext cx="4800600" cy="6647974"/>
          </a:xfrm>
          <a:prstGeom prst="rect">
            <a:avLst/>
          </a:prstGeom>
          <a:noFill/>
        </p:spPr>
        <p:txBody>
          <a:bodyPr wrap="square" rtlCol="0">
            <a:spAutoFit/>
          </a:bodyPr>
          <a:lstStyle/>
          <a:p>
            <a:r>
              <a:rPr lang="en-US" sz="2400" dirty="0" smtClean="0">
                <a:solidFill>
                  <a:prstClr val="black"/>
                </a:solidFill>
              </a:rPr>
              <a:t>4 </a:t>
            </a:r>
            <a:r>
              <a:rPr lang="en-US" sz="2400" dirty="0">
                <a:solidFill>
                  <a:prstClr val="black"/>
                </a:solidFill>
              </a:rPr>
              <a:t>And it happened, before Isaiah had gone out into the middle court, that the word of the LORD came to him, saying, 5 "Return and tell Hezekiah the leader of My people, 'Thus says the LORD, the God of David your father: "I have heard your prayer, I have seen your tears; surely I will heal you. </a:t>
            </a:r>
            <a:r>
              <a:rPr lang="en-US" sz="2400" dirty="0">
                <a:solidFill>
                  <a:prstClr val="black"/>
                </a:solidFill>
              </a:rPr>
              <a:t>On the third day you shall go up to the house of the LORD. 6 "And I will add to your days fifteen years. I will deliver you and this city from the hand of the king of Assyria; and I will defend this city for My own sake, and for the sake of My servant David."'"</a:t>
            </a:r>
          </a:p>
          <a:p>
            <a:endParaRPr lang="en-US" dirty="0">
              <a:solidFill>
                <a:prstClr val="black"/>
              </a:solidFill>
            </a:endParaRPr>
          </a:p>
        </p:txBody>
      </p:sp>
    </p:spTree>
    <p:extLst>
      <p:ext uri="{BB962C8B-B14F-4D97-AF65-F5344CB8AC3E}">
        <p14:creationId xmlns:p14="http://schemas.microsoft.com/office/powerpoint/2010/main" val="737534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305800" cy="6494085"/>
          </a:xfrm>
          <a:prstGeom prst="rect">
            <a:avLst/>
          </a:prstGeom>
          <a:noFill/>
        </p:spPr>
        <p:txBody>
          <a:bodyPr wrap="square" rtlCol="0">
            <a:spAutoFit/>
          </a:bodyPr>
          <a:lstStyle/>
          <a:p>
            <a:r>
              <a:rPr lang="en-US" sz="2600" dirty="0" smtClean="0">
                <a:solidFill>
                  <a:schemeClr val="bg1"/>
                </a:solidFill>
              </a:rPr>
              <a:t>Then </a:t>
            </a:r>
            <a:r>
              <a:rPr lang="en-US" sz="2600" dirty="0">
                <a:solidFill>
                  <a:schemeClr val="bg1"/>
                </a:solidFill>
              </a:rPr>
              <a:t>He spoke a parable to them, that men always ought to pray and not lose heart, 2 saying: "There was in a certain city a judge who did not fear God nor regard man. 3 "Now there was a widow in that city; and she came to him, saying, 'Get justice for me from my adversary.' 4 "And he would not for a while; but afterward he said within himself, 'Though I do not fear God nor regard man, 5 'yet because this widow troubles me I will avenge her, lest by her continual coming she weary me.'" 6 </a:t>
            </a:r>
            <a:r>
              <a:rPr lang="en-US" sz="2600" dirty="0" smtClean="0">
                <a:solidFill>
                  <a:schemeClr val="bg1"/>
                </a:solidFill>
              </a:rPr>
              <a:t>Then </a:t>
            </a:r>
            <a:r>
              <a:rPr lang="en-US" sz="2600" dirty="0">
                <a:solidFill>
                  <a:schemeClr val="bg1"/>
                </a:solidFill>
              </a:rPr>
              <a:t>the Lord said, "Hear what the </a:t>
            </a:r>
            <a:r>
              <a:rPr lang="en-US" sz="2600" dirty="0" smtClean="0">
                <a:solidFill>
                  <a:schemeClr val="bg1"/>
                </a:solidFill>
              </a:rPr>
              <a:t>	unjust judge </a:t>
            </a:r>
            <a:r>
              <a:rPr lang="en-US" sz="2600" dirty="0">
                <a:solidFill>
                  <a:schemeClr val="bg1"/>
                </a:solidFill>
              </a:rPr>
              <a:t>said. 7 "And shall God not avenge </a:t>
            </a:r>
            <a:r>
              <a:rPr lang="en-US" sz="2600" dirty="0" smtClean="0">
                <a:solidFill>
                  <a:schemeClr val="bg1"/>
                </a:solidFill>
              </a:rPr>
              <a:t>	His </a:t>
            </a:r>
            <a:r>
              <a:rPr lang="en-US" sz="2600" dirty="0">
                <a:solidFill>
                  <a:schemeClr val="bg1"/>
                </a:solidFill>
              </a:rPr>
              <a:t>own </a:t>
            </a:r>
            <a:r>
              <a:rPr lang="en-US" sz="2600" dirty="0" smtClean="0">
                <a:solidFill>
                  <a:schemeClr val="bg1"/>
                </a:solidFill>
              </a:rPr>
              <a:t>elect who cry </a:t>
            </a:r>
            <a:r>
              <a:rPr lang="en-US" sz="2600" dirty="0">
                <a:solidFill>
                  <a:schemeClr val="bg1"/>
                </a:solidFill>
              </a:rPr>
              <a:t>out day </a:t>
            </a:r>
            <a:r>
              <a:rPr lang="en-US" sz="2600" dirty="0" smtClean="0">
                <a:solidFill>
                  <a:schemeClr val="bg1"/>
                </a:solidFill>
              </a:rPr>
              <a:t>and </a:t>
            </a:r>
            <a:r>
              <a:rPr lang="en-US" sz="2600" dirty="0">
                <a:solidFill>
                  <a:schemeClr val="bg1"/>
                </a:solidFill>
              </a:rPr>
              <a:t>night to Him, </a:t>
            </a:r>
            <a:r>
              <a:rPr lang="en-US" sz="2600" dirty="0" smtClean="0">
                <a:solidFill>
                  <a:schemeClr val="bg1"/>
                </a:solidFill>
              </a:rPr>
              <a:t>			though He</a:t>
            </a:r>
            <a:r>
              <a:rPr lang="en-US" sz="2600" dirty="0">
                <a:solidFill>
                  <a:schemeClr val="bg1"/>
                </a:solidFill>
              </a:rPr>
              <a:t> </a:t>
            </a:r>
            <a:r>
              <a:rPr lang="en-US" sz="2600" dirty="0" smtClean="0">
                <a:solidFill>
                  <a:schemeClr val="bg1"/>
                </a:solidFill>
              </a:rPr>
              <a:t>bears long with </a:t>
            </a:r>
            <a:r>
              <a:rPr lang="en-US" sz="2600" dirty="0">
                <a:solidFill>
                  <a:schemeClr val="bg1"/>
                </a:solidFill>
              </a:rPr>
              <a:t>them</a:t>
            </a:r>
            <a:r>
              <a:rPr lang="en-US" sz="2600" dirty="0" smtClean="0">
                <a:solidFill>
                  <a:schemeClr val="bg1"/>
                </a:solidFill>
              </a:rPr>
              <a:t>?</a:t>
            </a:r>
          </a:p>
          <a:p>
            <a:pPr algn="r"/>
            <a:endParaRPr lang="en-US" sz="2600" dirty="0" smtClean="0">
              <a:solidFill>
                <a:schemeClr val="bg1"/>
              </a:solidFill>
            </a:endParaRPr>
          </a:p>
          <a:p>
            <a:pPr algn="r"/>
            <a:r>
              <a:rPr lang="en-US" sz="2600" b="1" dirty="0" smtClean="0">
                <a:solidFill>
                  <a:schemeClr val="bg1"/>
                </a:solidFill>
              </a:rPr>
              <a:t>Luke 18:1-7</a:t>
            </a:r>
            <a:endParaRPr lang="en-US" sz="2600" b="1" dirty="0">
              <a:solidFill>
                <a:schemeClr val="bg1"/>
              </a:solidFill>
            </a:endParaRPr>
          </a:p>
          <a:p>
            <a:endParaRPr lang="en-US" sz="2600" dirty="0">
              <a:solidFill>
                <a:schemeClr val="bg1"/>
              </a:solidFill>
            </a:endParaRPr>
          </a:p>
        </p:txBody>
      </p:sp>
    </p:spTree>
    <p:extLst>
      <p:ext uri="{BB962C8B-B14F-4D97-AF65-F5344CB8AC3E}">
        <p14:creationId xmlns:p14="http://schemas.microsoft.com/office/powerpoint/2010/main" val="30790201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 </a:t>
            </a:r>
            <a:r>
              <a:rPr lang="en-US" dirty="0"/>
              <a:t>tell you that He will avenge them speedily. Nevertheless, when the Son of Man comes, will He really find </a:t>
            </a:r>
            <a:r>
              <a:rPr lang="en-US" sz="8900" dirty="0"/>
              <a:t>faith</a:t>
            </a:r>
            <a:r>
              <a:rPr lang="en-US" dirty="0"/>
              <a:t> on the earth?"</a:t>
            </a:r>
            <a:br>
              <a:rPr lang="en-US" dirty="0"/>
            </a:br>
            <a:r>
              <a:rPr lang="en-US" dirty="0"/>
              <a:t/>
            </a:r>
            <a:br>
              <a:rPr lang="en-US" dirty="0"/>
            </a:br>
            <a:endParaRPr lang="en-US" dirty="0"/>
          </a:p>
        </p:txBody>
      </p:sp>
      <p:sp>
        <p:nvSpPr>
          <p:cNvPr id="7" name="Text Placeholder 6"/>
          <p:cNvSpPr>
            <a:spLocks noGrp="1"/>
          </p:cNvSpPr>
          <p:nvPr>
            <p:ph type="body" sz="quarter" idx="11"/>
          </p:nvPr>
        </p:nvSpPr>
        <p:spPr>
          <a:xfrm>
            <a:off x="5181600" y="4267200"/>
            <a:ext cx="3465688" cy="422972"/>
          </a:xfrm>
        </p:spPr>
        <p:txBody>
          <a:bodyPr>
            <a:noAutofit/>
          </a:bodyPr>
          <a:lstStyle/>
          <a:p>
            <a:r>
              <a:rPr lang="en-US" sz="3200" dirty="0" smtClean="0"/>
              <a:t>Luke 18:8</a:t>
            </a:r>
            <a:endParaRPr lang="en-US" sz="3200" dirty="0"/>
          </a:p>
        </p:txBody>
      </p:sp>
    </p:spTree>
    <p:extLst>
      <p:ext uri="{BB962C8B-B14F-4D97-AF65-F5344CB8AC3E}">
        <p14:creationId xmlns:p14="http://schemas.microsoft.com/office/powerpoint/2010/main" val="9032651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927396"/>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1450" y="457200"/>
            <a:ext cx="8972550" cy="4951412"/>
          </a:xfrm>
        </p:spPr>
        <p:txBody>
          <a:bodyPr/>
          <a:lstStyle/>
          <a:p>
            <a:pPr marL="0" lvl="0" indent="0" defTabSz="914400" eaLnBrk="1" fontAlgn="auto" hangingPunct="1">
              <a:spcBef>
                <a:spcPts val="0"/>
              </a:spcBef>
              <a:spcAft>
                <a:spcPts val="0"/>
              </a:spcAft>
              <a:buNone/>
            </a:pPr>
            <a:r>
              <a:rPr lang="en-US" b="1" dirty="0">
                <a:solidFill>
                  <a:schemeClr val="bg1"/>
                </a:solidFill>
                <a:latin typeface="Calibri"/>
                <a:ea typeface="+mn-ea"/>
                <a:cs typeface="+mn-cs"/>
              </a:rPr>
              <a:t>Psalm 104:10-24 </a:t>
            </a:r>
          </a:p>
          <a:p>
            <a:pPr marL="0" lvl="0" indent="0" algn="l" defTabSz="914400" eaLnBrk="1" fontAlgn="auto" hangingPunct="1">
              <a:spcBef>
                <a:spcPts val="0"/>
              </a:spcBef>
              <a:spcAft>
                <a:spcPts val="0"/>
              </a:spcAft>
              <a:buNone/>
            </a:pPr>
            <a:r>
              <a:rPr lang="en-US" sz="2800" b="1" dirty="0">
                <a:solidFill>
                  <a:prstClr val="black"/>
                </a:solidFill>
                <a:latin typeface="Calibri"/>
                <a:ea typeface="+mn-ea"/>
                <a:cs typeface="+mn-cs"/>
              </a:rPr>
              <a:t>10 He sends the springs into the valleys, They flow among the hills. 11 They give drink to every beast of the field; The wild donkeys quench their thirst. 12 By them the birds of the heavens have their home; They sing among the branches. 13 He waters the hills from His upper chambers; The earth is satisfied with the fruit of Your works. 14 He causes the grass to grow for the cattle, And vegetation for the service of man, That he may bring forth food from the earth, </a:t>
            </a:r>
          </a:p>
          <a:p>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00826507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71450" y="457200"/>
            <a:ext cx="8972550" cy="4951412"/>
          </a:xfrm>
        </p:spPr>
        <p:txBody>
          <a:bodyPr/>
          <a:lstStyle/>
          <a:p>
            <a:pPr marL="0" lvl="0" indent="0" algn="l" defTabSz="914400" eaLnBrk="1" fontAlgn="auto" hangingPunct="1">
              <a:spcBef>
                <a:spcPts val="0"/>
              </a:spcBef>
              <a:spcAft>
                <a:spcPts val="0"/>
              </a:spcAft>
              <a:buNone/>
            </a:pPr>
            <a:r>
              <a:rPr lang="en-US" sz="2800" b="1" dirty="0">
                <a:solidFill>
                  <a:prstClr val="black"/>
                </a:solidFill>
                <a:latin typeface="Calibri"/>
                <a:ea typeface="+mn-ea"/>
                <a:cs typeface="+mn-cs"/>
              </a:rPr>
              <a:t>15 And wine that makes glad the heart of man, Oil to make his face shine, And bread which strengthens man's heart. 16 The trees of the LORD are full of sap, The cedars of Lebanon which He planted, 17 Where the birds make their nests; The stork has her home in the fir trees. 18 The high hills are for the wild goats; The cliffs are a refuge for the rock badgers. 19 He appointed the moon for seasons; The sun knows its going down. 20 You make darkness, and it is night, In which all the beasts of the forest creep about. </a:t>
            </a:r>
          </a:p>
          <a:p>
            <a:pPr algn="l"/>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3697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0"/>
          </p:nvPr>
        </p:nvSpPr>
        <p:spPr>
          <a:xfrm>
            <a:off x="150668" y="-533400"/>
            <a:ext cx="8972550" cy="4951412"/>
          </a:xfrm>
        </p:spPr>
        <p:txBody>
          <a:bodyPr/>
          <a:lstStyle/>
          <a:p>
            <a:pPr marL="0" lvl="0" indent="0" algn="l" defTabSz="914400" eaLnBrk="1" fontAlgn="auto" hangingPunct="1">
              <a:spcBef>
                <a:spcPts val="0"/>
              </a:spcBef>
              <a:spcAft>
                <a:spcPts val="0"/>
              </a:spcAft>
              <a:buNone/>
            </a:pPr>
            <a:r>
              <a:rPr lang="en-US" sz="2800" b="1" dirty="0">
                <a:solidFill>
                  <a:prstClr val="black"/>
                </a:solidFill>
                <a:latin typeface="Calibri"/>
                <a:ea typeface="+mn-ea"/>
                <a:cs typeface="+mn-cs"/>
              </a:rPr>
              <a:t>21 The young lions roar after their prey, And seek their food from God. 22 When the sun rises, they gather together And lie down in their dens. 23 Man goes out to his work And to his labor until the evening. 24 O LORD, how manifold are Your works! In wisdom You have made them all. The earth is full of Your possessions-</a:t>
            </a:r>
          </a:p>
        </p:txBody>
      </p:sp>
    </p:spTree>
    <p:extLst>
      <p:ext uri="{BB962C8B-B14F-4D97-AF65-F5344CB8AC3E}">
        <p14:creationId xmlns:p14="http://schemas.microsoft.com/office/powerpoint/2010/main" val="344537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226" y="838200"/>
            <a:ext cx="9008492" cy="5016758"/>
          </a:xfrm>
          <a:prstGeom prst="rect">
            <a:avLst/>
          </a:prstGeom>
          <a:noFill/>
        </p:spPr>
        <p:txBody>
          <a:bodyPr wrap="none" lIns="91440" tIns="45720" rIns="91440" bIns="45720">
            <a:spAutoFit/>
          </a:bodyPr>
          <a:lstStyle/>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General Providence</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those things set in motion by the </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laws of nature which God superintends</a:t>
            </a:r>
          </a:p>
          <a:p>
            <a:pPr algn="ctr"/>
            <a:endPar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Special Providence</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those </a:t>
            </a:r>
            <a:r>
              <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things </a:t>
            </a: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that God does </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in the world for a specific purpose</a:t>
            </a:r>
            <a:endPar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48922513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29" y="838200"/>
            <a:ext cx="9052286" cy="3724096"/>
          </a:xfrm>
          <a:prstGeom prst="rect">
            <a:avLst/>
          </a:prstGeom>
          <a:noFill/>
        </p:spPr>
        <p:txBody>
          <a:bodyPr wrap="none" lIns="91440" tIns="45720" rIns="91440" bIns="45720">
            <a:spAutoFit/>
          </a:bodyPr>
          <a:lstStyle/>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General Providence</a:t>
            </a:r>
          </a:p>
          <a:p>
            <a:pPr algn="ctr"/>
            <a:r>
              <a:rPr lang="en-US" sz="2800" b="1" spc="300" dirty="0" smtClean="0">
                <a:ln w="11430" cmpd="sng">
                  <a:solidFill>
                    <a:srgbClr val="4F81BD">
                      <a:tint val="10000"/>
                    </a:srgbClr>
                  </a:solidFill>
                  <a:prstDash val="solid"/>
                  <a:miter lim="800000"/>
                </a:ln>
                <a:solidFill>
                  <a:schemeClr val="accent1">
                    <a:lumMod val="50000"/>
                  </a:schemeClr>
                </a:solidFill>
                <a:effectLst>
                  <a:glow rad="45500">
                    <a:srgbClr val="4F81BD">
                      <a:satMod val="220000"/>
                      <a:alpha val="35000"/>
                    </a:srgbClr>
                  </a:glow>
                </a:effectLst>
                <a:latin typeface="Accord Heavy SF" panose="020BE200000000000000" pitchFamily="34" charset="0"/>
              </a:rPr>
              <a:t>those things set in motion by the </a:t>
            </a:r>
          </a:p>
          <a:p>
            <a:pPr algn="ctr"/>
            <a:r>
              <a:rPr lang="en-US" sz="2800" b="1" spc="300" dirty="0" smtClean="0">
                <a:ln w="11430" cmpd="sng">
                  <a:solidFill>
                    <a:srgbClr val="4F81BD">
                      <a:tint val="10000"/>
                    </a:srgbClr>
                  </a:solidFill>
                  <a:prstDash val="solid"/>
                  <a:miter lim="800000"/>
                </a:ln>
                <a:solidFill>
                  <a:schemeClr val="accent1">
                    <a:lumMod val="50000"/>
                  </a:schemeClr>
                </a:solidFill>
                <a:effectLst>
                  <a:glow rad="45500">
                    <a:srgbClr val="4F81BD">
                      <a:satMod val="220000"/>
                      <a:alpha val="35000"/>
                    </a:srgbClr>
                  </a:glow>
                </a:effectLst>
                <a:latin typeface="Accord Heavy SF" panose="020BE200000000000000" pitchFamily="34" charset="0"/>
              </a:rPr>
              <a:t>laws of nature which God superintends</a:t>
            </a:r>
          </a:p>
          <a:p>
            <a:pPr algn="ctr"/>
            <a:endParaRPr lang="en-US" sz="2800" b="1" spc="300" dirty="0" smtClean="0">
              <a:ln w="11430" cmpd="sng">
                <a:solidFill>
                  <a:srgbClr val="4F81BD">
                    <a:tint val="10000"/>
                  </a:srgbClr>
                </a:solidFill>
                <a:prstDash val="solid"/>
                <a:miter lim="800000"/>
              </a:ln>
              <a:solidFill>
                <a:schemeClr val="accent1">
                  <a:lumMod val="50000"/>
                </a:schemeClr>
              </a:solidFill>
              <a:effectLst>
                <a:glow rad="45500">
                  <a:srgbClr val="4F81BD">
                    <a:satMod val="220000"/>
                    <a:alpha val="35000"/>
                  </a:srgbClr>
                </a:glow>
              </a:effectLst>
              <a:latin typeface="Accord Heavy SF" panose="020BE200000000000000" pitchFamily="34" charset="0"/>
            </a:endParaRPr>
          </a:p>
          <a:p>
            <a:pPr lvl="0"/>
            <a:r>
              <a:rPr lang="en-US" sz="3200" b="1" dirty="0">
                <a:solidFill>
                  <a:prstClr val="black"/>
                </a:solidFill>
              </a:rPr>
              <a:t> </a:t>
            </a:r>
            <a:r>
              <a:rPr lang="en-US" sz="3200" b="1" dirty="0" smtClean="0">
                <a:solidFill>
                  <a:prstClr val="black"/>
                </a:solidFill>
              </a:rPr>
              <a:t>    Psalm 104; Ecclesiastes 9:11; Matthew 10:29-31</a:t>
            </a:r>
            <a:endParaRPr lang="en-US" sz="3200" b="1" dirty="0">
              <a:solidFill>
                <a:prstClr val="black"/>
              </a:solidFill>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152066977"/>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23895" y="457200"/>
            <a:ext cx="8013156" cy="4493538"/>
          </a:xfrm>
          <a:prstGeom prst="rect">
            <a:avLst/>
          </a:prstGeom>
          <a:noFill/>
        </p:spPr>
        <p:txBody>
          <a:bodyPr wrap="none" lIns="91440" tIns="45720" rIns="91440" bIns="45720">
            <a:spAutoFit/>
          </a:bodyPr>
          <a:lstStyle/>
          <a:p>
            <a:pPr algn="ctr"/>
            <a:endPar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algn="ctr"/>
            <a:r>
              <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rPr>
              <a:t>Special Providence</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those </a:t>
            </a:r>
            <a:r>
              <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things </a:t>
            </a: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that God does </a:t>
            </a:r>
          </a:p>
          <a:p>
            <a:pPr algn="ctr"/>
            <a:r>
              <a:rPr lang="en-US" sz="2800" b="1" spc="300" dirty="0" smtClean="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rPr>
              <a:t>in the world for a specific purpose</a:t>
            </a:r>
          </a:p>
          <a:p>
            <a:pPr algn="ctr"/>
            <a:endParaRPr lang="en-US" sz="2800" b="1" spc="300" dirty="0">
              <a:ln w="11430" cmpd="sng">
                <a:solidFill>
                  <a:srgbClr val="4F81BD">
                    <a:tint val="10000"/>
                  </a:srgbClr>
                </a:solidFill>
                <a:prstDash val="solid"/>
                <a:miter lim="800000"/>
              </a:ln>
              <a:solidFill>
                <a:srgbClr val="4F81BD">
                  <a:lumMod val="50000"/>
                </a:srgbClr>
              </a:solidFill>
              <a:effectLst>
                <a:glow rad="45500">
                  <a:srgbClr val="4F81BD">
                    <a:satMod val="220000"/>
                    <a:alpha val="35000"/>
                  </a:srgbClr>
                </a:glow>
              </a:effectLst>
              <a:latin typeface="Accord Heavy SF" panose="020BE200000000000000" pitchFamily="34" charset="0"/>
            </a:endParaRPr>
          </a:p>
          <a:p>
            <a:pPr lvl="0" algn="ctr"/>
            <a:r>
              <a:rPr lang="en-US" sz="5400" b="1" dirty="0" smtClean="0">
                <a:solidFill>
                  <a:prstClr val="black"/>
                </a:solidFill>
              </a:rPr>
              <a:t> Daniel 4:17 </a:t>
            </a:r>
            <a:endParaRPr lang="en-US" sz="5400" b="1" dirty="0">
              <a:solidFill>
                <a:prstClr val="black"/>
              </a:solidFill>
            </a:endParaRPr>
          </a:p>
          <a:p>
            <a:pPr algn="ctr"/>
            <a:endParaRPr lang="en-US" sz="6000" b="1" spc="300" dirty="0" smtClean="0">
              <a:ln w="11430" cmpd="sng">
                <a:solidFill>
                  <a:srgbClr val="4F81BD">
                    <a:tint val="10000"/>
                  </a:srgbClr>
                </a:solidFill>
                <a:prstDash val="solid"/>
                <a:miter lim="800000"/>
              </a:ln>
              <a:solidFill>
                <a:srgbClr val="9BBB59">
                  <a:lumMod val="50000"/>
                </a:srgbClr>
              </a:solidFill>
              <a:effectLst>
                <a:glow rad="45500">
                  <a:srgbClr val="4F81BD">
                    <a:satMod val="220000"/>
                    <a:alpha val="35000"/>
                  </a:srgbClr>
                </a:glow>
              </a:effectLst>
            </a:endParaRPr>
          </a:p>
        </p:txBody>
      </p:sp>
    </p:spTree>
    <p:extLst>
      <p:ext uri="{BB962C8B-B14F-4D97-AF65-F5344CB8AC3E}">
        <p14:creationId xmlns:p14="http://schemas.microsoft.com/office/powerpoint/2010/main" val="4892251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9106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36494" y="152400"/>
            <a:ext cx="8355106" cy="5078313"/>
          </a:xfrm>
          <a:prstGeom prst="rect">
            <a:avLst/>
          </a:prstGeom>
        </p:spPr>
        <p:txBody>
          <a:bodyPr wrap="square">
            <a:spAutoFit/>
          </a:bodyPr>
          <a:lstStyle/>
          <a:p>
            <a:r>
              <a:rPr lang="en-US" sz="3600" b="1" dirty="0" smtClean="0">
                <a:solidFill>
                  <a:prstClr val="white"/>
                </a:solidFill>
              </a:rPr>
              <a:t>'This </a:t>
            </a:r>
            <a:r>
              <a:rPr lang="en-US" sz="3600" b="1" dirty="0">
                <a:solidFill>
                  <a:prstClr val="white"/>
                </a:solidFill>
              </a:rPr>
              <a:t>decision is by the decree of the watchers, </a:t>
            </a:r>
            <a:r>
              <a:rPr lang="en-US" sz="3600" b="1" dirty="0" smtClean="0">
                <a:solidFill>
                  <a:prstClr val="white"/>
                </a:solidFill>
              </a:rPr>
              <a:t>and </a:t>
            </a:r>
            <a:r>
              <a:rPr lang="en-US" sz="3600" b="1" dirty="0">
                <a:solidFill>
                  <a:prstClr val="white"/>
                </a:solidFill>
              </a:rPr>
              <a:t>the sentence by the word of the holy ones, </a:t>
            </a:r>
            <a:r>
              <a:rPr lang="en-US" sz="3600" b="1" dirty="0" smtClean="0">
                <a:solidFill>
                  <a:prstClr val="white"/>
                </a:solidFill>
              </a:rPr>
              <a:t>in </a:t>
            </a:r>
            <a:r>
              <a:rPr lang="en-US" sz="3600" b="1" dirty="0">
                <a:solidFill>
                  <a:prstClr val="white"/>
                </a:solidFill>
              </a:rPr>
              <a:t>order that the living may know </a:t>
            </a:r>
            <a:r>
              <a:rPr lang="en-US" sz="3600" b="1" dirty="0" smtClean="0">
                <a:solidFill>
                  <a:prstClr val="white"/>
                </a:solidFill>
              </a:rPr>
              <a:t>that </a:t>
            </a:r>
            <a:r>
              <a:rPr lang="en-US" sz="3600" b="1" dirty="0">
                <a:solidFill>
                  <a:prstClr val="white"/>
                </a:solidFill>
              </a:rPr>
              <a:t>the Most High rules in the kingdom of men, </a:t>
            </a:r>
            <a:r>
              <a:rPr lang="en-US" sz="3600" b="1" dirty="0" smtClean="0">
                <a:solidFill>
                  <a:prstClr val="white"/>
                </a:solidFill>
              </a:rPr>
              <a:t>gives </a:t>
            </a:r>
            <a:r>
              <a:rPr lang="en-US" sz="3600" b="1" dirty="0">
                <a:solidFill>
                  <a:prstClr val="white"/>
                </a:solidFill>
              </a:rPr>
              <a:t>it to whomever He will, </a:t>
            </a:r>
            <a:r>
              <a:rPr lang="en-US" sz="3600" b="1" dirty="0" smtClean="0">
                <a:solidFill>
                  <a:prstClr val="white"/>
                </a:solidFill>
              </a:rPr>
              <a:t>and </a:t>
            </a:r>
            <a:r>
              <a:rPr lang="en-US" sz="3600" b="1" dirty="0">
                <a:solidFill>
                  <a:prstClr val="white"/>
                </a:solidFill>
              </a:rPr>
              <a:t>sets over it the lowest of men</a:t>
            </a:r>
            <a:r>
              <a:rPr lang="en-US" sz="3600" b="1" dirty="0" smtClean="0">
                <a:solidFill>
                  <a:prstClr val="white"/>
                </a:solidFill>
              </a:rPr>
              <a:t>.‘</a:t>
            </a:r>
          </a:p>
          <a:p>
            <a:pPr algn="r"/>
            <a:endParaRPr lang="en-US" sz="3600" b="1" dirty="0" smtClean="0">
              <a:solidFill>
                <a:srgbClr val="0070C0"/>
              </a:solidFill>
            </a:endParaRPr>
          </a:p>
          <a:p>
            <a:pPr algn="r"/>
            <a:r>
              <a:rPr lang="en-US" sz="3600" b="1" dirty="0" smtClean="0">
                <a:solidFill>
                  <a:srgbClr val="0070C0"/>
                </a:solidFill>
              </a:rPr>
              <a:t>Daniel 4:17</a:t>
            </a:r>
            <a:endParaRPr lang="en-US" sz="3600" b="1" dirty="0">
              <a:solidFill>
                <a:srgbClr val="0070C0"/>
              </a:solidFill>
            </a:endParaRPr>
          </a:p>
          <a:p>
            <a:endParaRPr lang="en-US" sz="3600" b="1" dirty="0" smtClean="0">
              <a:solidFill>
                <a:prstClr val="white"/>
              </a:solidFill>
            </a:endParaRPr>
          </a:p>
        </p:txBody>
      </p:sp>
    </p:spTree>
    <p:extLst>
      <p:ext uri="{BB962C8B-B14F-4D97-AF65-F5344CB8AC3E}">
        <p14:creationId xmlns:p14="http://schemas.microsoft.com/office/powerpoint/2010/main" val="3864341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4330</TotalTime>
  <Words>1173</Words>
  <Application>Microsoft Office PowerPoint</Application>
  <PresentationFormat>On-screen Show (4:3)</PresentationFormat>
  <Paragraphs>70</Paragraphs>
  <Slides>23</Slides>
  <Notes>0</Notes>
  <HiddenSlides>1</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Office Theme</vt:lpstr>
      <vt:lpstr>1_Office Theme</vt:lpstr>
      <vt:lpstr>2_Office Theme</vt:lpstr>
      <vt:lpstr>6_Custom Design</vt:lpstr>
      <vt:lpstr>3_Office Theme</vt:lpstr>
      <vt:lpstr>Default</vt:lpstr>
      <vt:lpstr>1_Default</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vt:lpstr>
      <vt:lpstr>PowerPoint Presentation</vt:lpstr>
      <vt:lpstr>PowerPoint Presentation</vt:lpstr>
      <vt:lpstr>PowerPoint Presentation</vt:lpstr>
      <vt:lpstr>"I tell you that He will avenge them speedily. Nevertheless, when the Son of Man comes, will He really find faith on the earth?"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24</cp:revision>
  <dcterms:created xsi:type="dcterms:W3CDTF">2014-08-27T16:51:50Z</dcterms:created>
  <dcterms:modified xsi:type="dcterms:W3CDTF">2017-06-16T17:00:59Z</dcterms:modified>
</cp:coreProperties>
</file>