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75" r:id="rId3"/>
    <p:sldId id="272" r:id="rId4"/>
    <p:sldId id="258" r:id="rId5"/>
    <p:sldId id="260" r:id="rId6"/>
    <p:sldId id="257" r:id="rId7"/>
    <p:sldId id="269" r:id="rId8"/>
    <p:sldId id="271" r:id="rId9"/>
    <p:sldId id="259" r:id="rId10"/>
    <p:sldId id="265" r:id="rId11"/>
    <p:sldId id="262" r:id="rId12"/>
    <p:sldId id="266" r:id="rId13"/>
    <p:sldId id="263" r:id="rId14"/>
    <p:sldId id="264"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98" d="100"/>
          <a:sy n="98" d="100"/>
        </p:scale>
        <p:origin x="11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01FEC-C188-4D5E-86B8-2649FDC805EC}" type="datetimeFigureOut">
              <a:rPr lang="en-US" smtClean="0"/>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759C4-B775-43FF-A4C8-67B4127A55F9}" type="slidenum">
              <a:rPr lang="en-US" smtClean="0"/>
              <a:t>‹#›</a:t>
            </a:fld>
            <a:endParaRPr lang="en-US"/>
          </a:p>
        </p:txBody>
      </p:sp>
    </p:spTree>
    <p:extLst>
      <p:ext uri="{BB962C8B-B14F-4D97-AF65-F5344CB8AC3E}">
        <p14:creationId xmlns:p14="http://schemas.microsoft.com/office/powerpoint/2010/main" val="271765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6FA65F3-A903-4897-BBD1-1C77EC40256F}"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75995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E8F6F20-B56E-44B7-B9AC-12519216A5E6}"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8167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81826-3445-4CE0-A764-A6E1FC97B6EB}"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50307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81826-3445-4CE0-A764-A6E1FC97B6EB}"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225822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81826-3445-4CE0-A764-A6E1FC97B6EB}"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112247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81826-3445-4CE0-A764-A6E1FC97B6EB}"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341020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81826-3445-4CE0-A764-A6E1FC97B6EB}"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138925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81826-3445-4CE0-A764-A6E1FC97B6EB}"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158187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81826-3445-4CE0-A764-A6E1FC97B6EB}"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21742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81826-3445-4CE0-A764-A6E1FC97B6EB}"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142142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81826-3445-4CE0-A764-A6E1FC97B6EB}"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387661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81826-3445-4CE0-A764-A6E1FC97B6EB}"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168905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81826-3445-4CE0-A764-A6E1FC97B6EB}"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EE676-A61A-4192-BDAC-5529B358A823}" type="slidenum">
              <a:rPr lang="en-US" smtClean="0"/>
              <a:t>‹#›</a:t>
            </a:fld>
            <a:endParaRPr lang="en-US"/>
          </a:p>
        </p:txBody>
      </p:sp>
    </p:spTree>
    <p:extLst>
      <p:ext uri="{BB962C8B-B14F-4D97-AF65-F5344CB8AC3E}">
        <p14:creationId xmlns:p14="http://schemas.microsoft.com/office/powerpoint/2010/main" val="197819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81826-3445-4CE0-A764-A6E1FC97B6EB}" type="datetimeFigureOut">
              <a:rPr lang="en-US" smtClean="0"/>
              <a:t>9/10/2017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EE676-A61A-4192-BDAC-5529B358A823}" type="slidenum">
              <a:rPr lang="en-US" smtClean="0"/>
              <a:t>‹#›</a:t>
            </a:fld>
            <a:endParaRPr lang="en-US"/>
          </a:p>
        </p:txBody>
      </p:sp>
    </p:spTree>
    <p:extLst>
      <p:ext uri="{BB962C8B-B14F-4D97-AF65-F5344CB8AC3E}">
        <p14:creationId xmlns:p14="http://schemas.microsoft.com/office/powerpoint/2010/main" val="232577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49" y="77788"/>
            <a:ext cx="12033115" cy="6712118"/>
          </a:xfrm>
        </p:spPr>
      </p:pic>
    </p:spTree>
    <p:extLst>
      <p:ext uri="{BB962C8B-B14F-4D97-AF65-F5344CB8AC3E}">
        <p14:creationId xmlns:p14="http://schemas.microsoft.com/office/powerpoint/2010/main" val="4167406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91" y="87550"/>
            <a:ext cx="11807757" cy="6770450"/>
          </a:xfrm>
        </p:spPr>
        <p:txBody>
          <a:bodyPr>
            <a:normAutofit/>
          </a:bodyPr>
          <a:lstStyle/>
          <a:p>
            <a:r>
              <a:rPr lang="en-US" sz="7200" dirty="0" smtClean="0">
                <a:solidFill>
                  <a:srgbClr val="FF0000"/>
                </a:solidFill>
              </a:rPr>
              <a:t>A Famine</a:t>
            </a:r>
            <a:endParaRPr lang="en-US" sz="7200" dirty="0">
              <a:solidFill>
                <a:srgbClr val="FF0000"/>
              </a:solidFill>
            </a:endParaRPr>
          </a:p>
        </p:txBody>
      </p:sp>
    </p:spTree>
    <p:extLst>
      <p:ext uri="{BB962C8B-B14F-4D97-AF65-F5344CB8AC3E}">
        <p14:creationId xmlns:p14="http://schemas.microsoft.com/office/powerpoint/2010/main" val="70068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45" y="133011"/>
            <a:ext cx="11836941" cy="6656895"/>
          </a:xfrm>
        </p:spPr>
        <p:txBody>
          <a:bodyPr/>
          <a:lstStyle/>
          <a:p>
            <a:pPr marL="0" indent="0">
              <a:buNone/>
            </a:pPr>
            <a:r>
              <a:rPr lang="en-US" sz="3600" dirty="0"/>
              <a:t> </a:t>
            </a:r>
            <a:r>
              <a:rPr lang="en-US" sz="3600" dirty="0" smtClean="0"/>
              <a:t>    </a:t>
            </a:r>
            <a:r>
              <a:rPr lang="en-US" sz="3600" b="1" dirty="0" smtClean="0"/>
              <a:t>Acts 11:27-30</a:t>
            </a:r>
          </a:p>
          <a:p>
            <a:pPr marL="0" indent="0">
              <a:buNone/>
            </a:pPr>
            <a:r>
              <a:rPr lang="en-US" sz="3600" b="1" baseline="30000" dirty="0"/>
              <a:t> </a:t>
            </a:r>
            <a:r>
              <a:rPr lang="en-US" sz="3600" b="1" baseline="30000" dirty="0" smtClean="0"/>
              <a:t>   </a:t>
            </a:r>
            <a:r>
              <a:rPr lang="en-US" sz="3600" baseline="30000" dirty="0" smtClean="0"/>
              <a:t>27 </a:t>
            </a:r>
            <a:r>
              <a:rPr lang="en-US" sz="3600" dirty="0" smtClean="0"/>
              <a:t>And in these days came prophets from Jerusalem unto Antioch.</a:t>
            </a:r>
          </a:p>
          <a:p>
            <a:r>
              <a:rPr lang="en-US" sz="3600" baseline="30000" dirty="0" smtClean="0"/>
              <a:t>28 </a:t>
            </a:r>
            <a:r>
              <a:rPr lang="en-US" sz="3600" dirty="0" smtClean="0"/>
              <a:t>And there stood up one of them named </a:t>
            </a:r>
            <a:r>
              <a:rPr lang="en-US" sz="3600" dirty="0" err="1" smtClean="0"/>
              <a:t>Agabus</a:t>
            </a:r>
            <a:r>
              <a:rPr lang="en-US" sz="3600" dirty="0" smtClean="0"/>
              <a:t>, and signified by the Spirit that there should be great dearth(famine) throughout all the world: which came to pass in the days of Claudius Caesar.</a:t>
            </a:r>
          </a:p>
          <a:p>
            <a:r>
              <a:rPr lang="en-US" sz="3600" baseline="30000" dirty="0" smtClean="0"/>
              <a:t>29 </a:t>
            </a:r>
            <a:r>
              <a:rPr lang="en-US" sz="3600" dirty="0" smtClean="0"/>
              <a:t>Then the disciples, every man according to his ability, determined to send relief unto the brethren which dwelt in Judaea:</a:t>
            </a:r>
          </a:p>
          <a:p>
            <a:r>
              <a:rPr lang="en-US" sz="3600" baseline="30000" dirty="0" smtClean="0"/>
              <a:t>30 </a:t>
            </a:r>
            <a:r>
              <a:rPr lang="en-US" sz="3600" dirty="0" smtClean="0"/>
              <a:t>Which also they did, and sent it to the elders by the hands of Barnabas and Saul</a:t>
            </a:r>
          </a:p>
          <a:p>
            <a:endParaRPr lang="en-US" dirty="0"/>
          </a:p>
        </p:txBody>
      </p:sp>
    </p:spTree>
    <p:extLst>
      <p:ext uri="{BB962C8B-B14F-4D97-AF65-F5344CB8AC3E}">
        <p14:creationId xmlns:p14="http://schemas.microsoft.com/office/powerpoint/2010/main" val="2281282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80" y="123284"/>
            <a:ext cx="11943945" cy="6734715"/>
          </a:xfrm>
        </p:spPr>
        <p:txBody>
          <a:bodyPr>
            <a:normAutofit/>
          </a:bodyPr>
          <a:lstStyle/>
          <a:p>
            <a:r>
              <a:rPr lang="en-US" sz="4000" b="1" dirty="0" smtClean="0"/>
              <a:t>Help for Jerusalem Saints</a:t>
            </a:r>
          </a:p>
          <a:p>
            <a:r>
              <a:rPr lang="en-US" sz="4000" b="1" dirty="0"/>
              <a:t> </a:t>
            </a:r>
            <a:r>
              <a:rPr lang="en-US" sz="4000" b="1" dirty="0" smtClean="0"/>
              <a:t>   Rom. 15:25-33</a:t>
            </a:r>
            <a:endParaRPr lang="en-US" sz="4000" b="1" dirty="0"/>
          </a:p>
        </p:txBody>
      </p:sp>
    </p:spTree>
    <p:extLst>
      <p:ext uri="{BB962C8B-B14F-4D97-AF65-F5344CB8AC3E}">
        <p14:creationId xmlns:p14="http://schemas.microsoft.com/office/powerpoint/2010/main" val="334900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25" y="142740"/>
            <a:ext cx="11982855" cy="6715260"/>
          </a:xfrm>
        </p:spPr>
        <p:txBody>
          <a:bodyPr>
            <a:normAutofit lnSpcReduction="10000"/>
          </a:bodyPr>
          <a:lstStyle/>
          <a:p>
            <a:r>
              <a:rPr lang="en-US" sz="3600" b="1" dirty="0" smtClean="0"/>
              <a:t>Romans 15:25-33</a:t>
            </a:r>
            <a:r>
              <a:rPr lang="en-US" sz="3600" baseline="30000" dirty="0" smtClean="0"/>
              <a:t>25 </a:t>
            </a:r>
            <a:r>
              <a:rPr lang="en-US" sz="3600" dirty="0" smtClean="0"/>
              <a:t>But now I go unto Jerusalem to minister unto the saints.</a:t>
            </a:r>
          </a:p>
          <a:p>
            <a:r>
              <a:rPr lang="en-US" sz="3600" baseline="30000" dirty="0" smtClean="0"/>
              <a:t>26 </a:t>
            </a:r>
            <a:r>
              <a:rPr lang="en-US" sz="3600" dirty="0" smtClean="0"/>
              <a:t>For it hath pleased them of Macedonia and Achaia to make a certain contribution for the poor saints which are at Jerusalem.</a:t>
            </a:r>
          </a:p>
          <a:p>
            <a:r>
              <a:rPr lang="en-US" sz="3600" baseline="30000" dirty="0" smtClean="0"/>
              <a:t>27 </a:t>
            </a:r>
            <a:r>
              <a:rPr lang="en-US" sz="3600" dirty="0" smtClean="0"/>
              <a:t>It hath pleased them verily; and their debtors they are. For if the Gentiles have been made partakers of their spiritual things, their duty is also to minister unto them in carnal things.</a:t>
            </a:r>
          </a:p>
          <a:p>
            <a:r>
              <a:rPr lang="en-US" sz="3600" baseline="30000" dirty="0" smtClean="0"/>
              <a:t>28 </a:t>
            </a:r>
            <a:r>
              <a:rPr lang="en-US" sz="3600" dirty="0" smtClean="0"/>
              <a:t>When therefore I have performed this, and have sealed to them this fruit, I will come by you into Spain.</a:t>
            </a:r>
          </a:p>
          <a:p>
            <a:r>
              <a:rPr lang="en-US" sz="3600" baseline="30000" dirty="0" smtClean="0"/>
              <a:t>29 </a:t>
            </a:r>
            <a:r>
              <a:rPr lang="en-US" sz="3600" dirty="0" smtClean="0"/>
              <a:t>And I am sure that, when I come unto you, I shall come in the </a:t>
            </a:r>
            <a:r>
              <a:rPr lang="en-US" sz="3600" dirty="0" err="1" smtClean="0"/>
              <a:t>fulness</a:t>
            </a:r>
            <a:r>
              <a:rPr lang="en-US" sz="3600" dirty="0" smtClean="0"/>
              <a:t> of the blessing of the gospel of Christ.</a:t>
            </a:r>
          </a:p>
          <a:p>
            <a:endParaRPr lang="en-US" dirty="0"/>
          </a:p>
        </p:txBody>
      </p:sp>
    </p:spTree>
    <p:extLst>
      <p:ext uri="{BB962C8B-B14F-4D97-AF65-F5344CB8AC3E}">
        <p14:creationId xmlns:p14="http://schemas.microsoft.com/office/powerpoint/2010/main" val="365037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41" y="152468"/>
            <a:ext cx="11788302" cy="6579072"/>
          </a:xfrm>
        </p:spPr>
        <p:txBody>
          <a:bodyPr>
            <a:normAutofit/>
          </a:bodyPr>
          <a:lstStyle/>
          <a:p>
            <a:r>
              <a:rPr lang="en-US" sz="4000" baseline="30000" dirty="0" smtClean="0"/>
              <a:t>30 </a:t>
            </a:r>
            <a:r>
              <a:rPr lang="en-US" sz="4000" dirty="0" smtClean="0"/>
              <a:t>Now I beseech you, brethren, for the Lord Jesus Christ's sake, and for the love of the Spirit, that ye strive together with me </a:t>
            </a:r>
            <a:r>
              <a:rPr lang="en-US" sz="4000" u="sng" dirty="0" smtClean="0"/>
              <a:t>in your prayers to God for me;</a:t>
            </a:r>
          </a:p>
          <a:p>
            <a:r>
              <a:rPr lang="en-US" sz="4000" baseline="30000" dirty="0" smtClean="0"/>
              <a:t>31 </a:t>
            </a:r>
            <a:r>
              <a:rPr lang="en-US" sz="4000" dirty="0" smtClean="0"/>
              <a:t>That I may be delivered from them that do not believe in Judaea; and </a:t>
            </a:r>
            <a:r>
              <a:rPr lang="en-US" sz="4000" u="sng" dirty="0" smtClean="0"/>
              <a:t>that my service which I have for Jerusalem may be accepted of the saints</a:t>
            </a:r>
            <a:r>
              <a:rPr lang="en-US" sz="4000" dirty="0" smtClean="0"/>
              <a:t>;</a:t>
            </a:r>
          </a:p>
          <a:p>
            <a:r>
              <a:rPr lang="en-US" sz="4000" baseline="30000" dirty="0" smtClean="0"/>
              <a:t>32 </a:t>
            </a:r>
            <a:r>
              <a:rPr lang="en-US" sz="4000" dirty="0" smtClean="0"/>
              <a:t>That I may come unto you with joy by the will of God, and may with you be refreshed.</a:t>
            </a:r>
          </a:p>
          <a:p>
            <a:r>
              <a:rPr lang="en-US" sz="4000" baseline="30000" dirty="0" smtClean="0"/>
              <a:t>33 </a:t>
            </a:r>
            <a:r>
              <a:rPr lang="en-US" sz="4000" dirty="0" smtClean="0"/>
              <a:t>Now the God of peace be with you all. Amen.</a:t>
            </a:r>
            <a:endParaRPr lang="en-US" sz="4000" dirty="0"/>
          </a:p>
        </p:txBody>
      </p:sp>
    </p:spTree>
    <p:extLst>
      <p:ext uri="{BB962C8B-B14F-4D97-AF65-F5344CB8AC3E}">
        <p14:creationId xmlns:p14="http://schemas.microsoft.com/office/powerpoint/2010/main" val="862086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90" y="142739"/>
            <a:ext cx="11943945" cy="6627711"/>
          </a:xfrm>
        </p:spPr>
        <p:txBody>
          <a:bodyPr>
            <a:normAutofit/>
          </a:bodyPr>
          <a:lstStyle/>
          <a:p>
            <a:r>
              <a:rPr lang="en-US" sz="4000" b="1" dirty="0" smtClean="0"/>
              <a:t>Pray for the Sick  Matt. 25:31-46</a:t>
            </a:r>
          </a:p>
          <a:p>
            <a:r>
              <a:rPr lang="en-US" sz="4000" b="1" dirty="0" smtClean="0"/>
              <a:t>Pray for the Distressed   I Pet. 5:7-8  </a:t>
            </a:r>
          </a:p>
          <a:p>
            <a:r>
              <a:rPr lang="en-US" sz="4000" b="1" dirty="0" smtClean="0"/>
              <a:t>Pray for the dying  Psa.23 </a:t>
            </a:r>
          </a:p>
          <a:p>
            <a:r>
              <a:rPr lang="en-US" sz="4000" b="1" dirty="0" smtClean="0"/>
              <a:t>Pray for those who have gone astray  2 Pet. 3:9</a:t>
            </a:r>
          </a:p>
          <a:p>
            <a:r>
              <a:rPr lang="en-US" sz="4000" b="1" dirty="0" smtClean="0"/>
              <a:t>Pray for the Elders  Acts 20: 36 </a:t>
            </a:r>
          </a:p>
          <a:p>
            <a:r>
              <a:rPr lang="en-US" sz="4000" b="1" dirty="0" smtClean="0"/>
              <a:t>Pray for the Preachers.  Brethren pray for us. I Thess. 5:25</a:t>
            </a:r>
          </a:p>
          <a:p>
            <a:r>
              <a:rPr lang="en-US" sz="4000" b="1" dirty="0" smtClean="0"/>
              <a:t>Pray for all things:   I Thess. 5:17  Pray without ceasing</a:t>
            </a:r>
          </a:p>
          <a:p>
            <a:r>
              <a:rPr lang="en-US" sz="4000" b="1" dirty="0" smtClean="0"/>
              <a:t>Pray for the sinners.  Rom. 10:1-2</a:t>
            </a:r>
            <a:endParaRPr lang="en-US" sz="4000" b="1" dirty="0"/>
          </a:p>
        </p:txBody>
      </p:sp>
    </p:spTree>
    <p:extLst>
      <p:ext uri="{BB962C8B-B14F-4D97-AF65-F5344CB8AC3E}">
        <p14:creationId xmlns:p14="http://schemas.microsoft.com/office/powerpoint/2010/main" val="318610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733"/>
            <a:ext cx="11926110" cy="6089414"/>
          </a:xfrm>
        </p:spPr>
        <p:txBody>
          <a:bodyPr/>
          <a:lstStyle/>
          <a:p>
            <a:endParaRPr lang="en-US" sz="4000" b="1" dirty="0" smtClean="0"/>
          </a:p>
          <a:p>
            <a:endParaRPr lang="en-US" sz="4000" b="1" dirty="0"/>
          </a:p>
          <a:p>
            <a:r>
              <a:rPr lang="en-US" sz="4000" b="1" dirty="0" smtClean="0"/>
              <a:t>Philippians </a:t>
            </a:r>
            <a:r>
              <a:rPr lang="en-US" sz="4000" b="1" dirty="0"/>
              <a:t>4:6-7 </a:t>
            </a:r>
            <a:r>
              <a:rPr lang="en-US" sz="4000" b="1" baseline="30000" dirty="0"/>
              <a:t>6</a:t>
            </a:r>
            <a:r>
              <a:rPr lang="en-US" sz="4000" b="1" dirty="0"/>
              <a:t>Be careful for nothing; </a:t>
            </a:r>
            <a:endParaRPr lang="en-US" sz="4000" b="1" dirty="0" smtClean="0"/>
          </a:p>
          <a:p>
            <a:r>
              <a:rPr lang="en-US" sz="4000" b="1" dirty="0" smtClean="0"/>
              <a:t>but </a:t>
            </a:r>
            <a:r>
              <a:rPr lang="en-US" sz="4000" b="1" u="sng" dirty="0">
                <a:solidFill>
                  <a:srgbClr val="7030A0"/>
                </a:solidFill>
              </a:rPr>
              <a:t>in every thing </a:t>
            </a:r>
            <a:r>
              <a:rPr lang="en-US" sz="4000" b="1" dirty="0"/>
              <a:t>by prayer and supplication </a:t>
            </a:r>
            <a:endParaRPr lang="en-US" sz="4000" b="1" dirty="0" smtClean="0"/>
          </a:p>
          <a:p>
            <a:r>
              <a:rPr lang="en-US" sz="4000" b="1" dirty="0" smtClean="0"/>
              <a:t>with </a:t>
            </a:r>
            <a:r>
              <a:rPr lang="en-US" sz="4000" b="1" dirty="0"/>
              <a:t>thanksgiving let your requests be made </a:t>
            </a:r>
            <a:endParaRPr lang="en-US" sz="4000" b="1" dirty="0" smtClean="0"/>
          </a:p>
          <a:p>
            <a:r>
              <a:rPr lang="en-US" sz="4000" b="1" dirty="0" smtClean="0"/>
              <a:t>known </a:t>
            </a:r>
            <a:r>
              <a:rPr lang="en-US" sz="4000" b="1" dirty="0"/>
              <a:t>unto God. </a:t>
            </a:r>
            <a:r>
              <a:rPr lang="en-US" sz="4000" b="1" baseline="30000" dirty="0"/>
              <a:t>7</a:t>
            </a:r>
            <a:r>
              <a:rPr lang="en-US" sz="4000" b="1" dirty="0"/>
              <a:t>And the peace of God, </a:t>
            </a:r>
            <a:endParaRPr lang="en-US" sz="4000" b="1" dirty="0" smtClean="0"/>
          </a:p>
          <a:p>
            <a:r>
              <a:rPr lang="en-US" sz="4000" b="1" dirty="0" smtClean="0"/>
              <a:t>which </a:t>
            </a:r>
            <a:r>
              <a:rPr lang="en-US" sz="4000" b="1" dirty="0" err="1"/>
              <a:t>passeth</a:t>
            </a:r>
            <a:r>
              <a:rPr lang="en-US" sz="4000" b="1" dirty="0"/>
              <a:t> all understanding, shall keep </a:t>
            </a:r>
            <a:endParaRPr lang="en-US" sz="4000" b="1" dirty="0" smtClean="0"/>
          </a:p>
          <a:p>
            <a:r>
              <a:rPr lang="en-US" sz="4000" b="1" dirty="0" smtClean="0"/>
              <a:t>your </a:t>
            </a:r>
            <a:r>
              <a:rPr lang="en-US" sz="4000" b="1" dirty="0"/>
              <a:t>hearts and minds through Christ Jesus.</a:t>
            </a:r>
          </a:p>
          <a:p>
            <a:endParaRPr lang="en-US" dirty="0"/>
          </a:p>
        </p:txBody>
      </p:sp>
    </p:spTree>
    <p:extLst>
      <p:ext uri="{BB962C8B-B14F-4D97-AF65-F5344CB8AC3E}">
        <p14:creationId xmlns:p14="http://schemas.microsoft.com/office/powerpoint/2010/main" val="99776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10935" cy="6858000"/>
          </a:xfrm>
        </p:spPr>
      </p:pic>
    </p:spTree>
    <p:extLst>
      <p:ext uri="{BB962C8B-B14F-4D97-AF65-F5344CB8AC3E}">
        <p14:creationId xmlns:p14="http://schemas.microsoft.com/office/powerpoint/2010/main" val="741206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914"/>
            <a:ext cx="11353800" cy="6712085"/>
          </a:xfrm>
        </p:spPr>
        <p:txBody>
          <a:bodyPr>
            <a:normAutofit/>
          </a:bodyPr>
          <a:lstStyle/>
          <a:p>
            <a:r>
              <a:rPr lang="en-US" sz="3600" dirty="0"/>
              <a:t>Do you sometimes feel your prayers have no power; that they are ineffective?  </a:t>
            </a:r>
            <a:r>
              <a:rPr lang="en-US" sz="3600" dirty="0" smtClean="0"/>
              <a:t> </a:t>
            </a:r>
          </a:p>
          <a:p>
            <a:r>
              <a:rPr lang="en-US" sz="3600" dirty="0"/>
              <a:t> </a:t>
            </a:r>
            <a:r>
              <a:rPr lang="en-US" sz="3600" dirty="0" smtClean="0"/>
              <a:t>  James 5:13-16.</a:t>
            </a:r>
            <a:r>
              <a:rPr lang="en-US" sz="3600" dirty="0"/>
              <a:t>  </a:t>
            </a:r>
            <a:endParaRPr lang="en-US" sz="3600" dirty="0" smtClean="0"/>
          </a:p>
          <a:p>
            <a:r>
              <a:rPr lang="en-US" sz="3600" dirty="0"/>
              <a:t> </a:t>
            </a:r>
            <a:r>
              <a:rPr lang="en-US" sz="3600" dirty="0" smtClean="0"/>
              <a:t>    Prayers </a:t>
            </a:r>
            <a:r>
              <a:rPr lang="en-US" sz="3600" u="sng" dirty="0"/>
              <a:t>can</a:t>
            </a:r>
            <a:r>
              <a:rPr lang="en-US" sz="3600" dirty="0"/>
              <a:t> </a:t>
            </a:r>
            <a:r>
              <a:rPr lang="en-US" sz="3600" u="sng" dirty="0"/>
              <a:t>be</a:t>
            </a:r>
            <a:r>
              <a:rPr lang="en-US" sz="3600" dirty="0"/>
              <a:t> powerful</a:t>
            </a:r>
            <a:r>
              <a:rPr lang="en-US" sz="3600" dirty="0" smtClean="0"/>
              <a:t>;</a:t>
            </a:r>
          </a:p>
          <a:p>
            <a:r>
              <a:rPr lang="en-US" sz="3600" dirty="0" smtClean="0"/>
              <a:t> </a:t>
            </a:r>
          </a:p>
          <a:p>
            <a:r>
              <a:rPr lang="en-US" sz="3600" dirty="0"/>
              <a:t> </a:t>
            </a:r>
            <a:r>
              <a:rPr lang="en-US" sz="3600" dirty="0" smtClean="0"/>
              <a:t>    They </a:t>
            </a:r>
            <a:r>
              <a:rPr lang="en-US" sz="3600" u="sng" dirty="0"/>
              <a:t>can</a:t>
            </a:r>
            <a:r>
              <a:rPr lang="en-US" sz="3600" dirty="0"/>
              <a:t> </a:t>
            </a:r>
            <a:r>
              <a:rPr lang="en-US" sz="3600" u="sng" dirty="0"/>
              <a:t>be </a:t>
            </a:r>
            <a:r>
              <a:rPr lang="en-US" sz="3600" dirty="0"/>
              <a:t>effective</a:t>
            </a:r>
            <a:r>
              <a:rPr lang="en-US" sz="3600" dirty="0" smtClean="0"/>
              <a:t>;</a:t>
            </a:r>
          </a:p>
          <a:p>
            <a:endParaRPr lang="en-US" sz="3600" dirty="0" smtClean="0"/>
          </a:p>
          <a:p>
            <a:r>
              <a:rPr lang="en-US" sz="3600" dirty="0"/>
              <a:t> </a:t>
            </a:r>
            <a:r>
              <a:rPr lang="en-US" sz="3600" dirty="0" smtClean="0"/>
              <a:t>     They </a:t>
            </a:r>
            <a:r>
              <a:rPr lang="en-US" sz="3600" u="sng" dirty="0"/>
              <a:t>can</a:t>
            </a:r>
            <a:r>
              <a:rPr lang="en-US" sz="3600" dirty="0"/>
              <a:t> avail much. </a:t>
            </a:r>
          </a:p>
        </p:txBody>
      </p:sp>
    </p:spTree>
    <p:extLst>
      <p:ext uri="{BB962C8B-B14F-4D97-AF65-F5344CB8AC3E}">
        <p14:creationId xmlns:p14="http://schemas.microsoft.com/office/powerpoint/2010/main" val="1826389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36" y="87548"/>
            <a:ext cx="11896928" cy="6663447"/>
          </a:xfrm>
        </p:spPr>
        <p:txBody>
          <a:bodyPr>
            <a:normAutofit/>
          </a:bodyPr>
          <a:lstStyle/>
          <a:p>
            <a:r>
              <a:rPr lang="en-US" sz="3600" dirty="0" smtClean="0"/>
              <a:t> </a:t>
            </a:r>
            <a:r>
              <a:rPr lang="en-US" sz="3600" b="1" dirty="0" smtClean="0"/>
              <a:t>James 5:13-16</a:t>
            </a:r>
            <a:r>
              <a:rPr lang="en-US" sz="3600" baseline="30000" dirty="0" smtClean="0"/>
              <a:t>13</a:t>
            </a:r>
          </a:p>
          <a:p>
            <a:r>
              <a:rPr lang="en-US" sz="3600" baseline="30000" dirty="0" smtClean="0"/>
              <a:t> </a:t>
            </a:r>
            <a:r>
              <a:rPr lang="en-US" sz="3600" dirty="0" smtClean="0"/>
              <a:t>Is any among you afflicted? let him pray. Is any merry? let him sing psalms.</a:t>
            </a:r>
          </a:p>
          <a:p>
            <a:r>
              <a:rPr lang="en-US" sz="3600" baseline="30000" dirty="0" smtClean="0"/>
              <a:t>14 </a:t>
            </a:r>
            <a:r>
              <a:rPr lang="en-US" sz="3600" dirty="0" smtClean="0"/>
              <a:t>Is any sick among you? let him call for the elders of the church; and let them pray over him, anointing him with oil in the name of the Lord:</a:t>
            </a:r>
          </a:p>
          <a:p>
            <a:r>
              <a:rPr lang="en-US" sz="3600" baseline="30000" dirty="0" smtClean="0"/>
              <a:t>15 </a:t>
            </a:r>
            <a:r>
              <a:rPr lang="en-US" sz="3600" dirty="0" smtClean="0"/>
              <a:t>And the prayer of faith shall save the sick, and the Lord shall raise him up; and if he have committed sins, they shall be forgiven him.</a:t>
            </a:r>
          </a:p>
          <a:p>
            <a:r>
              <a:rPr lang="en-US" sz="3600" baseline="30000" dirty="0" smtClean="0"/>
              <a:t>16 </a:t>
            </a:r>
            <a:r>
              <a:rPr lang="en-US" sz="3600" dirty="0" smtClean="0"/>
              <a:t>Confess your faults one to another, and pray one for another, that ye may be healed. The effectual fervent prayer of a righteous man </a:t>
            </a:r>
            <a:r>
              <a:rPr lang="en-US" sz="3600" dirty="0" err="1" smtClean="0"/>
              <a:t>availeth</a:t>
            </a:r>
            <a:r>
              <a:rPr lang="en-US" sz="3600" dirty="0" smtClean="0"/>
              <a:t> much</a:t>
            </a:r>
          </a:p>
          <a:p>
            <a:endParaRPr lang="en-US" dirty="0"/>
          </a:p>
        </p:txBody>
      </p:sp>
    </p:spTree>
    <p:extLst>
      <p:ext uri="{BB962C8B-B14F-4D97-AF65-F5344CB8AC3E}">
        <p14:creationId xmlns:p14="http://schemas.microsoft.com/office/powerpoint/2010/main" val="70113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4" y="165370"/>
            <a:ext cx="11246796" cy="6605081"/>
          </a:xfrm>
        </p:spPr>
        <p:txBody>
          <a:bodyPr>
            <a:normAutofit lnSpcReduction="10000"/>
          </a:bodyPr>
          <a:lstStyle/>
          <a:p>
            <a:r>
              <a:rPr lang="en-US" sz="3600" dirty="0" smtClean="0"/>
              <a:t>Whether we pray aloud or pray silently in our hearts in fleeting moments of need, prayer is a personal form of communication where we can speak directly with our Father in Heaven.</a:t>
            </a:r>
          </a:p>
          <a:p>
            <a:r>
              <a:rPr lang="en-US" sz="3600" dirty="0"/>
              <a:t> </a:t>
            </a:r>
            <a:r>
              <a:rPr lang="en-US" sz="3600" dirty="0" smtClean="0"/>
              <a:t> He knows each of us by name and loves us. </a:t>
            </a:r>
          </a:p>
          <a:p>
            <a:r>
              <a:rPr lang="en-US" sz="3600" dirty="0"/>
              <a:t> </a:t>
            </a:r>
            <a:r>
              <a:rPr lang="en-US" sz="3600" dirty="0" smtClean="0"/>
              <a:t> He hears our prayers and He answers them with wisdom, empathy, and compassion. Sometimes those answers come in very direct, concrete ways, but other times they come more subtly, through impressions, promptings, or feelings of peace. </a:t>
            </a:r>
          </a:p>
          <a:p>
            <a:r>
              <a:rPr lang="en-US" sz="3600" dirty="0"/>
              <a:t> </a:t>
            </a:r>
            <a:r>
              <a:rPr lang="en-US" sz="3600" dirty="0" smtClean="0"/>
              <a:t>  We can go to our Father with desperate questions, with humble confessions, or with gratitude; we can pray to better understand Him and His plan for us.</a:t>
            </a:r>
            <a:endParaRPr lang="en-US" sz="3600" dirty="0"/>
          </a:p>
        </p:txBody>
      </p:sp>
    </p:spTree>
    <p:extLst>
      <p:ext uri="{BB962C8B-B14F-4D97-AF65-F5344CB8AC3E}">
        <p14:creationId xmlns:p14="http://schemas.microsoft.com/office/powerpoint/2010/main" val="2775988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subTitle" idx="1"/>
          </p:nvPr>
        </p:nvSpPr>
        <p:spPr>
          <a:xfrm>
            <a:off x="77821" y="1981199"/>
            <a:ext cx="11828833" cy="477952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p>
            <a:pPr marL="0" lvl="1" indent="463550">
              <a:spcBef>
                <a:spcPts val="768"/>
              </a:spcBef>
              <a:buFont typeface="Wingdings" charset="2"/>
              <a:buChar char="Ø"/>
              <a:tabLst>
                <a:tab pos="450850" algn="l"/>
              </a:tabLst>
              <a:defRPr/>
            </a:pPr>
            <a:r>
              <a:rPr lang="en-US" sz="4000" dirty="0" smtClean="0"/>
              <a:t>Continual </a:t>
            </a:r>
            <a:r>
              <a:rPr lang="en-US" sz="4000" dirty="0"/>
              <a:t>forgiveness of sins  </a:t>
            </a:r>
            <a:r>
              <a:rPr lang="en-US" sz="3600" dirty="0"/>
              <a:t>1Jn 1:7-10; Ac 8:22</a:t>
            </a:r>
            <a:endParaRPr lang="en-US" sz="4000" dirty="0"/>
          </a:p>
          <a:p>
            <a:pPr marL="0" lvl="1" indent="463550">
              <a:spcBef>
                <a:spcPts val="768"/>
              </a:spcBef>
              <a:buFont typeface="Wingdings" charset="2"/>
              <a:buChar char="Ø"/>
              <a:tabLst>
                <a:tab pos="450850" algn="l"/>
              </a:tabLst>
              <a:defRPr/>
            </a:pPr>
            <a:r>
              <a:rPr lang="en-US" sz="4000" dirty="0"/>
              <a:t>Peace of heart and mind  </a:t>
            </a:r>
            <a:r>
              <a:rPr lang="en-US" sz="3600" dirty="0" err="1"/>
              <a:t>Ph</a:t>
            </a:r>
            <a:r>
              <a:rPr lang="en-US" sz="3600" dirty="0"/>
              <a:t> 4:6-7</a:t>
            </a:r>
            <a:endParaRPr lang="en-US" sz="4000" dirty="0"/>
          </a:p>
          <a:p>
            <a:pPr marL="0" lvl="1" indent="463550">
              <a:spcBef>
                <a:spcPts val="768"/>
              </a:spcBef>
              <a:buFont typeface="Wingdings" charset="2"/>
              <a:buChar char="Ø"/>
              <a:tabLst>
                <a:tab pos="450850" algn="l"/>
              </a:tabLst>
              <a:defRPr/>
            </a:pPr>
            <a:r>
              <a:rPr lang="en-US" sz="4000" dirty="0"/>
              <a:t>Strength to live holy lives  </a:t>
            </a:r>
            <a:r>
              <a:rPr lang="en-US" sz="3600" dirty="0"/>
              <a:t>Ep 3:14-16,20</a:t>
            </a:r>
            <a:endParaRPr lang="en-US" sz="4000" dirty="0"/>
          </a:p>
          <a:p>
            <a:pPr marL="0" lvl="1" indent="463550">
              <a:spcBef>
                <a:spcPts val="768"/>
              </a:spcBef>
              <a:buFont typeface="Wingdings" charset="2"/>
              <a:buChar char="Ø"/>
              <a:tabLst>
                <a:tab pos="450850" algn="l"/>
              </a:tabLst>
              <a:defRPr/>
            </a:pPr>
            <a:r>
              <a:rPr lang="en-US" sz="4000" dirty="0" smtClean="0"/>
              <a:t>Wisdom </a:t>
            </a:r>
            <a:r>
              <a:rPr lang="en-US" sz="4000" dirty="0"/>
              <a:t>to guide us through life  </a:t>
            </a:r>
            <a:r>
              <a:rPr lang="en-US" sz="3600" dirty="0"/>
              <a:t>Ja 1:5-8</a:t>
            </a:r>
            <a:endParaRPr lang="en-US" sz="4000" dirty="0"/>
          </a:p>
          <a:p>
            <a:pPr marL="0" lvl="1" indent="463550">
              <a:spcBef>
                <a:spcPts val="768"/>
              </a:spcBef>
              <a:buFont typeface="Wingdings" charset="2"/>
              <a:buChar char="Ø"/>
              <a:tabLst>
                <a:tab pos="450850" algn="l"/>
              </a:tabLst>
              <a:defRPr/>
            </a:pPr>
            <a:r>
              <a:rPr lang="en-US" sz="4000" dirty="0"/>
              <a:t>Healing from sickness and sin  </a:t>
            </a:r>
            <a:r>
              <a:rPr lang="en-US" sz="3600" dirty="0" err="1"/>
              <a:t>Ja</a:t>
            </a:r>
            <a:r>
              <a:rPr lang="en-US" sz="3600" dirty="0"/>
              <a:t> 5:14-16</a:t>
            </a:r>
          </a:p>
          <a:p>
            <a:pPr marL="0" lvl="1" indent="463550">
              <a:spcBef>
                <a:spcPts val="768"/>
              </a:spcBef>
              <a:buFont typeface="Wingdings" charset="2"/>
              <a:buChar char="Ø"/>
              <a:tabLst>
                <a:tab pos="450850" algn="l"/>
              </a:tabLst>
              <a:defRPr/>
            </a:pPr>
            <a:r>
              <a:rPr lang="en-US" sz="4000" dirty="0"/>
              <a:t>Peace and tranquility in our time  </a:t>
            </a:r>
            <a:r>
              <a:rPr lang="en-US" sz="3600" dirty="0"/>
              <a:t>1Ti 2:1-4</a:t>
            </a:r>
            <a:endParaRPr lang="en-US" sz="4000" dirty="0"/>
          </a:p>
        </p:txBody>
      </p:sp>
      <p:sp>
        <p:nvSpPr>
          <p:cNvPr id="7" name="Title 1"/>
          <p:cNvSpPr txBox="1">
            <a:spLocks/>
          </p:cNvSpPr>
          <p:nvPr/>
        </p:nvSpPr>
        <p:spPr bwMode="auto">
          <a:xfrm>
            <a:off x="5029200" y="304801"/>
            <a:ext cx="51054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9pPr>
          </a:lstStyle>
          <a:p>
            <a:pPr algn="r">
              <a:defRPr/>
            </a:pPr>
            <a:r>
              <a:rPr lang="en-US" dirty="0" smtClean="0">
                <a:effectLst/>
              </a:rPr>
              <a:t>Prayer</a:t>
            </a:r>
            <a:endParaRPr lang="en-US" dirty="0">
              <a:effectLst/>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91" y="0"/>
            <a:ext cx="2957209"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44140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36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subTitle" idx="1"/>
          </p:nvPr>
        </p:nvSpPr>
        <p:spPr>
          <a:xfrm>
            <a:off x="243191" y="0"/>
            <a:ext cx="11342452" cy="6858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spcBef>
                <a:spcPts val="1368"/>
              </a:spcBef>
              <a:tabLst>
                <a:tab pos="225425" algn="l"/>
              </a:tabLst>
              <a:defRPr/>
            </a:pPr>
            <a:r>
              <a:rPr lang="en-US" sz="4800" b="1" dirty="0">
                <a:solidFill>
                  <a:srgbClr val="7030A0"/>
                </a:solidFill>
              </a:rPr>
              <a:t>The Privilege Of Prayer...</a:t>
            </a:r>
          </a:p>
          <a:p>
            <a:pPr marL="0" lvl="1" indent="463550">
              <a:spcBef>
                <a:spcPts val="1368"/>
              </a:spcBef>
              <a:buFont typeface="Wingdings" charset="2"/>
              <a:buChar char="Ø"/>
              <a:tabLst>
                <a:tab pos="450850" algn="l"/>
              </a:tabLst>
              <a:defRPr/>
            </a:pPr>
            <a:r>
              <a:rPr lang="en-US" sz="4000" dirty="0" smtClean="0">
                <a:effectLst/>
                <a:ea typeface="+mn-ea"/>
              </a:rPr>
              <a:t>Jesus </a:t>
            </a:r>
            <a:r>
              <a:rPr lang="en-US" sz="4000" dirty="0" smtClean="0">
                <a:effectLst/>
                <a:ea typeface="+mn-ea"/>
              </a:rPr>
              <a:t>is now our Mediator with God  </a:t>
            </a:r>
            <a:r>
              <a:rPr lang="en-US" sz="4400" dirty="0"/>
              <a:t>1Ti 2:5</a:t>
            </a:r>
            <a:endParaRPr lang="en-US" sz="4000" dirty="0" smtClean="0">
              <a:effectLst/>
            </a:endParaRPr>
          </a:p>
          <a:p>
            <a:pPr marL="0" lvl="1" indent="463550">
              <a:spcBef>
                <a:spcPts val="1368"/>
              </a:spcBef>
              <a:buFont typeface="Wingdings" charset="2"/>
              <a:buChar char="Ø"/>
              <a:tabLst>
                <a:tab pos="450850" algn="l"/>
              </a:tabLst>
              <a:defRPr/>
            </a:pPr>
            <a:r>
              <a:rPr lang="en-US" sz="4000" dirty="0" smtClean="0">
                <a:effectLst/>
              </a:rPr>
              <a:t>Jesus is our Advocate with God  </a:t>
            </a:r>
            <a:r>
              <a:rPr lang="en-US" sz="4400" dirty="0"/>
              <a:t>1Jn 2:1</a:t>
            </a:r>
            <a:endParaRPr lang="en-US" sz="4000" dirty="0" smtClean="0">
              <a:effectLst/>
            </a:endParaRPr>
          </a:p>
          <a:p>
            <a:pPr marL="0" lvl="1" indent="463550">
              <a:spcBef>
                <a:spcPts val="1368"/>
              </a:spcBef>
              <a:buFont typeface="Wingdings" charset="2"/>
              <a:buChar char="Ø"/>
              <a:tabLst>
                <a:tab pos="450850" algn="l"/>
              </a:tabLst>
              <a:defRPr/>
            </a:pPr>
            <a:r>
              <a:rPr lang="en-US" sz="4000" dirty="0" smtClean="0">
                <a:effectLst/>
              </a:rPr>
              <a:t>Jesus intercedes in our behalf  </a:t>
            </a:r>
            <a:r>
              <a:rPr lang="en-US" sz="4400" dirty="0"/>
              <a:t>Ro 8:34; He 7:25</a:t>
            </a:r>
            <a:r>
              <a:rPr lang="en-US" sz="4000" dirty="0" smtClean="0">
                <a:effectLst/>
                <a:ea typeface="+mn-ea"/>
              </a:rPr>
              <a:t> </a:t>
            </a:r>
          </a:p>
          <a:p>
            <a:pPr marL="0" lvl="1" indent="463550">
              <a:spcBef>
                <a:spcPts val="1368"/>
              </a:spcBef>
              <a:buFont typeface="Wingdings" charset="2"/>
              <a:buChar char="Ø"/>
              <a:tabLst>
                <a:tab pos="450850" algn="l"/>
              </a:tabLst>
              <a:defRPr/>
            </a:pPr>
            <a:r>
              <a:rPr lang="en-US" sz="4000" dirty="0" smtClean="0">
                <a:effectLst/>
                <a:ea typeface="+mn-ea"/>
              </a:rPr>
              <a:t>As High </a:t>
            </a:r>
            <a:r>
              <a:rPr lang="en-US" sz="4000" dirty="0" err="1" smtClean="0">
                <a:effectLst/>
                <a:ea typeface="+mn-ea"/>
              </a:rPr>
              <a:t>Priest,He</a:t>
            </a:r>
            <a:r>
              <a:rPr lang="en-US" sz="4000" dirty="0" smtClean="0">
                <a:effectLst/>
                <a:ea typeface="+mn-ea"/>
              </a:rPr>
              <a:t> </a:t>
            </a:r>
            <a:r>
              <a:rPr lang="en-US" sz="4000" dirty="0" smtClean="0">
                <a:effectLst/>
                <a:ea typeface="+mn-ea"/>
              </a:rPr>
              <a:t>makes prayer </a:t>
            </a:r>
            <a:r>
              <a:rPr lang="en-US" sz="4000" dirty="0" err="1" smtClean="0">
                <a:effectLst/>
                <a:ea typeface="+mn-ea"/>
              </a:rPr>
              <a:t>possible</a:t>
            </a:r>
            <a:r>
              <a:rPr lang="en-US" sz="4400" dirty="0" err="1" smtClean="0"/>
              <a:t>He</a:t>
            </a:r>
            <a:r>
              <a:rPr lang="en-US" sz="4400" dirty="0" smtClean="0"/>
              <a:t> </a:t>
            </a:r>
            <a:r>
              <a:rPr lang="en-US" sz="4400" dirty="0"/>
              <a:t>4:14-16</a:t>
            </a:r>
            <a:endParaRPr lang="en-US" sz="4000" dirty="0" smtClean="0">
              <a:effectLst/>
            </a:endParaRPr>
          </a:p>
        </p:txBody>
      </p:sp>
    </p:spTree>
    <p:extLst>
      <p:ext uri="{BB962C8B-B14F-4D97-AF65-F5344CB8AC3E}">
        <p14:creationId xmlns:p14="http://schemas.microsoft.com/office/powerpoint/2010/main" val="3205665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996" y="201105"/>
            <a:ext cx="10515600" cy="6559617"/>
          </a:xfrm>
        </p:spPr>
        <p:txBody>
          <a:bodyPr/>
          <a:lstStyle/>
          <a:p>
            <a:r>
              <a:rPr lang="en-US" sz="5400" b="1" dirty="0" smtClean="0">
                <a:solidFill>
                  <a:srgbClr val="FF0000"/>
                </a:solidFill>
              </a:rPr>
              <a:t>The church prayed for Peter.   </a:t>
            </a:r>
          </a:p>
          <a:p>
            <a:r>
              <a:rPr lang="en-US" sz="4400" dirty="0"/>
              <a:t> </a:t>
            </a:r>
            <a:r>
              <a:rPr lang="en-US" sz="4400" dirty="0" smtClean="0"/>
              <a:t>              </a:t>
            </a:r>
            <a:r>
              <a:rPr lang="en-US" sz="4400" b="1" dirty="0" smtClean="0"/>
              <a:t>Acts 12:5</a:t>
            </a:r>
          </a:p>
          <a:p>
            <a:r>
              <a:rPr lang="en-US" sz="4400" baseline="30000" dirty="0" smtClean="0"/>
              <a:t>5 </a:t>
            </a:r>
            <a:r>
              <a:rPr lang="en-US" sz="5400" dirty="0" smtClean="0"/>
              <a:t>Peter therefore was kept in prison: but prayer was made without ceasing of the church unto God for him.</a:t>
            </a:r>
          </a:p>
          <a:p>
            <a:endParaRPr lang="en-US" sz="3600" dirty="0"/>
          </a:p>
          <a:p>
            <a:endParaRPr lang="en-US" dirty="0"/>
          </a:p>
        </p:txBody>
      </p:sp>
    </p:spTree>
    <p:extLst>
      <p:ext uri="{BB962C8B-B14F-4D97-AF65-F5344CB8AC3E}">
        <p14:creationId xmlns:p14="http://schemas.microsoft.com/office/powerpoint/2010/main" val="4058938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378</Words>
  <Application>Microsoft Office PowerPoint</Application>
  <PresentationFormat>Widescreen</PresentationFormat>
  <Paragraphs>66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PGothic</vt:lpstr>
      <vt:lpstr>MS PGothic</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mac</cp:lastModifiedBy>
  <cp:revision>11</cp:revision>
  <dcterms:created xsi:type="dcterms:W3CDTF">2017-09-10T18:08:47Z</dcterms:created>
  <dcterms:modified xsi:type="dcterms:W3CDTF">2017-09-10T20:36:13Z</dcterms:modified>
</cp:coreProperties>
</file>