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48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74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11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8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9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8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6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81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6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08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40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BE8B2-7617-4D76-BCAB-C034C0C3A6D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CA50E-9D68-432C-85C2-82C8DB50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2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2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981200"/>
            <a:ext cx="5029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57800" y="1981200"/>
            <a:ext cx="41147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SHARED</a:t>
            </a:r>
          </a:p>
          <a:p>
            <a:r>
              <a:rPr lang="en-US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STRANGE</a:t>
            </a:r>
          </a:p>
          <a:p>
            <a:r>
              <a:rPr lang="en-US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SAVES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9800" y="63246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                   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JEREMIAH 35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4572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  <a:latin typeface="Castellar" panose="020A0402060406010301" pitchFamily="18" charset="0"/>
                <a:cs typeface="Times New Roman" panose="02020603050405020304" pitchFamily="18" charset="0"/>
              </a:rPr>
              <a:t>PROMISE KEEPERS</a:t>
            </a:r>
            <a:endParaRPr lang="en-US" sz="5400" b="1" dirty="0">
              <a:solidFill>
                <a:schemeClr val="bg1"/>
              </a:solidFill>
              <a:latin typeface="Castellar" panose="020A0402060406010301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2022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Castellar</vt:lpstr>
      <vt:lpstr>Times New Roman</vt:lpstr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Buc Chumbley</dc:creator>
  <cp:lastModifiedBy>Buc Chumbley</cp:lastModifiedBy>
  <cp:revision>3</cp:revision>
  <dcterms:created xsi:type="dcterms:W3CDTF">2014-06-20T18:47:31Z</dcterms:created>
  <dcterms:modified xsi:type="dcterms:W3CDTF">2020-03-03T16:12:40Z</dcterms:modified>
</cp:coreProperties>
</file>