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1" r:id="rId1"/>
  </p:sldMasterIdLst>
  <p:sldIdLst>
    <p:sldId id="256" r:id="rId2"/>
    <p:sldId id="257" r:id="rId3"/>
    <p:sldId id="261" r:id="rId4"/>
    <p:sldId id="270" r:id="rId5"/>
    <p:sldId id="266" r:id="rId6"/>
    <p:sldId id="263" r:id="rId7"/>
    <p:sldId id="276" r:id="rId8"/>
    <p:sldId id="264" r:id="rId9"/>
    <p:sldId id="269" r:id="rId10"/>
    <p:sldId id="262" r:id="rId11"/>
    <p:sldId id="274" r:id="rId12"/>
    <p:sldId id="267" r:id="rId13"/>
    <p:sldId id="259" r:id="rId14"/>
    <p:sldId id="268"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43" autoAdjust="0"/>
    <p:restoredTop sz="96115" autoAdjust="0"/>
  </p:normalViewPr>
  <p:slideViewPr>
    <p:cSldViewPr snapToGrid="0">
      <p:cViewPr varScale="1">
        <p:scale>
          <a:sx n="103" d="100"/>
          <a:sy n="103" d="100"/>
        </p:scale>
        <p:origin x="282" y="96"/>
      </p:cViewPr>
      <p:guideLst/>
    </p:cSldViewPr>
  </p:slideViewPr>
  <p:outlineViewPr>
    <p:cViewPr>
      <p:scale>
        <a:sx n="33" d="100"/>
        <a:sy n="33" d="100"/>
      </p:scale>
      <p:origin x="0" y="-775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3"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3"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7/16/2017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499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7/16/2017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70056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3"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3"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6"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412302"/>
            <a:ext cx="5800725"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7/16/2017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03312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CEF3B-A037-46D0-B02C-1428F07E9383}" type="datetimeFigureOut">
              <a:rPr lang="en-US" smtClean="0"/>
              <a:t>7/16/2017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smtClean="0"/>
              <a:t>‹#›</a:t>
            </a:fld>
            <a:endParaRPr lang="en-US" dirty="0"/>
          </a:p>
        </p:txBody>
      </p:sp>
    </p:spTree>
    <p:extLst>
      <p:ext uri="{BB962C8B-B14F-4D97-AF65-F5344CB8AC3E}">
        <p14:creationId xmlns:p14="http://schemas.microsoft.com/office/powerpoint/2010/main" val="3999786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3"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3"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t>7/16/2017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2611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6"/>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7"/>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7/16/2017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21648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6"/>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5"/>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7/16/2017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31439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7/16/2017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65659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3"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3"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DFF08F-DC6B-4601-B491-B0F83F6DD2DA}" type="datetimeFigureOut">
              <a:rPr lang="en-US" smtClean="0"/>
              <a:pPr/>
              <a:t>7/16/2017</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81073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4"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5" y="6459788"/>
            <a:ext cx="1963883" cy="365125"/>
          </a:xfrm>
        </p:spPr>
        <p:txBody>
          <a:bodyPr/>
          <a:lstStyle>
            <a:lvl1pPr algn="l">
              <a:defRPr/>
            </a:lvl1pPr>
          </a:lstStyle>
          <a:p>
            <a:fld id="{96DFF08F-DC6B-4601-B491-B0F83F6DD2DA}" type="datetimeFigureOut">
              <a:rPr lang="en-US" smtClean="0"/>
              <a:pPr/>
              <a:t>7/16/2017</a:t>
            </a:fld>
            <a:endParaRPr lang="en-US" dirty="0"/>
          </a:p>
        </p:txBody>
      </p:sp>
      <p:sp>
        <p:nvSpPr>
          <p:cNvPr id="6" name="Footer Placeholder 5"/>
          <p:cNvSpPr>
            <a:spLocks noGrp="1"/>
          </p:cNvSpPr>
          <p:nvPr>
            <p:ph type="ftr" sz="quarter" idx="11"/>
          </p:nvPr>
        </p:nvSpPr>
        <p:spPr>
          <a:xfrm>
            <a:off x="3600450" y="6459788"/>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67791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3"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3"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7/16/2017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16378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334316"/>
            <a:ext cx="9144001"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6"/>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2" y="6459788"/>
            <a:ext cx="1854203"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smtClean="0"/>
              <a:pPr/>
              <a:t>7/16/2017</a:t>
            </a:fld>
            <a:endParaRPr lang="en-US" dirty="0"/>
          </a:p>
        </p:txBody>
      </p:sp>
      <p:sp>
        <p:nvSpPr>
          <p:cNvPr id="5" name="Footer Placeholder 4"/>
          <p:cNvSpPr>
            <a:spLocks noGrp="1"/>
          </p:cNvSpPr>
          <p:nvPr>
            <p:ph type="ftr" sz="quarter" idx="3"/>
          </p:nvPr>
        </p:nvSpPr>
        <p:spPr>
          <a:xfrm>
            <a:off x="2764640" y="6459788"/>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5" y="6459788"/>
            <a:ext cx="984019"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828254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Psalm 23</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12902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idx="1"/>
          </p:nvPr>
        </p:nvPicPr>
        <p:blipFill rotWithShape="1">
          <a:blip r:embed="rId2">
            <a:extLst>
              <a:ext uri="{28A0092B-C50C-407E-A947-70E740481C1C}">
                <a14:useLocalDpi xmlns:a14="http://schemas.microsoft.com/office/drawing/2010/main" val="0"/>
              </a:ext>
            </a:extLst>
          </a:blip>
          <a:srcRect l="338" b="730"/>
          <a:stretch/>
        </p:blipFill>
        <p:spPr>
          <a:xfrm>
            <a:off x="0" y="-206062"/>
            <a:ext cx="9375820" cy="7361041"/>
          </a:xfrm>
        </p:spPr>
      </p:pic>
    </p:spTree>
    <p:extLst>
      <p:ext uri="{BB962C8B-B14F-4D97-AF65-F5344CB8AC3E}">
        <p14:creationId xmlns:p14="http://schemas.microsoft.com/office/powerpoint/2010/main" val="3993698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AD10D-CB42-4A20-94F2-89D7A5746143}"/>
              </a:ext>
            </a:extLst>
          </p:cNvPr>
          <p:cNvSpPr>
            <a:spLocks noGrp="1"/>
          </p:cNvSpPr>
          <p:nvPr>
            <p:ph type="title"/>
          </p:nvPr>
        </p:nvSpPr>
        <p:spPr/>
        <p:txBody>
          <a:bodyPr/>
          <a:lstStyle/>
          <a:p>
            <a:pPr algn="ctr"/>
            <a:r>
              <a:rPr lang="en-US" dirty="0">
                <a:solidFill>
                  <a:prstClr val="black">
                    <a:lumMod val="75000"/>
                    <a:lumOff val="25000"/>
                  </a:prstClr>
                </a:solidFill>
              </a:rPr>
              <a:t>The shepherd provides</a:t>
            </a:r>
            <a:br>
              <a:rPr lang="en-US" dirty="0">
                <a:solidFill>
                  <a:prstClr val="black">
                    <a:lumMod val="75000"/>
                    <a:lumOff val="25000"/>
                  </a:prstClr>
                </a:solidFill>
              </a:rPr>
            </a:br>
            <a:r>
              <a:rPr lang="en-US" dirty="0">
                <a:solidFill>
                  <a:prstClr val="black">
                    <a:lumMod val="75000"/>
                    <a:lumOff val="25000"/>
                  </a:prstClr>
                </a:solidFill>
              </a:rPr>
              <a:t> for the sheep </a:t>
            </a:r>
            <a:endParaRPr lang="en-US" dirty="0"/>
          </a:p>
        </p:txBody>
      </p:sp>
      <p:sp>
        <p:nvSpPr>
          <p:cNvPr id="3" name="Content Placeholder 2">
            <a:extLst>
              <a:ext uri="{FF2B5EF4-FFF2-40B4-BE49-F238E27FC236}">
                <a16:creationId xmlns:a16="http://schemas.microsoft.com/office/drawing/2014/main" id="{3CB12D84-4252-457B-8E21-556F3DBD9D36}"/>
              </a:ext>
            </a:extLst>
          </p:cNvPr>
          <p:cNvSpPr>
            <a:spLocks noGrp="1"/>
          </p:cNvSpPr>
          <p:nvPr>
            <p:ph idx="1"/>
          </p:nvPr>
        </p:nvSpPr>
        <p:spPr/>
        <p:txBody>
          <a:bodyPr>
            <a:normAutofit/>
          </a:bodyPr>
          <a:lstStyle/>
          <a:p>
            <a:endParaRPr lang="en-US" sz="2800" dirty="0">
              <a:solidFill>
                <a:prstClr val="black">
                  <a:lumMod val="75000"/>
                  <a:lumOff val="25000"/>
                </a:prstClr>
              </a:solidFill>
            </a:endParaRPr>
          </a:p>
          <a:p>
            <a:pPr lvl="0">
              <a:buClr>
                <a:srgbClr val="1CADE4"/>
              </a:buClr>
            </a:pPr>
            <a:r>
              <a:rPr lang="en-US" sz="2800" dirty="0">
                <a:solidFill>
                  <a:prstClr val="black">
                    <a:lumMod val="75000"/>
                    <a:lumOff val="25000"/>
                  </a:prstClr>
                </a:solidFill>
              </a:rPr>
              <a:t>John 10:11</a:t>
            </a:r>
          </a:p>
          <a:p>
            <a:pPr lvl="0">
              <a:buClr>
                <a:srgbClr val="1CADE4"/>
              </a:buClr>
            </a:pPr>
            <a:r>
              <a:rPr lang="en-US" sz="2800" dirty="0">
                <a:solidFill>
                  <a:prstClr val="black">
                    <a:lumMod val="75000"/>
                    <a:lumOff val="25000"/>
                  </a:prstClr>
                </a:solidFill>
              </a:rPr>
              <a:t>11 “I am the good shepherd. The good shepherd gives His life for the sheep.</a:t>
            </a:r>
          </a:p>
          <a:p>
            <a:endParaRPr lang="en-US" sz="4000" dirty="0"/>
          </a:p>
        </p:txBody>
      </p:sp>
    </p:spTree>
    <p:extLst>
      <p:ext uri="{BB962C8B-B14F-4D97-AF65-F5344CB8AC3E}">
        <p14:creationId xmlns:p14="http://schemas.microsoft.com/office/powerpoint/2010/main" val="811898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up)">
                                      <p:cBhvr>
                                        <p:cTn id="7" dur="750"/>
                                        <p:tgtEl>
                                          <p:spTgt spid="3">
                                            <p:txEl>
                                              <p:pRg st="1" end="1"/>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up)">
                                      <p:cBhvr>
                                        <p:cTn id="10" dur="7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Jesus is the true shepherd</a:t>
            </a:r>
          </a:p>
        </p:txBody>
      </p:sp>
      <p:sp>
        <p:nvSpPr>
          <p:cNvPr id="3" name="Content Placeholder 2"/>
          <p:cNvSpPr>
            <a:spLocks noGrp="1"/>
          </p:cNvSpPr>
          <p:nvPr>
            <p:ph idx="1"/>
          </p:nvPr>
        </p:nvSpPr>
        <p:spPr>
          <a:xfrm>
            <a:off x="399246" y="1845734"/>
            <a:ext cx="8487178" cy="4413398"/>
          </a:xfrm>
        </p:spPr>
        <p:txBody>
          <a:bodyPr>
            <a:normAutofit/>
          </a:bodyPr>
          <a:lstStyle/>
          <a:p>
            <a:r>
              <a:rPr lang="en-US" sz="2800" dirty="0"/>
              <a:t>Psalm 23:1</a:t>
            </a:r>
          </a:p>
          <a:p>
            <a:r>
              <a:rPr lang="en-US" sz="2800" dirty="0"/>
              <a:t>The Lord is my shepherd, I shall not want.</a:t>
            </a:r>
          </a:p>
          <a:p>
            <a:endParaRPr lang="en-US" sz="2800" dirty="0"/>
          </a:p>
          <a:p>
            <a:pPr lvl="0">
              <a:buClr>
                <a:srgbClr val="1CADE4"/>
              </a:buClr>
            </a:pPr>
            <a:r>
              <a:rPr lang="en-US" sz="2800" dirty="0">
                <a:solidFill>
                  <a:prstClr val="black">
                    <a:lumMod val="75000"/>
                    <a:lumOff val="25000"/>
                  </a:prstClr>
                </a:solidFill>
              </a:rPr>
              <a:t>John 10:4-5</a:t>
            </a:r>
          </a:p>
          <a:p>
            <a:pPr lvl="0">
              <a:buClr>
                <a:srgbClr val="1CADE4"/>
              </a:buClr>
            </a:pPr>
            <a:r>
              <a:rPr lang="en-US" sz="2800" dirty="0">
                <a:solidFill>
                  <a:prstClr val="black">
                    <a:lumMod val="75000"/>
                    <a:lumOff val="25000"/>
                  </a:prstClr>
                </a:solidFill>
              </a:rPr>
              <a:t>4 And when he brings out his own sheep, he goes before them; and the sheep follow him, for they know his voice. 5 Yet they will by no means follow a stranger, but will flee from him, for they do not know the voice of strangers.”</a:t>
            </a:r>
          </a:p>
          <a:p>
            <a:endParaRPr lang="en-US" dirty="0"/>
          </a:p>
        </p:txBody>
      </p:sp>
    </p:spTree>
    <p:extLst>
      <p:ext uri="{BB962C8B-B14F-4D97-AF65-F5344CB8AC3E}">
        <p14:creationId xmlns:p14="http://schemas.microsoft.com/office/powerpoint/2010/main" val="3435937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nodeType="withEffect">
                                  <p:stCondLst>
                                    <p:cond delay="50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up)">
                                      <p:cBhvr>
                                        <p:cTn id="15" dur="1500"/>
                                        <p:tgtEl>
                                          <p:spTgt spid="3">
                                            <p:txEl>
                                              <p:pRg st="3" end="3"/>
                                            </p:txEl>
                                          </p:spTgt>
                                        </p:tgtEl>
                                      </p:cBhvr>
                                    </p:animEffect>
                                  </p:childTnLst>
                                </p:cTn>
                              </p:par>
                              <p:par>
                                <p:cTn id="16" presetID="22" presetClass="entr" presetSubtype="1"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up)">
                                      <p:cBhvr>
                                        <p:cTn id="18" dur="1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lumMod val="75000"/>
                    <a:lumOff val="25000"/>
                  </a:prstClr>
                </a:solidFill>
              </a:rPr>
              <a:t>Jesus is the true shepherd</a:t>
            </a:r>
            <a:endParaRPr lang="en-US" dirty="0"/>
          </a:p>
        </p:txBody>
      </p:sp>
      <p:sp>
        <p:nvSpPr>
          <p:cNvPr id="3" name="Content Placeholder 2"/>
          <p:cNvSpPr>
            <a:spLocks noGrp="1"/>
          </p:cNvSpPr>
          <p:nvPr>
            <p:ph idx="1"/>
          </p:nvPr>
        </p:nvSpPr>
        <p:spPr>
          <a:xfrm>
            <a:off x="233082" y="1845734"/>
            <a:ext cx="8686800" cy="4413398"/>
          </a:xfrm>
        </p:spPr>
        <p:txBody>
          <a:bodyPr>
            <a:normAutofit lnSpcReduction="10000"/>
          </a:bodyPr>
          <a:lstStyle/>
          <a:p>
            <a:r>
              <a:rPr lang="en-US" sz="2800" dirty="0"/>
              <a:t>John </a:t>
            </a:r>
            <a:r>
              <a:rPr lang="en-US" sz="2800" dirty="0" err="1"/>
              <a:t>Nosker</a:t>
            </a:r>
            <a:endParaRPr lang="en-US" sz="2800" dirty="0"/>
          </a:p>
          <a:p>
            <a:endParaRPr lang="en-US" sz="2800" dirty="0"/>
          </a:p>
          <a:p>
            <a:r>
              <a:rPr lang="en-US" sz="2800" dirty="0"/>
              <a:t>Ephesians 4:13-15 (NKJV)</a:t>
            </a:r>
          </a:p>
          <a:p>
            <a:r>
              <a:rPr lang="en-US" sz="2800" dirty="0"/>
              <a:t>13 till we all come to the unity of the faith and of the knowledge of the Son of God, to a perfect man, to the measure of the stature of the fullness of Christ; 14 that we should no longer be children, tossed to and fro and carried about with every wind of doctrine, by the trickery of men, in the cunning craftiness of deceitful plotting, 15 but, speaking the truth in love, may grow up in all things into Him who is the head—Christ— </a:t>
            </a:r>
          </a:p>
          <a:p>
            <a:endParaRPr lang="en-US" sz="2400" dirty="0"/>
          </a:p>
        </p:txBody>
      </p:sp>
    </p:spTree>
    <p:extLst>
      <p:ext uri="{BB962C8B-B14F-4D97-AF65-F5344CB8AC3E}">
        <p14:creationId xmlns:p14="http://schemas.microsoft.com/office/powerpoint/2010/main" val="3623792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up)">
                                      <p:cBhvr>
                                        <p:cTn id="7" dur="1750"/>
                                        <p:tgtEl>
                                          <p:spTgt spid="3">
                                            <p:txEl>
                                              <p:pRg st="2" end="2"/>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wipe(up)">
                                      <p:cBhvr>
                                        <p:cTn id="10" dur="175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59" y="382556"/>
            <a:ext cx="7543800" cy="1240972"/>
          </a:xfrm>
        </p:spPr>
        <p:txBody>
          <a:bodyPr/>
          <a:lstStyle/>
          <a:p>
            <a:r>
              <a:rPr lang="en-US" dirty="0"/>
              <a:t> </a:t>
            </a:r>
          </a:p>
        </p:txBody>
      </p:sp>
      <p:sp>
        <p:nvSpPr>
          <p:cNvPr id="3" name="Content Placeholder 2"/>
          <p:cNvSpPr>
            <a:spLocks noGrp="1"/>
          </p:cNvSpPr>
          <p:nvPr>
            <p:ph idx="1"/>
          </p:nvPr>
        </p:nvSpPr>
        <p:spPr>
          <a:xfrm>
            <a:off x="412377" y="1845736"/>
            <a:ext cx="8414382" cy="4620378"/>
          </a:xfrm>
        </p:spPr>
        <p:txBody>
          <a:bodyPr>
            <a:normAutofit fontScale="92500" lnSpcReduction="20000"/>
          </a:bodyPr>
          <a:lstStyle/>
          <a:p>
            <a:pPr lvl="0">
              <a:buClr>
                <a:srgbClr val="1CADE4"/>
              </a:buClr>
            </a:pPr>
            <a:r>
              <a:rPr lang="en-US" sz="3000" dirty="0">
                <a:solidFill>
                  <a:prstClr val="black">
                    <a:lumMod val="75000"/>
                    <a:lumOff val="25000"/>
                  </a:prstClr>
                </a:solidFill>
              </a:rPr>
              <a:t>John 10:11-13</a:t>
            </a:r>
          </a:p>
          <a:p>
            <a:pPr lvl="0">
              <a:buClr>
                <a:srgbClr val="1CADE4"/>
              </a:buClr>
            </a:pPr>
            <a:r>
              <a:rPr lang="en-US" sz="3000" dirty="0">
                <a:solidFill>
                  <a:prstClr val="black">
                    <a:lumMod val="75000"/>
                    <a:lumOff val="25000"/>
                  </a:prstClr>
                </a:solidFill>
              </a:rPr>
              <a:t>11 “I am the good shepherd. The good shepherd gives His life for the sheep. 12 But a hireling, he who is not the shepherd, one who does not own the sheep, sees the wolf coming and leaves the sheep and flees; and the wolf catches the sheep and scatters them. 13 The hireling flees because he is a hireling and does not care about the sheep.</a:t>
            </a:r>
          </a:p>
          <a:p>
            <a:r>
              <a:rPr lang="en-US" sz="3000" dirty="0"/>
              <a:t>John 10:16</a:t>
            </a:r>
          </a:p>
          <a:p>
            <a:r>
              <a:rPr lang="en-US" sz="3000" dirty="0"/>
              <a:t>16 And other sheep I have which are not of this fold; them also I must bring, and they will hear My voice; and there will be one flock and one shepherd.</a:t>
            </a:r>
          </a:p>
          <a:p>
            <a:endParaRPr lang="en-US" dirty="0"/>
          </a:p>
        </p:txBody>
      </p:sp>
      <p:sp>
        <p:nvSpPr>
          <p:cNvPr id="5" name="Rectangle 4">
            <a:extLst>
              <a:ext uri="{FF2B5EF4-FFF2-40B4-BE49-F238E27FC236}">
                <a16:creationId xmlns:a16="http://schemas.microsoft.com/office/drawing/2014/main" id="{3D6685FB-DF29-4F67-BA71-AA6724EBF6FD}"/>
              </a:ext>
            </a:extLst>
          </p:cNvPr>
          <p:cNvSpPr/>
          <p:nvPr/>
        </p:nvSpPr>
        <p:spPr>
          <a:xfrm>
            <a:off x="1367850" y="903635"/>
            <a:ext cx="6503436" cy="830997"/>
          </a:xfrm>
          <a:prstGeom prst="rect">
            <a:avLst/>
          </a:prstGeom>
        </p:spPr>
        <p:txBody>
          <a:bodyPr wrap="square">
            <a:spAutoFit/>
          </a:bodyPr>
          <a:lstStyle/>
          <a:p>
            <a:pPr algn="ctr"/>
            <a:r>
              <a:rPr lang="en-US" sz="4800" spc="-50" dirty="0">
                <a:solidFill>
                  <a:prstClr val="black">
                    <a:lumMod val="75000"/>
                    <a:lumOff val="25000"/>
                  </a:prstClr>
                </a:solidFill>
                <a:latin typeface="Calibri Light" panose="020F0302020204030204"/>
                <a:ea typeface="+mj-ea"/>
                <a:cs typeface="+mj-cs"/>
              </a:rPr>
              <a:t>Jesus is the true shepherd</a:t>
            </a:r>
            <a:endParaRPr lang="en-US" dirty="0"/>
          </a:p>
        </p:txBody>
      </p:sp>
      <p:sp>
        <p:nvSpPr>
          <p:cNvPr id="6" name="Rectangle 5">
            <a:extLst>
              <a:ext uri="{FF2B5EF4-FFF2-40B4-BE49-F238E27FC236}">
                <a16:creationId xmlns:a16="http://schemas.microsoft.com/office/drawing/2014/main" id="{817EF9AD-DDCC-4455-BA98-CFB2BF596CF3}"/>
              </a:ext>
            </a:extLst>
          </p:cNvPr>
          <p:cNvSpPr/>
          <p:nvPr/>
        </p:nvSpPr>
        <p:spPr>
          <a:xfrm>
            <a:off x="-75304" y="0"/>
            <a:ext cx="9337638" cy="713232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41186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25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25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1000"/>
                                        <p:tgtEl>
                                          <p:spTgt spid="3">
                                            <p:txEl>
                                              <p:pRg st="2" end="2"/>
                                            </p:txEl>
                                          </p:spTgt>
                                        </p:tgtEl>
                                      </p:cBhvr>
                                    </p:animEffect>
                                  </p:childTnLst>
                                </p:cTn>
                              </p:par>
                              <p:par>
                                <p:cTn id="16" presetID="22" presetClass="entr" presetSubtype="1"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up)">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circle(in)">
                                      <p:cBhvr>
                                        <p:cTn id="23"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53988" y="269877"/>
            <a:ext cx="8990012" cy="6092825"/>
          </a:xfrm>
        </p:spPr>
        <p:txBody>
          <a:bodyPr>
            <a:normAutofit lnSpcReduction="10000"/>
          </a:bodyPr>
          <a:lstStyle/>
          <a:p>
            <a:r>
              <a:rPr lang="en-US" sz="3200" dirty="0"/>
              <a:t>Psalm 23 (NKJV)</a:t>
            </a:r>
          </a:p>
          <a:p>
            <a:r>
              <a:rPr lang="en-US" sz="2800" dirty="0"/>
              <a:t>1 The Lord is my shepherd; I shall not want.</a:t>
            </a:r>
          </a:p>
          <a:p>
            <a:r>
              <a:rPr lang="en-US" sz="2800" dirty="0"/>
              <a:t>2 He makes me to lie down in green pastures; He leads me beside the still waters.</a:t>
            </a:r>
          </a:p>
          <a:p>
            <a:r>
              <a:rPr lang="en-US" sz="2800" dirty="0"/>
              <a:t>3 He restores my soul; He leads me in the paths of righteousness For His name’s sake.</a:t>
            </a:r>
          </a:p>
          <a:p>
            <a:r>
              <a:rPr lang="en-US" sz="2800" dirty="0"/>
              <a:t>4 Yea, though I walk through the valley of the shadow of death, I will fear no evil; For You are with me; Your rod and Your staff, they comfort me.</a:t>
            </a:r>
          </a:p>
          <a:p>
            <a:r>
              <a:rPr lang="en-US" sz="2800" dirty="0"/>
              <a:t>5 You prepare a table before me in the presence of my enemies; You anoint my head with oil; My cup runs over.</a:t>
            </a:r>
          </a:p>
          <a:p>
            <a:r>
              <a:rPr lang="en-US" sz="2800" dirty="0"/>
              <a:t>6 Surely goodness and mercy shall follow me All the days of my life; And I will dwell in the house of the Lord Forever.</a:t>
            </a:r>
          </a:p>
          <a:p>
            <a:endParaRPr lang="en-US" dirty="0"/>
          </a:p>
        </p:txBody>
      </p:sp>
    </p:spTree>
    <p:extLst>
      <p:ext uri="{BB962C8B-B14F-4D97-AF65-F5344CB8AC3E}">
        <p14:creationId xmlns:p14="http://schemas.microsoft.com/office/powerpoint/2010/main" val="3751962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000"/>
                                        <p:tgtEl>
                                          <p:spTgt spid="3">
                                            <p:txEl>
                                              <p:pRg st="1" end="1"/>
                                            </p:txEl>
                                          </p:spTgt>
                                        </p:tgtEl>
                                      </p:cBhvr>
                                    </p:animEffect>
                                  </p:childTnLst>
                                </p:cTn>
                              </p:par>
                            </p:childTnLst>
                          </p:cTn>
                        </p:par>
                        <p:par>
                          <p:cTn id="12" fill="hold">
                            <p:stCondLst>
                              <p:cond delay="2000"/>
                            </p:stCondLst>
                            <p:childTnLst>
                              <p:par>
                                <p:cTn id="13" presetID="22" presetClass="entr" presetSubtype="1"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1000"/>
                                        <p:tgtEl>
                                          <p:spTgt spid="3">
                                            <p:txEl>
                                              <p:pRg st="2" end="2"/>
                                            </p:txEl>
                                          </p:spTgt>
                                        </p:tgtEl>
                                      </p:cBhvr>
                                    </p:animEffect>
                                  </p:childTnLst>
                                </p:cTn>
                              </p:par>
                            </p:childTnLst>
                          </p:cTn>
                        </p:par>
                        <p:par>
                          <p:cTn id="16" fill="hold">
                            <p:stCondLst>
                              <p:cond delay="3000"/>
                            </p:stCondLst>
                            <p:childTnLst>
                              <p:par>
                                <p:cTn id="17" presetID="22" presetClass="entr" presetSubtype="1"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up)">
                                      <p:cBhvr>
                                        <p:cTn id="19" dur="1000"/>
                                        <p:tgtEl>
                                          <p:spTgt spid="3">
                                            <p:txEl>
                                              <p:pRg st="3" end="3"/>
                                            </p:txEl>
                                          </p:spTgt>
                                        </p:tgtEl>
                                      </p:cBhvr>
                                    </p:animEffect>
                                  </p:childTnLst>
                                </p:cTn>
                              </p:par>
                            </p:childTnLst>
                          </p:cTn>
                        </p:par>
                        <p:par>
                          <p:cTn id="20" fill="hold">
                            <p:stCondLst>
                              <p:cond delay="4000"/>
                            </p:stCondLst>
                            <p:childTnLst>
                              <p:par>
                                <p:cTn id="21" presetID="22" presetClass="entr" presetSubtype="1"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up)">
                                      <p:cBhvr>
                                        <p:cTn id="23" dur="1000"/>
                                        <p:tgtEl>
                                          <p:spTgt spid="3">
                                            <p:txEl>
                                              <p:pRg st="4" end="4"/>
                                            </p:txEl>
                                          </p:spTgt>
                                        </p:tgtEl>
                                      </p:cBhvr>
                                    </p:animEffect>
                                  </p:childTnLst>
                                </p:cTn>
                              </p:par>
                            </p:childTnLst>
                          </p:cTn>
                        </p:par>
                        <p:par>
                          <p:cTn id="24" fill="hold">
                            <p:stCondLst>
                              <p:cond delay="5000"/>
                            </p:stCondLst>
                            <p:childTnLst>
                              <p:par>
                                <p:cTn id="25" presetID="22" presetClass="entr" presetSubtype="1"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up)">
                                      <p:cBhvr>
                                        <p:cTn id="27" dur="1000"/>
                                        <p:tgtEl>
                                          <p:spTgt spid="3">
                                            <p:txEl>
                                              <p:pRg st="5" end="5"/>
                                            </p:txEl>
                                          </p:spTgt>
                                        </p:tgtEl>
                                      </p:cBhvr>
                                    </p:animEffect>
                                  </p:childTnLst>
                                </p:cTn>
                              </p:par>
                            </p:childTnLst>
                          </p:cTn>
                        </p:par>
                        <p:par>
                          <p:cTn id="28" fill="hold">
                            <p:stCondLst>
                              <p:cond delay="6000"/>
                            </p:stCondLst>
                            <p:childTnLst>
                              <p:par>
                                <p:cTn id="29" presetID="22" presetClass="entr" presetSubtype="1" fill="hold"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up)">
                                      <p:cBhvr>
                                        <p:cTn id="3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Sheep recognize that they need the shepherd. </a:t>
            </a:r>
          </a:p>
        </p:txBody>
      </p:sp>
      <p:sp>
        <p:nvSpPr>
          <p:cNvPr id="3" name="Content Placeholder 2"/>
          <p:cNvSpPr>
            <a:spLocks noGrp="1"/>
          </p:cNvSpPr>
          <p:nvPr>
            <p:ph idx="1"/>
          </p:nvPr>
        </p:nvSpPr>
        <p:spPr>
          <a:xfrm>
            <a:off x="288782" y="1737363"/>
            <a:ext cx="8612155" cy="3985899"/>
          </a:xfrm>
        </p:spPr>
        <p:txBody>
          <a:bodyPr>
            <a:noAutofit/>
          </a:bodyPr>
          <a:lstStyle/>
          <a:p>
            <a:r>
              <a:rPr lang="en-US" sz="2800" dirty="0"/>
              <a:t>Psalm 23:1-3 (NKJV)</a:t>
            </a:r>
          </a:p>
          <a:p>
            <a:r>
              <a:rPr lang="en-US" sz="2800" dirty="0"/>
              <a:t>1 The Lord is my shepherd; I shall not want.</a:t>
            </a:r>
          </a:p>
          <a:p>
            <a:pPr lvl="0">
              <a:buClr>
                <a:srgbClr val="1CADE4"/>
              </a:buClr>
            </a:pPr>
            <a:r>
              <a:rPr lang="en-US" sz="2800" dirty="0">
                <a:solidFill>
                  <a:prstClr val="black">
                    <a:lumMod val="75000"/>
                    <a:lumOff val="25000"/>
                  </a:prstClr>
                </a:solidFill>
              </a:rPr>
              <a:t>2 He makes me to lie down in green pastures; He leads me beside the still waters.</a:t>
            </a:r>
          </a:p>
          <a:p>
            <a:pPr lvl="0">
              <a:buClr>
                <a:srgbClr val="1CADE4"/>
              </a:buClr>
            </a:pPr>
            <a:r>
              <a:rPr lang="en-US" sz="2800" dirty="0">
                <a:solidFill>
                  <a:prstClr val="black">
                    <a:lumMod val="75000"/>
                    <a:lumOff val="25000"/>
                  </a:prstClr>
                </a:solidFill>
              </a:rPr>
              <a:t>3 He restores my soul; He leads me in the paths of righteousness For His name’s sake.</a:t>
            </a:r>
          </a:p>
          <a:p>
            <a:endParaRPr lang="en-US" sz="2800" dirty="0"/>
          </a:p>
          <a:p>
            <a:r>
              <a:rPr lang="en-US" sz="2800" dirty="0"/>
              <a:t>Philippians 4:13</a:t>
            </a:r>
          </a:p>
          <a:p>
            <a:r>
              <a:rPr lang="en-US" sz="2800" dirty="0"/>
              <a:t>13 I can do all things through Christ who strengthens me.</a:t>
            </a:r>
          </a:p>
        </p:txBody>
      </p:sp>
    </p:spTree>
    <p:extLst>
      <p:ext uri="{BB962C8B-B14F-4D97-AF65-F5344CB8AC3E}">
        <p14:creationId xmlns:p14="http://schemas.microsoft.com/office/powerpoint/2010/main" val="4288521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000"/>
                                        <p:tgtEl>
                                          <p:spTgt spid="3">
                                            <p:txEl>
                                              <p:pRg st="1" end="1"/>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up)">
                                      <p:cBhvr>
                                        <p:cTn id="13" dur="1000"/>
                                        <p:tgtEl>
                                          <p:spTgt spid="3">
                                            <p:txEl>
                                              <p:pRg st="2" end="2"/>
                                            </p:txEl>
                                          </p:spTgt>
                                        </p:tgtEl>
                                      </p:cBhvr>
                                    </p:animEffect>
                                  </p:childTnLst>
                                </p:cTn>
                              </p:par>
                              <p:par>
                                <p:cTn id="14" presetID="22" presetClass="entr" presetSubtype="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up)">
                                      <p:cBhvr>
                                        <p:cTn id="16" dur="1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wipe(up)">
                                      <p:cBhvr>
                                        <p:cTn id="21" dur="750"/>
                                        <p:tgtEl>
                                          <p:spTgt spid="3">
                                            <p:txEl>
                                              <p:pRg st="5" end="5"/>
                                            </p:txEl>
                                          </p:spTgt>
                                        </p:tgtEl>
                                      </p:cBhvr>
                                    </p:animEffect>
                                  </p:childTnLst>
                                </p:cTn>
                              </p:par>
                              <p:par>
                                <p:cTn id="22" presetID="22" presetClass="entr" presetSubtype="1"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wipe(up)">
                                      <p:cBhvr>
                                        <p:cTn id="24" dur="75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Sheep recognize that they need the shepherd. </a:t>
            </a:r>
          </a:p>
        </p:txBody>
      </p:sp>
      <p:sp>
        <p:nvSpPr>
          <p:cNvPr id="3" name="Content Placeholder 2"/>
          <p:cNvSpPr>
            <a:spLocks noGrp="1"/>
          </p:cNvSpPr>
          <p:nvPr>
            <p:ph idx="1"/>
          </p:nvPr>
        </p:nvSpPr>
        <p:spPr/>
        <p:txBody>
          <a:bodyPr>
            <a:normAutofit/>
          </a:bodyPr>
          <a:lstStyle/>
          <a:p>
            <a:r>
              <a:rPr lang="en-US" sz="2800" dirty="0"/>
              <a:t>John 10:3</a:t>
            </a:r>
          </a:p>
          <a:p>
            <a:r>
              <a:rPr lang="en-US" sz="2800" dirty="0"/>
              <a:t>3 To him the doorkeeper opens, and the sheep hear his voice; and he calls his own sheep by name and leads them out</a:t>
            </a:r>
          </a:p>
          <a:p>
            <a:endParaRPr lang="en-US" sz="2800" dirty="0"/>
          </a:p>
          <a:p>
            <a:r>
              <a:rPr lang="en-US" sz="2800" dirty="0"/>
              <a:t>John 10:14</a:t>
            </a:r>
          </a:p>
          <a:p>
            <a:r>
              <a:rPr lang="en-US" sz="2800" dirty="0"/>
              <a:t>I am the good shepherd; and I know My sheep, and am known by My own.</a:t>
            </a:r>
          </a:p>
        </p:txBody>
      </p:sp>
    </p:spTree>
    <p:extLst>
      <p:ext uri="{BB962C8B-B14F-4D97-AF65-F5344CB8AC3E}">
        <p14:creationId xmlns:p14="http://schemas.microsoft.com/office/powerpoint/2010/main" val="4182974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up)">
                                      <p:cBhvr>
                                        <p:cTn id="15" dur="1000"/>
                                        <p:tgtEl>
                                          <p:spTgt spid="3">
                                            <p:txEl>
                                              <p:pRg st="3" end="3"/>
                                            </p:txEl>
                                          </p:spTgt>
                                        </p:tgtEl>
                                      </p:cBhvr>
                                    </p:animEffect>
                                  </p:childTnLst>
                                </p:cTn>
                              </p:par>
                              <p:par>
                                <p:cTn id="16" presetID="22" presetClass="entr" presetSubtype="1"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up)">
                                      <p:cBhvr>
                                        <p:cTn id="18"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shepherd provides</a:t>
            </a:r>
            <a:br>
              <a:rPr lang="en-US" dirty="0"/>
            </a:br>
            <a:r>
              <a:rPr lang="en-US" dirty="0"/>
              <a:t> for the sheep </a:t>
            </a:r>
          </a:p>
        </p:txBody>
      </p:sp>
      <p:sp>
        <p:nvSpPr>
          <p:cNvPr id="3" name="Content Placeholder 2"/>
          <p:cNvSpPr>
            <a:spLocks noGrp="1"/>
          </p:cNvSpPr>
          <p:nvPr>
            <p:ph idx="1"/>
          </p:nvPr>
        </p:nvSpPr>
        <p:spPr>
          <a:xfrm>
            <a:off x="193184" y="1845735"/>
            <a:ext cx="8744755" cy="4310367"/>
          </a:xfrm>
        </p:spPr>
        <p:txBody>
          <a:bodyPr>
            <a:normAutofit/>
          </a:bodyPr>
          <a:lstStyle/>
          <a:p>
            <a:r>
              <a:rPr lang="en-US" sz="2800" dirty="0"/>
              <a:t>Psalm 23:4</a:t>
            </a:r>
          </a:p>
          <a:p>
            <a:r>
              <a:rPr lang="en-US" sz="2800" dirty="0"/>
              <a:t>4 Yea, though I walk through the valley of the shadow of death, I will fear no evil; For You are with me; Your rod and Your staff, they comfort me.</a:t>
            </a:r>
          </a:p>
          <a:p>
            <a:endParaRPr lang="en-US" sz="2600" dirty="0"/>
          </a:p>
          <a:p>
            <a:pPr lvl="0">
              <a:buClr>
                <a:srgbClr val="1CADE4"/>
              </a:buClr>
            </a:pPr>
            <a:r>
              <a:rPr lang="en-US" sz="2800" dirty="0">
                <a:solidFill>
                  <a:prstClr val="black">
                    <a:lumMod val="75000"/>
                    <a:lumOff val="25000"/>
                  </a:prstClr>
                </a:solidFill>
              </a:rPr>
              <a:t>The shepherd provides protection and guidance in the field with his rod and staff</a:t>
            </a:r>
          </a:p>
          <a:p>
            <a:endParaRPr lang="en-US" dirty="0"/>
          </a:p>
          <a:p>
            <a:endParaRPr lang="en-US" dirty="0"/>
          </a:p>
          <a:p>
            <a:endParaRPr lang="en-US" dirty="0"/>
          </a:p>
        </p:txBody>
      </p:sp>
    </p:spTree>
    <p:extLst>
      <p:ext uri="{BB962C8B-B14F-4D97-AF65-F5344CB8AC3E}">
        <p14:creationId xmlns:p14="http://schemas.microsoft.com/office/powerpoint/2010/main" val="1068158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up)">
                                      <p:cBhvr>
                                        <p:cTn id="15" dur="75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1577" y="286604"/>
            <a:ext cx="8126569" cy="5679536"/>
          </a:xfrm>
        </p:spPr>
      </p:pic>
      <p:sp>
        <p:nvSpPr>
          <p:cNvPr id="5" name="Rectangle 4"/>
          <p:cNvSpPr/>
          <p:nvPr/>
        </p:nvSpPr>
        <p:spPr>
          <a:xfrm>
            <a:off x="3734875" y="3451540"/>
            <a:ext cx="2253803" cy="605307"/>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114983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69F93-3672-4FDE-8178-762FCC897354}"/>
              </a:ext>
            </a:extLst>
          </p:cNvPr>
          <p:cNvSpPr>
            <a:spLocks noGrp="1"/>
          </p:cNvSpPr>
          <p:nvPr>
            <p:ph type="title"/>
          </p:nvPr>
        </p:nvSpPr>
        <p:spPr/>
        <p:txBody>
          <a:bodyPr/>
          <a:lstStyle/>
          <a:p>
            <a:pPr algn="ctr"/>
            <a:r>
              <a:rPr lang="en-US" dirty="0">
                <a:solidFill>
                  <a:prstClr val="black">
                    <a:lumMod val="75000"/>
                    <a:lumOff val="25000"/>
                  </a:prstClr>
                </a:solidFill>
              </a:rPr>
              <a:t>The shepherd provides</a:t>
            </a:r>
            <a:br>
              <a:rPr lang="en-US" dirty="0">
                <a:solidFill>
                  <a:prstClr val="black">
                    <a:lumMod val="75000"/>
                    <a:lumOff val="25000"/>
                  </a:prstClr>
                </a:solidFill>
              </a:rPr>
            </a:br>
            <a:r>
              <a:rPr lang="en-US" dirty="0">
                <a:solidFill>
                  <a:prstClr val="black">
                    <a:lumMod val="75000"/>
                    <a:lumOff val="25000"/>
                  </a:prstClr>
                </a:solidFill>
              </a:rPr>
              <a:t> for the sheep </a:t>
            </a:r>
            <a:endParaRPr lang="en-US" dirty="0"/>
          </a:p>
        </p:txBody>
      </p:sp>
      <p:sp>
        <p:nvSpPr>
          <p:cNvPr id="3" name="Content Placeholder 2">
            <a:extLst>
              <a:ext uri="{FF2B5EF4-FFF2-40B4-BE49-F238E27FC236}">
                <a16:creationId xmlns:a16="http://schemas.microsoft.com/office/drawing/2014/main" id="{0D295A94-A2F7-47A7-B89E-AD56D92BACBB}"/>
              </a:ext>
            </a:extLst>
          </p:cNvPr>
          <p:cNvSpPr>
            <a:spLocks noGrp="1"/>
          </p:cNvSpPr>
          <p:nvPr>
            <p:ph idx="1"/>
          </p:nvPr>
        </p:nvSpPr>
        <p:spPr/>
        <p:txBody>
          <a:bodyPr/>
          <a:lstStyle/>
          <a:p>
            <a:pPr lvl="0">
              <a:buClr>
                <a:srgbClr val="1CADE4"/>
              </a:buClr>
            </a:pPr>
            <a:r>
              <a:rPr lang="en-US" sz="2800" dirty="0">
                <a:solidFill>
                  <a:prstClr val="black">
                    <a:lumMod val="75000"/>
                    <a:lumOff val="25000"/>
                  </a:prstClr>
                </a:solidFill>
              </a:rPr>
              <a:t>John 10:1-2 (NKJV)</a:t>
            </a:r>
          </a:p>
          <a:p>
            <a:pPr lvl="0">
              <a:buClr>
                <a:srgbClr val="1CADE4"/>
              </a:buClr>
            </a:pPr>
            <a:r>
              <a:rPr lang="en-US" sz="2800" dirty="0">
                <a:solidFill>
                  <a:prstClr val="black">
                    <a:lumMod val="75000"/>
                    <a:lumOff val="25000"/>
                  </a:prstClr>
                </a:solidFill>
              </a:rPr>
              <a:t>10 “Most assuredly, I say to you, he who does not enter the sheepfold by the door, but climbs up some other way, the same is a thief and a robber. 2 But he who enters by the door is the shepherd of the sheep.</a:t>
            </a:r>
          </a:p>
          <a:p>
            <a:pPr lvl="0">
              <a:buClr>
                <a:srgbClr val="1CADE4"/>
              </a:buClr>
            </a:pPr>
            <a:endParaRPr lang="en-US" sz="2800" dirty="0">
              <a:solidFill>
                <a:prstClr val="black">
                  <a:lumMod val="75000"/>
                  <a:lumOff val="25000"/>
                </a:prstClr>
              </a:solidFill>
            </a:endParaRPr>
          </a:p>
          <a:p>
            <a:pPr lvl="0">
              <a:buClr>
                <a:srgbClr val="1CADE4"/>
              </a:buClr>
            </a:pPr>
            <a:r>
              <a:rPr lang="en-US" sz="2800" dirty="0">
                <a:solidFill>
                  <a:prstClr val="black">
                    <a:lumMod val="75000"/>
                    <a:lumOff val="25000"/>
                  </a:prstClr>
                </a:solidFill>
              </a:rPr>
              <a:t>And at night:  in the sheepfold </a:t>
            </a:r>
          </a:p>
          <a:p>
            <a:endParaRPr lang="en-US" dirty="0"/>
          </a:p>
        </p:txBody>
      </p:sp>
    </p:spTree>
    <p:extLst>
      <p:ext uri="{BB962C8B-B14F-4D97-AF65-F5344CB8AC3E}">
        <p14:creationId xmlns:p14="http://schemas.microsoft.com/office/powerpoint/2010/main" val="2364587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up)">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976" y="-220276"/>
            <a:ext cx="9449864" cy="7078276"/>
          </a:xfrm>
        </p:spPr>
      </p:pic>
    </p:spTree>
    <p:extLst>
      <p:ext uri="{BB962C8B-B14F-4D97-AF65-F5344CB8AC3E}">
        <p14:creationId xmlns:p14="http://schemas.microsoft.com/office/powerpoint/2010/main" val="764910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shepherd provides</a:t>
            </a:r>
            <a:br>
              <a:rPr lang="en-US" dirty="0"/>
            </a:br>
            <a:r>
              <a:rPr lang="en-US" dirty="0"/>
              <a:t> for the sheep </a:t>
            </a:r>
          </a:p>
        </p:txBody>
      </p:sp>
      <p:sp>
        <p:nvSpPr>
          <p:cNvPr id="3" name="Content Placeholder 2"/>
          <p:cNvSpPr>
            <a:spLocks noGrp="1"/>
          </p:cNvSpPr>
          <p:nvPr>
            <p:ph idx="1"/>
          </p:nvPr>
        </p:nvSpPr>
        <p:spPr>
          <a:xfrm>
            <a:off x="360610" y="1845735"/>
            <a:ext cx="8409905" cy="4658097"/>
          </a:xfrm>
        </p:spPr>
        <p:txBody>
          <a:bodyPr>
            <a:normAutofit/>
          </a:bodyPr>
          <a:lstStyle/>
          <a:p>
            <a:pPr lvl="0">
              <a:buClr>
                <a:srgbClr val="1CADE4"/>
              </a:buClr>
            </a:pPr>
            <a:endParaRPr lang="en-US" sz="2800" dirty="0">
              <a:solidFill>
                <a:prstClr val="black">
                  <a:lumMod val="75000"/>
                  <a:lumOff val="25000"/>
                </a:prstClr>
              </a:solidFill>
            </a:endParaRPr>
          </a:p>
          <a:p>
            <a:pPr lvl="0">
              <a:buClr>
                <a:srgbClr val="1CADE4"/>
              </a:buClr>
            </a:pPr>
            <a:r>
              <a:rPr lang="en-US" sz="2800" dirty="0">
                <a:solidFill>
                  <a:prstClr val="black">
                    <a:lumMod val="75000"/>
                    <a:lumOff val="25000"/>
                  </a:prstClr>
                </a:solidFill>
              </a:rPr>
              <a:t>John 10:9</a:t>
            </a:r>
          </a:p>
          <a:p>
            <a:pPr lvl="0">
              <a:buClr>
                <a:srgbClr val="1CADE4"/>
              </a:buClr>
            </a:pPr>
            <a:r>
              <a:rPr lang="en-US" sz="2800" dirty="0">
                <a:solidFill>
                  <a:prstClr val="black">
                    <a:lumMod val="75000"/>
                    <a:lumOff val="25000"/>
                  </a:prstClr>
                </a:solidFill>
              </a:rPr>
              <a:t>9 I am the door. If anyone enters by Me, he will be saved, and will go in and out and find pasture.</a:t>
            </a:r>
          </a:p>
          <a:p>
            <a:endParaRPr lang="en-US" sz="2800" dirty="0"/>
          </a:p>
        </p:txBody>
      </p:sp>
    </p:spTree>
    <p:extLst>
      <p:ext uri="{BB962C8B-B14F-4D97-AF65-F5344CB8AC3E}">
        <p14:creationId xmlns:p14="http://schemas.microsoft.com/office/powerpoint/2010/main" val="1274679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up)">
                                      <p:cBhvr>
                                        <p:cTn id="7" dur="750"/>
                                        <p:tgtEl>
                                          <p:spTgt spid="3">
                                            <p:txEl>
                                              <p:pRg st="1" end="1"/>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up)">
                                      <p:cBhvr>
                                        <p:cTn id="10" dur="7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775</TotalTime>
  <Words>103</Words>
  <Application>Microsoft Office PowerPoint</Application>
  <PresentationFormat>On-screen Show (4:3)</PresentationFormat>
  <Paragraphs>58</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Calibri</vt:lpstr>
      <vt:lpstr>Calibri Light</vt:lpstr>
      <vt:lpstr>Retrospect</vt:lpstr>
      <vt:lpstr>Psalm 23</vt:lpstr>
      <vt:lpstr>PowerPoint Presentation</vt:lpstr>
      <vt:lpstr>Sheep recognize that they need the shepherd. </vt:lpstr>
      <vt:lpstr>Sheep recognize that they need the shepherd. </vt:lpstr>
      <vt:lpstr>The shepherd provides  for the sheep </vt:lpstr>
      <vt:lpstr>PowerPoint Presentation</vt:lpstr>
      <vt:lpstr>The shepherd provides  for the sheep </vt:lpstr>
      <vt:lpstr>PowerPoint Presentation</vt:lpstr>
      <vt:lpstr>The shepherd provides  for the sheep </vt:lpstr>
      <vt:lpstr>PowerPoint Presentation</vt:lpstr>
      <vt:lpstr>The shepherd provides  for the sheep </vt:lpstr>
      <vt:lpstr>Jesus is the true shepherd</vt:lpstr>
      <vt:lpstr>Jesus is the true shepherd</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Psalm 23</dc:title>
  <dc:creator>Microsoft account</dc:creator>
  <cp:lastModifiedBy>Auditorium</cp:lastModifiedBy>
  <cp:revision>36</cp:revision>
  <dcterms:created xsi:type="dcterms:W3CDTF">2017-07-15T17:50:53Z</dcterms:created>
  <dcterms:modified xsi:type="dcterms:W3CDTF">2017-07-16T20:45:45Z</dcterms:modified>
</cp:coreProperties>
</file>