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8"/>
  </p:notesMasterIdLst>
  <p:sldIdLst>
    <p:sldId id="288" r:id="rId3"/>
    <p:sldId id="257" r:id="rId4"/>
    <p:sldId id="272" r:id="rId5"/>
    <p:sldId id="274" r:id="rId6"/>
    <p:sldId id="260" r:id="rId7"/>
    <p:sldId id="261" r:id="rId8"/>
    <p:sldId id="258" r:id="rId9"/>
    <p:sldId id="284" r:id="rId10"/>
    <p:sldId id="279" r:id="rId11"/>
    <p:sldId id="280" r:id="rId12"/>
    <p:sldId id="278" r:id="rId13"/>
    <p:sldId id="262" r:id="rId14"/>
    <p:sldId id="263" r:id="rId15"/>
    <p:sldId id="264" r:id="rId16"/>
    <p:sldId id="259" r:id="rId17"/>
    <p:sldId id="266" r:id="rId18"/>
    <p:sldId id="285" r:id="rId19"/>
    <p:sldId id="276" r:id="rId20"/>
    <p:sldId id="267" r:id="rId21"/>
    <p:sldId id="277" r:id="rId22"/>
    <p:sldId id="268" r:id="rId23"/>
    <p:sldId id="269" r:id="rId24"/>
    <p:sldId id="287" r:id="rId25"/>
    <p:sldId id="27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5700"/>
    <a:srgbClr val="E7AA01"/>
    <a:srgbClr val="AE4F00"/>
    <a:srgbClr val="00863D"/>
    <a:srgbClr val="4F2270"/>
    <a:srgbClr val="F24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83" d="100"/>
          <a:sy n="83" d="100"/>
        </p:scale>
        <p:origin x="108"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B3765-3DBC-4082-9AA6-BE50F6DDB75A}" type="datetimeFigureOut">
              <a:rPr lang="en-US" smtClean="0"/>
              <a:t>7/30/2017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DB04F-E30F-4188-A06A-AB1A3F0D46A7}" type="slidenum">
              <a:rPr lang="en-US" smtClean="0"/>
              <a:t>‹#›</a:t>
            </a:fld>
            <a:endParaRPr lang="en-US"/>
          </a:p>
        </p:txBody>
      </p:sp>
    </p:spTree>
    <p:extLst>
      <p:ext uri="{BB962C8B-B14F-4D97-AF65-F5344CB8AC3E}">
        <p14:creationId xmlns:p14="http://schemas.microsoft.com/office/powerpoint/2010/main" val="211339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D686-1B3F-BE41-BDC0-FFB10A260F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AE5A64-6C59-E64A-B8E2-09DA8A9B5B2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C094D82-4743-D946-9076-AD512A9CC03F}"/>
              </a:ext>
            </a:extLst>
          </p:cNvPr>
          <p:cNvSpPr>
            <a:spLocks noGrp="1"/>
          </p:cNvSpPr>
          <p:nvPr>
            <p:ph type="dt" sz="half" idx="10"/>
          </p:nvPr>
        </p:nvSpPr>
        <p:spPr/>
        <p:txBody>
          <a:bodyPr/>
          <a:lstStyle/>
          <a:p>
            <a:fld id="{7D3044C2-8A0D-4398-B21B-50E03A5528A2}" type="datetime1">
              <a:rPr lang="en-US" smtClean="0"/>
              <a:t>7/30/2017</a:t>
            </a:fld>
            <a:endParaRPr lang="en-US"/>
          </a:p>
        </p:txBody>
      </p:sp>
      <p:sp>
        <p:nvSpPr>
          <p:cNvPr id="5" name="Footer Placeholder 4">
            <a:extLst>
              <a:ext uri="{FF2B5EF4-FFF2-40B4-BE49-F238E27FC236}">
                <a16:creationId xmlns:a16="http://schemas.microsoft.com/office/drawing/2014/main" id="{A5A71B19-237A-4342-8831-63B692500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B3F5D-DEDF-054B-9283-D32C81271FBE}"/>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202751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2540-CE54-0243-BC7F-D00F6AC66C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116AB-CA3F-5842-B369-9F34655510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3DA47-0D8D-BA42-A2FE-741E27A1E9C8}"/>
              </a:ext>
            </a:extLst>
          </p:cNvPr>
          <p:cNvSpPr>
            <a:spLocks noGrp="1"/>
          </p:cNvSpPr>
          <p:nvPr>
            <p:ph type="dt" sz="half" idx="10"/>
          </p:nvPr>
        </p:nvSpPr>
        <p:spPr/>
        <p:txBody>
          <a:bodyPr/>
          <a:lstStyle/>
          <a:p>
            <a:fld id="{D75069F9-63A1-4E53-A045-B80A927AF5E3}" type="datetime1">
              <a:rPr lang="en-US" smtClean="0"/>
              <a:t>7/30/2017</a:t>
            </a:fld>
            <a:endParaRPr lang="en-US"/>
          </a:p>
        </p:txBody>
      </p:sp>
      <p:sp>
        <p:nvSpPr>
          <p:cNvPr id="5" name="Footer Placeholder 4">
            <a:extLst>
              <a:ext uri="{FF2B5EF4-FFF2-40B4-BE49-F238E27FC236}">
                <a16:creationId xmlns:a16="http://schemas.microsoft.com/office/drawing/2014/main" id="{221ABC1E-D06E-434B-B3BF-3817ACE64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35DF5-9297-F844-A0EE-7C57BA79C511}"/>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41777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971EC2-9382-7142-AF3E-3B896632BC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B28AAC-36EC-5445-8EB4-2D5D8631103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34A1-985F-A641-8709-6D3AA9051A47}"/>
              </a:ext>
            </a:extLst>
          </p:cNvPr>
          <p:cNvSpPr>
            <a:spLocks noGrp="1"/>
          </p:cNvSpPr>
          <p:nvPr>
            <p:ph type="dt" sz="half" idx="10"/>
          </p:nvPr>
        </p:nvSpPr>
        <p:spPr/>
        <p:txBody>
          <a:bodyPr/>
          <a:lstStyle/>
          <a:p>
            <a:fld id="{697DC013-CC99-48A3-BA23-509A0A001267}" type="datetime1">
              <a:rPr lang="en-US" smtClean="0"/>
              <a:t>7/30/2017</a:t>
            </a:fld>
            <a:endParaRPr lang="en-US"/>
          </a:p>
        </p:txBody>
      </p:sp>
      <p:sp>
        <p:nvSpPr>
          <p:cNvPr id="5" name="Footer Placeholder 4">
            <a:extLst>
              <a:ext uri="{FF2B5EF4-FFF2-40B4-BE49-F238E27FC236}">
                <a16:creationId xmlns:a16="http://schemas.microsoft.com/office/drawing/2014/main" id="{FB46BBCB-A276-AD41-B0A5-1AF9D3F92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446A7-AD69-4646-9469-C354084AA019}"/>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81557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565EF-AEC4-406C-AD5D-B46C73F7BB82}" type="datetime1">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348374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9E63-7AAB-412B-A4E5-B660BDAE26BA}" type="datetime1">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375491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B32A16-A07F-44F7-9E61-950606D31FCE}" type="datetime1">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316900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0CF57F-029D-4732-95C6-AA5E59522358}" type="datetime1">
              <a:rPr lang="en-US" smtClean="0"/>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75577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57A4E-6F51-4CD0-8C41-A976E1813E4F}" type="datetime1">
              <a:rPr lang="en-US" smtClean="0"/>
              <a:t>7/30/2017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4073776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CAEE7E-93ED-4520-9DCC-EEFC4D9E74D0}" type="datetime1">
              <a:rPr lang="en-US" smtClean="0"/>
              <a:t>7/30/2017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2844762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5A832-8884-4963-9106-F7BFDA71E623}" type="datetime1">
              <a:rPr lang="en-US" smtClean="0"/>
              <a:t>7/30/2017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3686064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9C101-03D3-4D48-9975-3E606CC29255}" type="datetime1">
              <a:rPr lang="en-US" smtClean="0"/>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382737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8995-BAB7-004F-8CB6-09BF5D0B82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879A8-D15E-C046-A486-F1270A1498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C3604-BCB5-CC4C-AFD5-543EDB164D2A}"/>
              </a:ext>
            </a:extLst>
          </p:cNvPr>
          <p:cNvSpPr>
            <a:spLocks noGrp="1"/>
          </p:cNvSpPr>
          <p:nvPr>
            <p:ph type="dt" sz="half" idx="10"/>
          </p:nvPr>
        </p:nvSpPr>
        <p:spPr/>
        <p:txBody>
          <a:bodyPr/>
          <a:lstStyle/>
          <a:p>
            <a:fld id="{5679B252-32A7-4470-BFCA-7A969411C123}" type="datetime1">
              <a:rPr lang="en-US" smtClean="0"/>
              <a:t>7/30/2017</a:t>
            </a:fld>
            <a:endParaRPr lang="en-US"/>
          </a:p>
        </p:txBody>
      </p:sp>
      <p:sp>
        <p:nvSpPr>
          <p:cNvPr id="5" name="Footer Placeholder 4">
            <a:extLst>
              <a:ext uri="{FF2B5EF4-FFF2-40B4-BE49-F238E27FC236}">
                <a16:creationId xmlns:a16="http://schemas.microsoft.com/office/drawing/2014/main" id="{46B71B69-CAAC-9A4A-9F47-0D8B763D5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ADEB6-BCAB-F14A-A467-013BEE21786C}"/>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3282896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B3C56E-4540-45F8-85CE-0F831A45CDB6}" type="datetime1">
              <a:rPr lang="en-US" smtClean="0"/>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2678278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40F3B-361A-4084-B120-6DD059C23E92}" type="datetime1">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981230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AA4C0-03A7-4E53-B84D-43C3047F115A}" type="datetime1">
              <a:rPr lang="en-US" smtClean="0"/>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FD726-81E8-429B-A31E-AD4ACE525CF0}" type="slidenum">
              <a:rPr lang="en-US" smtClean="0"/>
              <a:pPr/>
              <a:t>‹#›</a:t>
            </a:fld>
            <a:endParaRPr lang="en-US"/>
          </a:p>
        </p:txBody>
      </p:sp>
    </p:spTree>
    <p:extLst>
      <p:ext uri="{BB962C8B-B14F-4D97-AF65-F5344CB8AC3E}">
        <p14:creationId xmlns:p14="http://schemas.microsoft.com/office/powerpoint/2010/main" val="56989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8941-19C1-304C-9FAC-FE08B078EEC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CC12552-F765-A246-AAE9-D25FD5B7B40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3C079A-CC10-9E41-BFE5-F6D166B2C7D2}"/>
              </a:ext>
            </a:extLst>
          </p:cNvPr>
          <p:cNvSpPr>
            <a:spLocks noGrp="1"/>
          </p:cNvSpPr>
          <p:nvPr>
            <p:ph type="dt" sz="half" idx="10"/>
          </p:nvPr>
        </p:nvSpPr>
        <p:spPr/>
        <p:txBody>
          <a:bodyPr/>
          <a:lstStyle/>
          <a:p>
            <a:fld id="{6AF432B3-29AA-4649-A0E3-6C0D97AFB784}" type="datetime1">
              <a:rPr lang="en-US" smtClean="0"/>
              <a:t>7/30/2017</a:t>
            </a:fld>
            <a:endParaRPr lang="en-US"/>
          </a:p>
        </p:txBody>
      </p:sp>
      <p:sp>
        <p:nvSpPr>
          <p:cNvPr id="5" name="Footer Placeholder 4">
            <a:extLst>
              <a:ext uri="{FF2B5EF4-FFF2-40B4-BE49-F238E27FC236}">
                <a16:creationId xmlns:a16="http://schemas.microsoft.com/office/drawing/2014/main" id="{09968CBF-9564-1142-A545-F7C4D146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E44F6-5852-C642-A1EA-D8ECC2C0CE13}"/>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152673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4259-FE26-B04F-92E1-AB68082B1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9E46FD-BCDA-2143-A504-87CB20C1EDB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CC26FA-6256-CD4F-BB74-01496A444A6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A8D2A-5CA7-F24C-A13E-4E8057E7336E}"/>
              </a:ext>
            </a:extLst>
          </p:cNvPr>
          <p:cNvSpPr>
            <a:spLocks noGrp="1"/>
          </p:cNvSpPr>
          <p:nvPr>
            <p:ph type="dt" sz="half" idx="10"/>
          </p:nvPr>
        </p:nvSpPr>
        <p:spPr/>
        <p:txBody>
          <a:bodyPr/>
          <a:lstStyle/>
          <a:p>
            <a:fld id="{2E529526-D549-4913-B870-675B40A7A85C}" type="datetime1">
              <a:rPr lang="en-US" smtClean="0"/>
              <a:t>7/30/2017</a:t>
            </a:fld>
            <a:endParaRPr lang="en-US"/>
          </a:p>
        </p:txBody>
      </p:sp>
      <p:sp>
        <p:nvSpPr>
          <p:cNvPr id="6" name="Footer Placeholder 5">
            <a:extLst>
              <a:ext uri="{FF2B5EF4-FFF2-40B4-BE49-F238E27FC236}">
                <a16:creationId xmlns:a16="http://schemas.microsoft.com/office/drawing/2014/main" id="{DA546B36-3181-1F49-BCDC-6EBF96C68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4A453-41F8-6F45-80D2-9D4E7BA841FE}"/>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410538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2FF-EA65-F44C-B0D2-AC4D2F4C106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3015BB-F9BC-5B47-93F2-C0C1CCFCC0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4C89808-0726-5F45-84C8-891A2E3AB8A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FA521-F0A1-9B41-958B-0C3D20AA0D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46F9241-8295-3846-902D-522ECEE6651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64718-646E-CF45-B3DA-93D6399DBF17}"/>
              </a:ext>
            </a:extLst>
          </p:cNvPr>
          <p:cNvSpPr>
            <a:spLocks noGrp="1"/>
          </p:cNvSpPr>
          <p:nvPr>
            <p:ph type="dt" sz="half" idx="10"/>
          </p:nvPr>
        </p:nvSpPr>
        <p:spPr/>
        <p:txBody>
          <a:bodyPr/>
          <a:lstStyle/>
          <a:p>
            <a:fld id="{42B2A306-71F2-418C-A875-8B18C52E2F2F}" type="datetime1">
              <a:rPr lang="en-US" smtClean="0"/>
              <a:t>7/30/2017</a:t>
            </a:fld>
            <a:endParaRPr lang="en-US"/>
          </a:p>
        </p:txBody>
      </p:sp>
      <p:sp>
        <p:nvSpPr>
          <p:cNvPr id="8" name="Footer Placeholder 7">
            <a:extLst>
              <a:ext uri="{FF2B5EF4-FFF2-40B4-BE49-F238E27FC236}">
                <a16:creationId xmlns:a16="http://schemas.microsoft.com/office/drawing/2014/main" id="{94246DD6-B535-8948-BE00-D0E5E37BA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17553D-E08C-CC47-AF96-729B76AEDF1F}"/>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77345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CA28-F487-C145-8B80-FD0FA896DB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881D04-8342-9D46-934C-27BC8E0A7595}"/>
              </a:ext>
            </a:extLst>
          </p:cNvPr>
          <p:cNvSpPr>
            <a:spLocks noGrp="1"/>
          </p:cNvSpPr>
          <p:nvPr>
            <p:ph type="dt" sz="half" idx="10"/>
          </p:nvPr>
        </p:nvSpPr>
        <p:spPr/>
        <p:txBody>
          <a:bodyPr/>
          <a:lstStyle/>
          <a:p>
            <a:fld id="{8F43F32E-B550-4D7D-A5C4-95536A47335D}" type="datetime1">
              <a:rPr lang="en-US" smtClean="0"/>
              <a:t>7/30/2017</a:t>
            </a:fld>
            <a:endParaRPr lang="en-US"/>
          </a:p>
        </p:txBody>
      </p:sp>
      <p:sp>
        <p:nvSpPr>
          <p:cNvPr id="4" name="Footer Placeholder 3">
            <a:extLst>
              <a:ext uri="{FF2B5EF4-FFF2-40B4-BE49-F238E27FC236}">
                <a16:creationId xmlns:a16="http://schemas.microsoft.com/office/drawing/2014/main" id="{031C88CB-228C-9F44-93C3-D3E30658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10A314-91B3-CD4F-8A15-E536FD06A4AA}"/>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303633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77E39-1692-A545-B851-6DBFCE1E0236}"/>
              </a:ext>
            </a:extLst>
          </p:cNvPr>
          <p:cNvSpPr>
            <a:spLocks noGrp="1"/>
          </p:cNvSpPr>
          <p:nvPr>
            <p:ph type="dt" sz="half" idx="10"/>
          </p:nvPr>
        </p:nvSpPr>
        <p:spPr/>
        <p:txBody>
          <a:bodyPr/>
          <a:lstStyle/>
          <a:p>
            <a:fld id="{1BF19E54-88F8-4C0F-9A4E-B18F8FA0130A}" type="datetime1">
              <a:rPr lang="en-US" smtClean="0"/>
              <a:t>7/30/2017</a:t>
            </a:fld>
            <a:endParaRPr lang="en-US"/>
          </a:p>
        </p:txBody>
      </p:sp>
      <p:sp>
        <p:nvSpPr>
          <p:cNvPr id="3" name="Footer Placeholder 2">
            <a:extLst>
              <a:ext uri="{FF2B5EF4-FFF2-40B4-BE49-F238E27FC236}">
                <a16:creationId xmlns:a16="http://schemas.microsoft.com/office/drawing/2014/main" id="{3760C151-DB75-FF4F-9F90-FBE79B21B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7FF84-68BA-AE41-8D2F-FF4FCFD12B9D}"/>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348459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CB4A-E9CA-094F-8FD3-BC47B06BF5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91EC43C-E3C3-BF44-AAB6-1D355A698B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EB8C43-9301-3348-B7E3-F94104C3FC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1011566-5224-854F-8241-D098088B8AA2}"/>
              </a:ext>
            </a:extLst>
          </p:cNvPr>
          <p:cNvSpPr>
            <a:spLocks noGrp="1"/>
          </p:cNvSpPr>
          <p:nvPr>
            <p:ph type="dt" sz="half" idx="10"/>
          </p:nvPr>
        </p:nvSpPr>
        <p:spPr/>
        <p:txBody>
          <a:bodyPr/>
          <a:lstStyle/>
          <a:p>
            <a:fld id="{F3437CE1-3308-4C24-BDE5-8A61B72DED43}" type="datetime1">
              <a:rPr lang="en-US" smtClean="0"/>
              <a:t>7/30/2017</a:t>
            </a:fld>
            <a:endParaRPr lang="en-US"/>
          </a:p>
        </p:txBody>
      </p:sp>
      <p:sp>
        <p:nvSpPr>
          <p:cNvPr id="6" name="Footer Placeholder 5">
            <a:extLst>
              <a:ext uri="{FF2B5EF4-FFF2-40B4-BE49-F238E27FC236}">
                <a16:creationId xmlns:a16="http://schemas.microsoft.com/office/drawing/2014/main" id="{16C6563F-19AC-AE4C-9392-FFA8EAC59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9617B-5003-EC4B-B0E1-38D770BC935D}"/>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234353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E82-7519-1E4B-A7D9-88DA67AD0C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74F489-2A65-2242-8C2E-0A8721F53A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EFD6EE-C53F-794E-86F4-045776C14A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80B97FF-41D7-C947-87AA-3C3726D15945}"/>
              </a:ext>
            </a:extLst>
          </p:cNvPr>
          <p:cNvSpPr>
            <a:spLocks noGrp="1"/>
          </p:cNvSpPr>
          <p:nvPr>
            <p:ph type="dt" sz="half" idx="10"/>
          </p:nvPr>
        </p:nvSpPr>
        <p:spPr/>
        <p:txBody>
          <a:bodyPr/>
          <a:lstStyle/>
          <a:p>
            <a:fld id="{7D9E894C-3EE6-4C73-B1F2-4B174DA52C69}" type="datetime1">
              <a:rPr lang="en-US" smtClean="0"/>
              <a:t>7/30/2017</a:t>
            </a:fld>
            <a:endParaRPr lang="en-US"/>
          </a:p>
        </p:txBody>
      </p:sp>
      <p:sp>
        <p:nvSpPr>
          <p:cNvPr id="6" name="Footer Placeholder 5">
            <a:extLst>
              <a:ext uri="{FF2B5EF4-FFF2-40B4-BE49-F238E27FC236}">
                <a16:creationId xmlns:a16="http://schemas.microsoft.com/office/drawing/2014/main" id="{C7BF8E2B-D309-8343-BA60-79307ADA5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17FA9-3F0F-6040-9A75-6744BDCFB100}"/>
              </a:ext>
            </a:extLst>
          </p:cNvPr>
          <p:cNvSpPr>
            <a:spLocks noGrp="1"/>
          </p:cNvSpPr>
          <p:nvPr>
            <p:ph type="sldNum" sz="quarter" idx="12"/>
          </p:nvPr>
        </p:nvSpPr>
        <p:spPr/>
        <p:txBody>
          <a:bodyPr/>
          <a:lstStyle/>
          <a:p>
            <a:fld id="{9085F6C4-04AB-C94C-860A-025651AA3C72}" type="slidenum">
              <a:rPr lang="en-US" smtClean="0"/>
              <a:t>‹#›</a:t>
            </a:fld>
            <a:endParaRPr lang="en-US"/>
          </a:p>
        </p:txBody>
      </p:sp>
    </p:spTree>
    <p:extLst>
      <p:ext uri="{BB962C8B-B14F-4D97-AF65-F5344CB8AC3E}">
        <p14:creationId xmlns:p14="http://schemas.microsoft.com/office/powerpoint/2010/main" val="362624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E8D5F-4D56-AC47-99E8-57A1A25D7C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ADD745-62EA-1E45-B4A1-296AFEA2B7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D0C2C-BD0A-BC42-918C-D06E519BE99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E17F08-81C7-4990-B7E9-51E8973EBAD1}" type="datetime1">
              <a:rPr lang="en-US" smtClean="0"/>
              <a:t>7/30/2017</a:t>
            </a:fld>
            <a:endParaRPr lang="en-US"/>
          </a:p>
        </p:txBody>
      </p:sp>
      <p:sp>
        <p:nvSpPr>
          <p:cNvPr id="5" name="Footer Placeholder 4">
            <a:extLst>
              <a:ext uri="{FF2B5EF4-FFF2-40B4-BE49-F238E27FC236}">
                <a16:creationId xmlns:a16="http://schemas.microsoft.com/office/drawing/2014/main" id="{FE27863C-771A-8542-9574-31FE4712A2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E9694A-C1EF-A445-8670-3409C91CFF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85F6C4-04AB-C94C-860A-025651AA3C72}" type="slidenum">
              <a:rPr lang="en-US" smtClean="0"/>
              <a:t>‹#›</a:t>
            </a:fld>
            <a:endParaRPr lang="en-US"/>
          </a:p>
        </p:txBody>
      </p:sp>
    </p:spTree>
    <p:extLst>
      <p:ext uri="{BB962C8B-B14F-4D97-AF65-F5344CB8AC3E}">
        <p14:creationId xmlns:p14="http://schemas.microsoft.com/office/powerpoint/2010/main" val="338543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AA2C2-770D-454D-BC38-2C07658A57C7}" type="datetime1">
              <a:rPr lang="en-US" smtClean="0"/>
              <a:t>7/30/2017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FD726-81E8-429B-A31E-AD4ACE525CF0}" type="slidenum">
              <a:rPr lang="en-US" smtClean="0"/>
              <a:pPr/>
              <a:t>‹#›</a:t>
            </a:fld>
            <a:endParaRPr lang="en-US"/>
          </a:p>
        </p:txBody>
      </p:sp>
    </p:spTree>
    <p:extLst>
      <p:ext uri="{BB962C8B-B14F-4D97-AF65-F5344CB8AC3E}">
        <p14:creationId xmlns:p14="http://schemas.microsoft.com/office/powerpoint/2010/main" val="3714835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BDA687-F895-4F74-8694-3AF96C8A5D37}"/>
              </a:ext>
            </a:extLst>
          </p:cNvPr>
          <p:cNvSpPr>
            <a:spLocks noGrp="1"/>
          </p:cNvSpPr>
          <p:nvPr>
            <p:ph type="ctrTitle"/>
          </p:nvPr>
        </p:nvSpPr>
        <p:spPr/>
        <p:txBody>
          <a:bodyPr>
            <a:normAutofit/>
          </a:bodyPr>
          <a:lstStyle/>
          <a:p>
            <a:r>
              <a:rPr lang="en-US" sz="8800" b="1" dirty="0">
                <a:ln w="28575">
                  <a:solidFill>
                    <a:srgbClr val="B65700"/>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PSALM 84</a:t>
            </a:r>
          </a:p>
        </p:txBody>
      </p:sp>
      <p:sp>
        <p:nvSpPr>
          <p:cNvPr id="6" name="Subtitle 5">
            <a:extLst>
              <a:ext uri="{FF2B5EF4-FFF2-40B4-BE49-F238E27FC236}">
                <a16:creationId xmlns:a16="http://schemas.microsoft.com/office/drawing/2014/main" id="{63FCF8DE-4A58-4D98-A38A-B07C1A6201CF}"/>
              </a:ext>
            </a:extLst>
          </p:cNvPr>
          <p:cNvSpPr>
            <a:spLocks noGrp="1"/>
          </p:cNvSpPr>
          <p:nvPr>
            <p:ph type="subTitle" idx="1"/>
          </p:nvPr>
        </p:nvSpPr>
        <p:spPr/>
        <p:txBody>
          <a:bodyPr>
            <a:noAutofit/>
          </a:bodyPr>
          <a:lstStyle/>
          <a:p>
            <a:r>
              <a:rPr lang="en-US" sz="6000" b="1" dirty="0">
                <a:ln w="19050">
                  <a:solidFill>
                    <a:srgbClr val="B65700"/>
                  </a:solidFill>
                  <a:prstDash val="solid"/>
                </a:ln>
                <a:solidFill>
                  <a:srgbClr val="FFFFFF"/>
                </a:solidFill>
                <a:effectLst>
                  <a:outerShdw blurRad="38100" dist="22860" dir="5400000" algn="tl" rotWithShape="0">
                    <a:srgbClr val="000000">
                      <a:alpha val="30000"/>
                    </a:srgbClr>
                  </a:outerShdw>
                </a:effectLst>
              </a:rPr>
              <a:t>I Love To Worship!</a:t>
            </a:r>
          </a:p>
        </p:txBody>
      </p:sp>
      <p:pic>
        <p:nvPicPr>
          <p:cNvPr id="10" name="Picture 9">
            <a:extLst>
              <a:ext uri="{FF2B5EF4-FFF2-40B4-BE49-F238E27FC236}">
                <a16:creationId xmlns:a16="http://schemas.microsoft.com/office/drawing/2014/main" id="{1086A7F9-BE15-484B-B2E6-52DB79B8E573}"/>
              </a:ext>
            </a:extLst>
          </p:cNvPr>
          <p:cNvPicPr>
            <a:picLocks noChangeAspect="1"/>
          </p:cNvPicPr>
          <p:nvPr/>
        </p:nvPicPr>
        <p:blipFill>
          <a:blip r:embed="rId2"/>
          <a:stretch>
            <a:fillRect/>
          </a:stretch>
        </p:blipFill>
        <p:spPr>
          <a:xfrm>
            <a:off x="965842" y="1891649"/>
            <a:ext cx="1225402" cy="1109568"/>
          </a:xfrm>
          <a:prstGeom prst="rect">
            <a:avLst/>
          </a:prstGeom>
        </p:spPr>
      </p:pic>
      <p:pic>
        <p:nvPicPr>
          <p:cNvPr id="11" name="Picture 10">
            <a:extLst>
              <a:ext uri="{FF2B5EF4-FFF2-40B4-BE49-F238E27FC236}">
                <a16:creationId xmlns:a16="http://schemas.microsoft.com/office/drawing/2014/main" id="{82E661BD-564D-41EC-9BB8-771A3D542849}"/>
              </a:ext>
            </a:extLst>
          </p:cNvPr>
          <p:cNvPicPr>
            <a:picLocks noChangeAspect="1"/>
          </p:cNvPicPr>
          <p:nvPr/>
        </p:nvPicPr>
        <p:blipFill>
          <a:blip r:embed="rId2"/>
          <a:stretch>
            <a:fillRect/>
          </a:stretch>
        </p:blipFill>
        <p:spPr>
          <a:xfrm>
            <a:off x="5064506" y="2609950"/>
            <a:ext cx="1225402" cy="1109568"/>
          </a:xfrm>
          <a:prstGeom prst="rect">
            <a:avLst/>
          </a:prstGeom>
        </p:spPr>
      </p:pic>
      <p:pic>
        <p:nvPicPr>
          <p:cNvPr id="12" name="Picture 11">
            <a:extLst>
              <a:ext uri="{FF2B5EF4-FFF2-40B4-BE49-F238E27FC236}">
                <a16:creationId xmlns:a16="http://schemas.microsoft.com/office/drawing/2014/main" id="{91DDAADD-BE34-443C-B974-43FD051BA7E6}"/>
              </a:ext>
            </a:extLst>
          </p:cNvPr>
          <p:cNvPicPr>
            <a:picLocks noChangeAspect="1"/>
          </p:cNvPicPr>
          <p:nvPr/>
        </p:nvPicPr>
        <p:blipFill>
          <a:blip r:embed="rId2"/>
          <a:stretch>
            <a:fillRect/>
          </a:stretch>
        </p:blipFill>
        <p:spPr>
          <a:xfrm>
            <a:off x="6871790" y="1761379"/>
            <a:ext cx="1225402" cy="1109568"/>
          </a:xfrm>
          <a:prstGeom prst="rect">
            <a:avLst/>
          </a:prstGeom>
        </p:spPr>
      </p:pic>
    </p:spTree>
    <p:extLst>
      <p:ext uri="{BB962C8B-B14F-4D97-AF65-F5344CB8AC3E}">
        <p14:creationId xmlns:p14="http://schemas.microsoft.com/office/powerpoint/2010/main" val="3285990121"/>
      </p:ext>
    </p:extLst>
  </p:cSld>
  <p:clrMapOvr>
    <a:masterClrMapping/>
  </p:clrMapOvr>
  <mc:AlternateContent xmlns:mc="http://schemas.openxmlformats.org/markup-compatibility/2006" xmlns:p14="http://schemas.microsoft.com/office/powerpoint/2010/main">
    <mc:Choice Requires="p14">
      <p:transition spd="slow" p14:dur="8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Effect transition="in" filter="fade">
                                      <p:cBhvr>
                                        <p:cTn id="9" dur="4000"/>
                                        <p:tgtEl>
                                          <p:spTgt spid="5"/>
                                        </p:tgtEl>
                                      </p:cBhvr>
                                    </p:animEffect>
                                  </p:childTnLst>
                                </p:cTn>
                              </p:par>
                            </p:childTnLst>
                          </p:cTn>
                        </p:par>
                        <p:par>
                          <p:cTn id="10" fill="hold">
                            <p:stCondLst>
                              <p:cond delay="4000"/>
                            </p:stCondLst>
                            <p:childTnLst>
                              <p:par>
                                <p:cTn id="11" presetID="3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xit" presetSubtype="0" fill="hold" nodeType="withEffect">
                                  <p:stCondLst>
                                    <p:cond delay="1000"/>
                                  </p:stCondLst>
                                  <p:childTnLst>
                                    <p:anim calcmode="lin" valueType="num">
                                      <p:cBhvr>
                                        <p:cTn id="18" dur="1000"/>
                                        <p:tgtEl>
                                          <p:spTgt spid="10"/>
                                        </p:tgtEl>
                                        <p:attrNameLst>
                                          <p:attrName>ppt_w</p:attrName>
                                        </p:attrNameLst>
                                      </p:cBhvr>
                                      <p:tavLst>
                                        <p:tav tm="0">
                                          <p:val>
                                            <p:strVal val="ppt_w"/>
                                          </p:val>
                                        </p:tav>
                                        <p:tav tm="100000">
                                          <p:val>
                                            <p:fltVal val="0"/>
                                          </p:val>
                                        </p:tav>
                                      </p:tavLst>
                                    </p:anim>
                                    <p:anim calcmode="lin" valueType="num">
                                      <p:cBhvr>
                                        <p:cTn id="19" dur="1000"/>
                                        <p:tgtEl>
                                          <p:spTgt spid="10"/>
                                        </p:tgtEl>
                                        <p:attrNameLst>
                                          <p:attrName>ppt_h</p:attrName>
                                        </p:attrNameLst>
                                      </p:cBhvr>
                                      <p:tavLst>
                                        <p:tav tm="0">
                                          <p:val>
                                            <p:strVal val="ppt_h"/>
                                          </p:val>
                                        </p:tav>
                                        <p:tav tm="100000">
                                          <p:val>
                                            <p:fltVal val="0"/>
                                          </p:val>
                                        </p:tav>
                                      </p:tavLst>
                                    </p:anim>
                                    <p:anim calcmode="lin" valueType="num">
                                      <p:cBhvr>
                                        <p:cTn id="20" dur="1000"/>
                                        <p:tgtEl>
                                          <p:spTgt spid="10"/>
                                        </p:tgtEl>
                                        <p:attrNameLst>
                                          <p:attrName>style.rotation</p:attrName>
                                        </p:attrNameLst>
                                      </p:cBhvr>
                                      <p:tavLst>
                                        <p:tav tm="0">
                                          <p:val>
                                            <p:fltVal val="0"/>
                                          </p:val>
                                        </p:tav>
                                        <p:tav tm="100000">
                                          <p:val>
                                            <p:fltVal val="90"/>
                                          </p:val>
                                        </p:tav>
                                      </p:tavLst>
                                    </p:anim>
                                    <p:animEffect transition="out" filter="fad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par>
                          <p:cTn id="23" fill="hold">
                            <p:stCondLst>
                              <p:cond delay="6000"/>
                            </p:stCondLst>
                            <p:childTnLst>
                              <p:par>
                                <p:cTn id="24" presetID="3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xit" presetSubtype="0" fill="hold" nodeType="withEffect">
                                  <p:stCondLst>
                                    <p:cond delay="1000"/>
                                  </p:stCondLst>
                                  <p:childTnLst>
                                    <p:anim calcmode="lin" valueType="num">
                                      <p:cBhvr>
                                        <p:cTn id="31" dur="1000"/>
                                        <p:tgtEl>
                                          <p:spTgt spid="11"/>
                                        </p:tgtEl>
                                        <p:attrNameLst>
                                          <p:attrName>ppt_w</p:attrName>
                                        </p:attrNameLst>
                                      </p:cBhvr>
                                      <p:tavLst>
                                        <p:tav tm="0">
                                          <p:val>
                                            <p:strVal val="ppt_w"/>
                                          </p:val>
                                        </p:tav>
                                        <p:tav tm="100000">
                                          <p:val>
                                            <p:fltVal val="0"/>
                                          </p:val>
                                        </p:tav>
                                      </p:tavLst>
                                    </p:anim>
                                    <p:anim calcmode="lin" valueType="num">
                                      <p:cBhvr>
                                        <p:cTn id="32" dur="1000"/>
                                        <p:tgtEl>
                                          <p:spTgt spid="11"/>
                                        </p:tgtEl>
                                        <p:attrNameLst>
                                          <p:attrName>ppt_h</p:attrName>
                                        </p:attrNameLst>
                                      </p:cBhvr>
                                      <p:tavLst>
                                        <p:tav tm="0">
                                          <p:val>
                                            <p:strVal val="ppt_h"/>
                                          </p:val>
                                        </p:tav>
                                        <p:tav tm="100000">
                                          <p:val>
                                            <p:fltVal val="0"/>
                                          </p:val>
                                        </p:tav>
                                      </p:tavLst>
                                    </p:anim>
                                    <p:anim calcmode="lin" valueType="num">
                                      <p:cBhvr>
                                        <p:cTn id="33" dur="1000"/>
                                        <p:tgtEl>
                                          <p:spTgt spid="11"/>
                                        </p:tgtEl>
                                        <p:attrNameLst>
                                          <p:attrName>style.rotation</p:attrName>
                                        </p:attrNameLst>
                                      </p:cBhvr>
                                      <p:tavLst>
                                        <p:tav tm="0">
                                          <p:val>
                                            <p:fltVal val="0"/>
                                          </p:val>
                                        </p:tav>
                                        <p:tav tm="100000">
                                          <p:val>
                                            <p:fltVal val="90"/>
                                          </p:val>
                                        </p:tav>
                                      </p:tavLst>
                                    </p:anim>
                                    <p:animEffect transition="out" filter="fade">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cTn>
                              </p:par>
                            </p:childTnLst>
                          </p:cTn>
                        </p:par>
                        <p:par>
                          <p:cTn id="36" fill="hold">
                            <p:stCondLst>
                              <p:cond delay="8000"/>
                            </p:stCondLst>
                            <p:childTnLst>
                              <p:par>
                                <p:cTn id="37" presetID="31"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par>
                                <p:cTn id="43" presetID="31" presetClass="exit" presetSubtype="0" fill="hold" nodeType="withEffect">
                                  <p:stCondLst>
                                    <p:cond delay="1000"/>
                                  </p:stCondLst>
                                  <p:childTnLst>
                                    <p:anim calcmode="lin" valueType="num">
                                      <p:cBhvr>
                                        <p:cTn id="44" dur="1000"/>
                                        <p:tgtEl>
                                          <p:spTgt spid="12"/>
                                        </p:tgtEl>
                                        <p:attrNameLst>
                                          <p:attrName>ppt_w</p:attrName>
                                        </p:attrNameLst>
                                      </p:cBhvr>
                                      <p:tavLst>
                                        <p:tav tm="0">
                                          <p:val>
                                            <p:strVal val="ppt_w"/>
                                          </p:val>
                                        </p:tav>
                                        <p:tav tm="100000">
                                          <p:val>
                                            <p:fltVal val="0"/>
                                          </p:val>
                                        </p:tav>
                                      </p:tavLst>
                                    </p:anim>
                                    <p:anim calcmode="lin" valueType="num">
                                      <p:cBhvr>
                                        <p:cTn id="45" dur="1000"/>
                                        <p:tgtEl>
                                          <p:spTgt spid="12"/>
                                        </p:tgtEl>
                                        <p:attrNameLst>
                                          <p:attrName>ppt_h</p:attrName>
                                        </p:attrNameLst>
                                      </p:cBhvr>
                                      <p:tavLst>
                                        <p:tav tm="0">
                                          <p:val>
                                            <p:strVal val="ppt_h"/>
                                          </p:val>
                                        </p:tav>
                                        <p:tav tm="100000">
                                          <p:val>
                                            <p:fltVal val="0"/>
                                          </p:val>
                                        </p:tav>
                                      </p:tavLst>
                                    </p:anim>
                                    <p:anim calcmode="lin" valueType="num">
                                      <p:cBhvr>
                                        <p:cTn id="46" dur="1000"/>
                                        <p:tgtEl>
                                          <p:spTgt spid="12"/>
                                        </p:tgtEl>
                                        <p:attrNameLst>
                                          <p:attrName>style.rotation</p:attrName>
                                        </p:attrNameLst>
                                      </p:cBhvr>
                                      <p:tavLst>
                                        <p:tav tm="0">
                                          <p:val>
                                            <p:fltVal val="0"/>
                                          </p:val>
                                        </p:tav>
                                        <p:tav tm="100000">
                                          <p:val>
                                            <p:fltVal val="90"/>
                                          </p:val>
                                        </p:tav>
                                      </p:tavLst>
                                    </p:anim>
                                    <p:animEffect transition="out" filter="fade">
                                      <p:cBhvr>
                                        <p:cTn id="47" dur="1000"/>
                                        <p:tgtEl>
                                          <p:spTgt spid="12"/>
                                        </p:tgtEl>
                                      </p:cBhvr>
                                    </p:animEffect>
                                    <p:set>
                                      <p:cBhvr>
                                        <p:cTn id="48" dur="1" fill="hold">
                                          <p:stCondLst>
                                            <p:cond delay="999"/>
                                          </p:stCondLst>
                                        </p:cTn>
                                        <p:tgtEl>
                                          <p:spTgt spid="12"/>
                                        </p:tgtEl>
                                        <p:attrNameLst>
                                          <p:attrName>style.visibility</p:attrName>
                                        </p:attrNameLst>
                                      </p:cBhvr>
                                      <p:to>
                                        <p:strVal val="hidden"/>
                                      </p:to>
                                    </p:set>
                                  </p:childTnLst>
                                </p:cTn>
                              </p:par>
                              <p:par>
                                <p:cTn id="49" presetID="10" presetClass="entr" presetSubtype="0" fill="hold" grpId="0" nodeType="withEffect">
                                  <p:stCondLst>
                                    <p:cond delay="100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2001EBAF-F1D5-4F07-97BA-3E9662AE25F6}"/>
              </a:ext>
            </a:extLst>
          </p:cNvPr>
          <p:cNvSpPr>
            <a:spLocks noGrp="1"/>
          </p:cNvSpPr>
          <p:nvPr>
            <p:ph type="sldNum" sz="quarter" idx="12"/>
          </p:nvPr>
        </p:nvSpPr>
        <p:spPr/>
        <p:txBody>
          <a:bodyPr/>
          <a:lstStyle/>
          <a:p>
            <a:fld id="{E13FD726-81E8-429B-A31E-AD4ACE525CF0}" type="slidenum">
              <a:rPr lang="en-US" smtClean="0"/>
              <a:pPr/>
              <a:t>10</a:t>
            </a:fld>
            <a:endParaRPr lang="en-US"/>
          </a:p>
        </p:txBody>
      </p:sp>
    </p:spTree>
    <p:extLst>
      <p:ext uri="{BB962C8B-B14F-4D97-AF65-F5344CB8AC3E}">
        <p14:creationId xmlns:p14="http://schemas.microsoft.com/office/powerpoint/2010/main" val="252353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FD69-53D0-418C-AC42-6B07550E22C7}"/>
              </a:ext>
            </a:extLst>
          </p:cNvPr>
          <p:cNvSpPr>
            <a:spLocks noGrp="1"/>
          </p:cNvSpPr>
          <p:nvPr>
            <p:ph type="title"/>
          </p:nvPr>
        </p:nvSpPr>
        <p:spPr>
          <a:solidFill>
            <a:schemeClr val="bg1"/>
          </a:solidFill>
          <a:ln w="28575">
            <a:solidFill>
              <a:srgbClr val="B65700"/>
            </a:solidFill>
          </a:ln>
        </p:spPr>
        <p:txBody>
          <a:bodyPr lIns="274320" rIns="274320">
            <a:noAutofit/>
          </a:bodyPr>
          <a:lstStyle/>
          <a:p>
            <a:r>
              <a:rPr lang="en-US" sz="3200" dirty="0">
                <a:latin typeface="Times New Roman" panose="02020603050405020304" pitchFamily="18" charset="0"/>
                <a:cs typeface="Times New Roman" panose="02020603050405020304" pitchFamily="18" charset="0"/>
              </a:rPr>
              <a:t>Blessed are those whose strength is in you, whose hearts are set on pilgrimage.</a:t>
            </a:r>
          </a:p>
        </p:txBody>
      </p:sp>
      <p:sp>
        <p:nvSpPr>
          <p:cNvPr id="3" name="Content Placeholder 2">
            <a:extLst>
              <a:ext uri="{FF2B5EF4-FFF2-40B4-BE49-F238E27FC236}">
                <a16:creationId xmlns:a16="http://schemas.microsoft.com/office/drawing/2014/main" id="{46B83760-6699-493B-95E8-E99AC8A56B09}"/>
              </a:ext>
            </a:extLst>
          </p:cNvPr>
          <p:cNvSpPr>
            <a:spLocks noGrp="1"/>
          </p:cNvSpPr>
          <p:nvPr>
            <p:ph idx="1"/>
          </p:nvPr>
        </p:nvSpPr>
        <p:spPr/>
        <p:txBody>
          <a:bodyPr/>
          <a:lstStyle/>
          <a:p>
            <a:r>
              <a:rPr lang="en-US" dirty="0"/>
              <a:t>The eunuch lived in the time of the new testament, but was still following under the old law.</a:t>
            </a:r>
          </a:p>
          <a:p>
            <a:endParaRPr lang="en-US" dirty="0"/>
          </a:p>
          <a:p>
            <a:endParaRPr lang="en-US" dirty="0"/>
          </a:p>
          <a:p>
            <a:endParaRPr lang="en-US" dirty="0"/>
          </a:p>
          <a:p>
            <a:r>
              <a:rPr lang="en-US" dirty="0"/>
              <a:t>He was travelling 1700+ miles just to sit OUTSIDE the assembly of God’s people. It meant that much to him!</a:t>
            </a:r>
          </a:p>
          <a:p>
            <a:r>
              <a:rPr lang="en-US" dirty="0"/>
              <a:t>Why?!</a:t>
            </a:r>
          </a:p>
        </p:txBody>
      </p:sp>
      <p:sp>
        <p:nvSpPr>
          <p:cNvPr id="4" name="Rectangle 3">
            <a:extLst>
              <a:ext uri="{FF2B5EF4-FFF2-40B4-BE49-F238E27FC236}">
                <a16:creationId xmlns:a16="http://schemas.microsoft.com/office/drawing/2014/main" id="{F9146B2A-05F2-44E2-B215-33C105A972D5}"/>
              </a:ext>
            </a:extLst>
          </p:cNvPr>
          <p:cNvSpPr/>
          <p:nvPr/>
        </p:nvSpPr>
        <p:spPr>
          <a:xfrm>
            <a:off x="628650" y="2751571"/>
            <a:ext cx="7886700" cy="126538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Deuteronomy 23:1 No one who has been emasculated by crushing or cutting may enter the assembly of the Lord.</a:t>
            </a:r>
          </a:p>
        </p:txBody>
      </p:sp>
      <p:sp>
        <p:nvSpPr>
          <p:cNvPr id="5" name="Sun 4">
            <a:extLst>
              <a:ext uri="{FF2B5EF4-FFF2-40B4-BE49-F238E27FC236}">
                <a16:creationId xmlns:a16="http://schemas.microsoft.com/office/drawing/2014/main" id="{F4B9022B-B9F4-40F8-8B7B-BD4B68503C01}"/>
              </a:ext>
            </a:extLst>
          </p:cNvPr>
          <p:cNvSpPr/>
          <p:nvPr/>
        </p:nvSpPr>
        <p:spPr>
          <a:xfrm>
            <a:off x="3248025" y="519956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0DDD404-BC58-4780-AD68-9FC0E5F300FB}"/>
              </a:ext>
            </a:extLst>
          </p:cNvPr>
          <p:cNvSpPr/>
          <p:nvPr/>
        </p:nvSpPr>
        <p:spPr>
          <a:xfrm>
            <a:off x="3552825" y="550436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13</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Sun 6">
            <a:extLst>
              <a:ext uri="{FF2B5EF4-FFF2-40B4-BE49-F238E27FC236}">
                <a16:creationId xmlns:a16="http://schemas.microsoft.com/office/drawing/2014/main" id="{9D17A0AF-F034-4FF5-949A-61C44830D27D}"/>
              </a:ext>
            </a:extLst>
          </p:cNvPr>
          <p:cNvSpPr/>
          <p:nvPr/>
        </p:nvSpPr>
        <p:spPr>
          <a:xfrm>
            <a:off x="7143750" y="519956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1FABB61-6C11-42A9-A344-BF83603AFC8E}"/>
              </a:ext>
            </a:extLst>
          </p:cNvPr>
          <p:cNvSpPr/>
          <p:nvPr/>
        </p:nvSpPr>
        <p:spPr>
          <a:xfrm>
            <a:off x="7448550" y="550436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10</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57E2936F-30E0-489D-A8B5-A7200105BBF0}"/>
              </a:ext>
            </a:extLst>
          </p:cNvPr>
          <p:cNvSpPr>
            <a:spLocks noGrp="1"/>
          </p:cNvSpPr>
          <p:nvPr>
            <p:ph type="sldNum" sz="quarter" idx="12"/>
          </p:nvPr>
        </p:nvSpPr>
        <p:spPr/>
        <p:txBody>
          <a:bodyPr/>
          <a:lstStyle/>
          <a:p>
            <a:fld id="{9085F6C4-04AB-C94C-860A-025651AA3C72}" type="slidenum">
              <a:rPr lang="en-US" sz="1200" smtClean="0"/>
              <a:t>11</a:t>
            </a:fld>
            <a:endParaRPr lang="en-US" sz="1200"/>
          </a:p>
        </p:txBody>
      </p:sp>
    </p:spTree>
    <p:extLst>
      <p:ext uri="{BB962C8B-B14F-4D97-AF65-F5344CB8AC3E}">
        <p14:creationId xmlns:p14="http://schemas.microsoft.com/office/powerpoint/2010/main" val="93651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0000" fill="hold"/>
                                        <p:tgtEl>
                                          <p:spTgt spid="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FF83-F797-474D-BB42-43B60A297B70}"/>
              </a:ext>
            </a:extLst>
          </p:cNvPr>
          <p:cNvSpPr>
            <a:spLocks noGrp="1"/>
          </p:cNvSpPr>
          <p:nvPr>
            <p:ph type="title"/>
          </p:nvPr>
        </p:nvSpPr>
        <p:spPr>
          <a:solidFill>
            <a:schemeClr val="bg1"/>
          </a:solidFill>
          <a:ln w="28575">
            <a:solidFill>
              <a:srgbClr val="B65700"/>
            </a:solidFill>
          </a:ln>
        </p:spPr>
        <p:txBody>
          <a:bodyPr lIns="274320" rIns="274320">
            <a:normAutofit/>
          </a:bodyPr>
          <a:lstStyle/>
          <a:p>
            <a:r>
              <a:rPr lang="en-US" sz="3200" dirty="0">
                <a:latin typeface="Times New Roman" panose="02020603050405020304" pitchFamily="18" charset="0"/>
                <a:cs typeface="Times New Roman" panose="02020603050405020304" pitchFamily="18" charset="0"/>
              </a:rPr>
              <a:t>“They go from strength to strength, till each appears before God in Zion.”</a:t>
            </a:r>
          </a:p>
        </p:txBody>
      </p:sp>
      <p:sp>
        <p:nvSpPr>
          <p:cNvPr id="3" name="Content Placeholder 2">
            <a:extLst>
              <a:ext uri="{FF2B5EF4-FFF2-40B4-BE49-F238E27FC236}">
                <a16:creationId xmlns:a16="http://schemas.microsoft.com/office/drawing/2014/main" id="{C3333BDC-9E2F-C14F-BF00-806F503F6D68}"/>
              </a:ext>
            </a:extLst>
          </p:cNvPr>
          <p:cNvSpPr>
            <a:spLocks noGrp="1"/>
          </p:cNvSpPr>
          <p:nvPr>
            <p:ph idx="1"/>
          </p:nvPr>
        </p:nvSpPr>
        <p:spPr>
          <a:xfrm>
            <a:off x="628650" y="1895091"/>
            <a:ext cx="7886700" cy="4351338"/>
          </a:xfrm>
        </p:spPr>
        <p:txBody>
          <a:bodyPr>
            <a:normAutofit/>
          </a:bodyPr>
          <a:lstStyle/>
          <a:p>
            <a:r>
              <a:rPr lang="en-US" dirty="0">
                <a:solidFill>
                  <a:srgbClr val="222222"/>
                </a:solidFill>
                <a:latin typeface="Georgia" panose="02040502050405020303" pitchFamily="18" charset="0"/>
              </a:rPr>
              <a:t>What do you do to get satisfaction and pleasure in life? Hunting? Fishing? Shopping? Golf? Spending time with your family? Reading a good book? Yard sales? Video games? Sports? Outdoor activities? Gardening? Some other hobby?</a:t>
            </a:r>
          </a:p>
          <a:p>
            <a:r>
              <a:rPr lang="en-US" dirty="0">
                <a:solidFill>
                  <a:srgbClr val="222222"/>
                </a:solidFill>
                <a:latin typeface="Georgia" panose="02040502050405020303" pitchFamily="18" charset="0"/>
              </a:rPr>
              <a:t>Some people chase after these things.</a:t>
            </a:r>
          </a:p>
          <a:p>
            <a:endParaRPr lang="en-US" b="0" i="0" dirty="0">
              <a:solidFill>
                <a:srgbClr val="222222"/>
              </a:solidFill>
              <a:effectLst/>
              <a:latin typeface="Georgia" panose="02040502050405020303" pitchFamily="18" charset="0"/>
            </a:endParaRPr>
          </a:p>
        </p:txBody>
      </p:sp>
      <p:sp>
        <p:nvSpPr>
          <p:cNvPr id="4" name="Rectangle 3">
            <a:extLst>
              <a:ext uri="{FF2B5EF4-FFF2-40B4-BE49-F238E27FC236}">
                <a16:creationId xmlns:a16="http://schemas.microsoft.com/office/drawing/2014/main" id="{7EA769BB-9C13-4288-8F03-552C9C2EA271}"/>
              </a:ext>
            </a:extLst>
          </p:cNvPr>
          <p:cNvSpPr/>
          <p:nvPr/>
        </p:nvSpPr>
        <p:spPr>
          <a:xfrm>
            <a:off x="628650" y="4991799"/>
            <a:ext cx="7886700" cy="126538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Matthew 6:33 “But seek first his kingdom and his righteousness, and all these things will be given to you as well.”</a:t>
            </a:r>
          </a:p>
        </p:txBody>
      </p:sp>
      <p:sp>
        <p:nvSpPr>
          <p:cNvPr id="5" name="Sun 4">
            <a:extLst>
              <a:ext uri="{FF2B5EF4-FFF2-40B4-BE49-F238E27FC236}">
                <a16:creationId xmlns:a16="http://schemas.microsoft.com/office/drawing/2014/main" id="{D0E3685A-1CA6-4A94-BB51-9382535DA35C}"/>
              </a:ext>
            </a:extLst>
          </p:cNvPr>
          <p:cNvSpPr/>
          <p:nvPr/>
        </p:nvSpPr>
        <p:spPr>
          <a:xfrm>
            <a:off x="7640497" y="342905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FBE05B7-00F7-42A0-A8FD-3701E289B7B7}"/>
              </a:ext>
            </a:extLst>
          </p:cNvPr>
          <p:cNvSpPr/>
          <p:nvPr/>
        </p:nvSpPr>
        <p:spPr>
          <a:xfrm>
            <a:off x="7945297" y="373385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12</a:t>
            </a:r>
          </a:p>
        </p:txBody>
      </p:sp>
      <p:sp>
        <p:nvSpPr>
          <p:cNvPr id="7" name="Slide Number Placeholder 6">
            <a:extLst>
              <a:ext uri="{FF2B5EF4-FFF2-40B4-BE49-F238E27FC236}">
                <a16:creationId xmlns:a16="http://schemas.microsoft.com/office/drawing/2014/main" id="{DC006965-5E4D-4E68-9112-DED705E12B09}"/>
              </a:ext>
            </a:extLst>
          </p:cNvPr>
          <p:cNvSpPr>
            <a:spLocks noGrp="1"/>
          </p:cNvSpPr>
          <p:nvPr>
            <p:ph type="sldNum" sz="quarter" idx="12"/>
          </p:nvPr>
        </p:nvSpPr>
        <p:spPr/>
        <p:txBody>
          <a:bodyPr/>
          <a:lstStyle/>
          <a:p>
            <a:fld id="{9085F6C4-04AB-C94C-860A-025651AA3C72}" type="slidenum">
              <a:rPr lang="en-US" sz="1200" smtClean="0"/>
              <a:t>12</a:t>
            </a:fld>
            <a:endParaRPr lang="en-US" sz="1200" dirty="0"/>
          </a:p>
        </p:txBody>
      </p:sp>
    </p:spTree>
    <p:extLst>
      <p:ext uri="{BB962C8B-B14F-4D97-AF65-F5344CB8AC3E}">
        <p14:creationId xmlns:p14="http://schemas.microsoft.com/office/powerpoint/2010/main" val="214480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33BDC-9E2F-C14F-BF00-806F503F6D68}"/>
              </a:ext>
            </a:extLst>
          </p:cNvPr>
          <p:cNvSpPr>
            <a:spLocks noGrp="1"/>
          </p:cNvSpPr>
          <p:nvPr>
            <p:ph idx="1"/>
          </p:nvPr>
        </p:nvSpPr>
        <p:spPr/>
        <p:txBody>
          <a:bodyPr>
            <a:normAutofit lnSpcReduction="10000"/>
          </a:bodyPr>
          <a:lstStyle/>
          <a:p>
            <a:r>
              <a:rPr lang="en-US" b="0" i="0" dirty="0">
                <a:solidFill>
                  <a:srgbClr val="222222"/>
                </a:solidFill>
                <a:effectLst/>
                <a:latin typeface="Georgia" panose="02040502050405020303" pitchFamily="18" charset="0"/>
              </a:rPr>
              <a:t>Do not chase after things that are temporary; chase after God wholeheartedly. </a:t>
            </a:r>
          </a:p>
          <a:p>
            <a:r>
              <a:rPr lang="en-US" dirty="0">
                <a:solidFill>
                  <a:srgbClr val="222222"/>
                </a:solidFill>
                <a:latin typeface="Georgia" panose="02040502050405020303" pitchFamily="18" charset="0"/>
              </a:rPr>
              <a:t>In other words, blessed is the man who gets his fulfillment and gets rejuvenated when he worships God. </a:t>
            </a:r>
          </a:p>
          <a:p>
            <a:r>
              <a:rPr lang="en-US" dirty="0">
                <a:solidFill>
                  <a:srgbClr val="222222"/>
                </a:solidFill>
                <a:latin typeface="Georgia" panose="02040502050405020303" pitchFamily="18" charset="0"/>
              </a:rPr>
              <a:t>Blessed is the man who is gratified and satisfied by God rather than by something else.</a:t>
            </a:r>
          </a:p>
          <a:p>
            <a:r>
              <a:rPr lang="en-US" dirty="0">
                <a:solidFill>
                  <a:srgbClr val="222222"/>
                </a:solidFill>
                <a:latin typeface="Georgia" panose="02040502050405020303" pitchFamily="18" charset="0"/>
              </a:rPr>
              <a:t>Blessed is the man whose highlight of the week is when he gets to worship God.</a:t>
            </a:r>
          </a:p>
          <a:p>
            <a:r>
              <a:rPr lang="en-US" dirty="0">
                <a:solidFill>
                  <a:srgbClr val="222222"/>
                </a:solidFill>
                <a:latin typeface="Georgia" panose="02040502050405020303" pitchFamily="18" charset="0"/>
              </a:rPr>
              <a:t>What does the Psalmist know… </a:t>
            </a:r>
          </a:p>
          <a:p>
            <a:endParaRPr lang="en-US" b="0" i="0" dirty="0">
              <a:solidFill>
                <a:srgbClr val="222222"/>
              </a:solidFill>
              <a:effectLst/>
              <a:latin typeface="Georgia" panose="02040502050405020303" pitchFamily="18" charset="0"/>
            </a:endParaRPr>
          </a:p>
        </p:txBody>
      </p:sp>
      <p:sp>
        <p:nvSpPr>
          <p:cNvPr id="8" name="Title 1">
            <a:extLst>
              <a:ext uri="{FF2B5EF4-FFF2-40B4-BE49-F238E27FC236}">
                <a16:creationId xmlns:a16="http://schemas.microsoft.com/office/drawing/2014/main" id="{ABA4A55F-6E3F-4E4C-B793-2937A4E95936}"/>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274320">
            <a:normAutofit/>
          </a:bodyPr>
          <a:lstStyle/>
          <a:p>
            <a:r>
              <a:rPr lang="en-US" sz="3200" dirty="0">
                <a:latin typeface="Times New Roman" panose="02020603050405020304" pitchFamily="18" charset="0"/>
                <a:cs typeface="Times New Roman" panose="02020603050405020304" pitchFamily="18" charset="0"/>
              </a:rPr>
              <a:t>“They go from strength to strength, till each appears before God in Zion.”</a:t>
            </a:r>
          </a:p>
        </p:txBody>
      </p:sp>
      <p:sp>
        <p:nvSpPr>
          <p:cNvPr id="4" name="Sun 3">
            <a:extLst>
              <a:ext uri="{FF2B5EF4-FFF2-40B4-BE49-F238E27FC236}">
                <a16:creationId xmlns:a16="http://schemas.microsoft.com/office/drawing/2014/main" id="{98644209-D5AB-4710-8F78-B9471C955106}"/>
              </a:ext>
            </a:extLst>
          </p:cNvPr>
          <p:cNvSpPr/>
          <p:nvPr/>
        </p:nvSpPr>
        <p:spPr>
          <a:xfrm>
            <a:off x="7686675" y="62388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0F8E7D6-7A4F-472C-96F5-533FFB8A0FBF}"/>
              </a:ext>
            </a:extLst>
          </p:cNvPr>
          <p:cNvSpPr/>
          <p:nvPr/>
        </p:nvSpPr>
        <p:spPr>
          <a:xfrm>
            <a:off x="7991475" y="92868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8</a:t>
            </a:r>
          </a:p>
        </p:txBody>
      </p:sp>
      <p:sp>
        <p:nvSpPr>
          <p:cNvPr id="2" name="Slide Number Placeholder 1">
            <a:extLst>
              <a:ext uri="{FF2B5EF4-FFF2-40B4-BE49-F238E27FC236}">
                <a16:creationId xmlns:a16="http://schemas.microsoft.com/office/drawing/2014/main" id="{9445CACD-F5F8-461F-A8F3-F2261CACB4A6}"/>
              </a:ext>
            </a:extLst>
          </p:cNvPr>
          <p:cNvSpPr>
            <a:spLocks noGrp="1"/>
          </p:cNvSpPr>
          <p:nvPr>
            <p:ph type="sldNum" sz="quarter" idx="12"/>
          </p:nvPr>
        </p:nvSpPr>
        <p:spPr/>
        <p:txBody>
          <a:bodyPr/>
          <a:lstStyle/>
          <a:p>
            <a:fld id="{9085F6C4-04AB-C94C-860A-025651AA3C72}" type="slidenum">
              <a:rPr lang="en-US" sz="1200" smtClean="0"/>
              <a:t>13</a:t>
            </a:fld>
            <a:endParaRPr lang="en-US" sz="1200" dirty="0"/>
          </a:p>
        </p:txBody>
      </p:sp>
    </p:spTree>
    <p:extLst>
      <p:ext uri="{BB962C8B-B14F-4D97-AF65-F5344CB8AC3E}">
        <p14:creationId xmlns:p14="http://schemas.microsoft.com/office/powerpoint/2010/main" val="2931523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436ED9-DB3B-4DFD-A3FE-3325885FDFB4}"/>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274320">
            <a:normAutofit/>
          </a:bodyPr>
          <a:lstStyle/>
          <a:p>
            <a:r>
              <a:rPr lang="en-US" sz="3200" dirty="0">
                <a:latin typeface="Times New Roman" panose="02020603050405020304" pitchFamily="18" charset="0"/>
                <a:cs typeface="Times New Roman" panose="02020603050405020304" pitchFamily="18" charset="0"/>
              </a:rPr>
              <a:t>“They go from strength to strength, till each appears before God in Zion.”</a:t>
            </a:r>
          </a:p>
        </p:txBody>
      </p:sp>
      <p:sp>
        <p:nvSpPr>
          <p:cNvPr id="3" name="Content Placeholder 2">
            <a:extLst>
              <a:ext uri="{FF2B5EF4-FFF2-40B4-BE49-F238E27FC236}">
                <a16:creationId xmlns:a16="http://schemas.microsoft.com/office/drawing/2014/main" id="{C3333BDC-9E2F-C14F-BF00-806F503F6D68}"/>
              </a:ext>
            </a:extLst>
          </p:cNvPr>
          <p:cNvSpPr>
            <a:spLocks noGrp="1"/>
          </p:cNvSpPr>
          <p:nvPr>
            <p:ph idx="1"/>
          </p:nvPr>
        </p:nvSpPr>
        <p:spPr/>
        <p:txBody>
          <a:bodyPr>
            <a:noAutofit/>
          </a:bodyPr>
          <a:lstStyle/>
          <a:p>
            <a:r>
              <a:rPr lang="en-US" b="0" i="0" dirty="0">
                <a:solidFill>
                  <a:srgbClr val="222222"/>
                </a:solidFill>
                <a:effectLst/>
                <a:latin typeface="Georgia" panose="02040502050405020303" pitchFamily="18" charset="0"/>
              </a:rPr>
              <a:t>Till each appears before God.</a:t>
            </a:r>
          </a:p>
          <a:p>
            <a:r>
              <a:rPr lang="en-US" sz="2400" dirty="0">
                <a:solidFill>
                  <a:srgbClr val="222222"/>
                </a:solidFill>
                <a:latin typeface="Georgia" panose="02040502050405020303" pitchFamily="18" charset="0"/>
              </a:rPr>
              <a:t>If Heaven is the destination…</a:t>
            </a:r>
          </a:p>
          <a:p>
            <a:endParaRPr lang="en-US" sz="2400" b="0" i="0" dirty="0">
              <a:solidFill>
                <a:srgbClr val="222222"/>
              </a:solidFill>
              <a:effectLst/>
              <a:latin typeface="Georgia" panose="02040502050405020303" pitchFamily="18" charset="0"/>
            </a:endParaRPr>
          </a:p>
          <a:p>
            <a:endParaRPr lang="en-US" sz="2400" dirty="0">
              <a:solidFill>
                <a:srgbClr val="222222"/>
              </a:solidFill>
              <a:latin typeface="Georgia" panose="02040502050405020303" pitchFamily="18" charset="0"/>
            </a:endParaRPr>
          </a:p>
          <a:p>
            <a:endParaRPr lang="en-US" sz="2400" b="0" i="0" dirty="0">
              <a:solidFill>
                <a:srgbClr val="222222"/>
              </a:solidFill>
              <a:effectLst/>
              <a:latin typeface="Georgia" panose="02040502050405020303" pitchFamily="18" charset="0"/>
            </a:endParaRPr>
          </a:p>
          <a:p>
            <a:endParaRPr lang="en-US" sz="2400" dirty="0">
              <a:solidFill>
                <a:srgbClr val="222222"/>
              </a:solidFill>
              <a:latin typeface="Georgia" panose="02040502050405020303" pitchFamily="18" charset="0"/>
            </a:endParaRPr>
          </a:p>
          <a:p>
            <a:r>
              <a:rPr lang="en-US" sz="2400" dirty="0">
                <a:solidFill>
                  <a:srgbClr val="222222"/>
                </a:solidFill>
                <a:latin typeface="Georgia" panose="02040502050405020303" pitchFamily="18" charset="0"/>
              </a:rPr>
              <a:t>Consider worship services as rest stops! </a:t>
            </a:r>
          </a:p>
          <a:p>
            <a:r>
              <a:rPr lang="en-US" sz="2400" b="0" i="0" dirty="0">
                <a:solidFill>
                  <a:srgbClr val="222222"/>
                </a:solidFill>
                <a:effectLst/>
                <a:latin typeface="Georgia" panose="02040502050405020303" pitchFamily="18" charset="0"/>
              </a:rPr>
              <a:t>The road of life is hard. Why do many Christians quit the journey. </a:t>
            </a:r>
            <a:r>
              <a:rPr lang="en-US" sz="2400" dirty="0">
                <a:solidFill>
                  <a:srgbClr val="222222"/>
                </a:solidFill>
                <a:latin typeface="Georgia" panose="02040502050405020303" pitchFamily="18" charset="0"/>
              </a:rPr>
              <a:t>They fail to find the rest stops.</a:t>
            </a:r>
          </a:p>
          <a:p>
            <a:r>
              <a:rPr lang="en-US" sz="2400" b="0" i="0" dirty="0">
                <a:solidFill>
                  <a:srgbClr val="222222"/>
                </a:solidFill>
                <a:effectLst/>
                <a:latin typeface="Georgia" panose="02040502050405020303" pitchFamily="18" charset="0"/>
              </a:rPr>
              <a:t>The Psalmist understood the journey and prayed…</a:t>
            </a:r>
          </a:p>
        </p:txBody>
      </p:sp>
      <p:sp>
        <p:nvSpPr>
          <p:cNvPr id="6" name="Rectangle 5">
            <a:extLst>
              <a:ext uri="{FF2B5EF4-FFF2-40B4-BE49-F238E27FC236}">
                <a16:creationId xmlns:a16="http://schemas.microsoft.com/office/drawing/2014/main" id="{E25D9A05-C065-498E-827F-03D8AA70A00A}"/>
              </a:ext>
            </a:extLst>
          </p:cNvPr>
          <p:cNvSpPr/>
          <p:nvPr/>
        </p:nvSpPr>
        <p:spPr>
          <a:xfrm>
            <a:off x="628650" y="2834946"/>
            <a:ext cx="7886700" cy="158187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2 Corinthians 5:10 “For we must all appear before the judgment seat of Christ, so that each of us may receive what is due us for the things done while in the body, whether good or bad.”</a:t>
            </a:r>
          </a:p>
        </p:txBody>
      </p:sp>
      <p:sp>
        <p:nvSpPr>
          <p:cNvPr id="7" name="Sun 6">
            <a:extLst>
              <a:ext uri="{FF2B5EF4-FFF2-40B4-BE49-F238E27FC236}">
                <a16:creationId xmlns:a16="http://schemas.microsoft.com/office/drawing/2014/main" id="{FBC08251-7BE2-4306-AB93-1F2D05F44A9C}"/>
              </a:ext>
            </a:extLst>
          </p:cNvPr>
          <p:cNvSpPr/>
          <p:nvPr/>
        </p:nvSpPr>
        <p:spPr>
          <a:xfrm>
            <a:off x="7077075" y="120494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0B16FE1-0EEB-4ED1-A112-A4F29ABD090F}"/>
              </a:ext>
            </a:extLst>
          </p:cNvPr>
          <p:cNvSpPr/>
          <p:nvPr/>
        </p:nvSpPr>
        <p:spPr>
          <a:xfrm>
            <a:off x="7381875" y="150974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20</a:t>
            </a:r>
          </a:p>
        </p:txBody>
      </p:sp>
      <p:sp>
        <p:nvSpPr>
          <p:cNvPr id="2" name="Slide Number Placeholder 1">
            <a:extLst>
              <a:ext uri="{FF2B5EF4-FFF2-40B4-BE49-F238E27FC236}">
                <a16:creationId xmlns:a16="http://schemas.microsoft.com/office/drawing/2014/main" id="{7B14B083-2554-41FF-8386-5E92237D7CCB}"/>
              </a:ext>
            </a:extLst>
          </p:cNvPr>
          <p:cNvSpPr>
            <a:spLocks noGrp="1"/>
          </p:cNvSpPr>
          <p:nvPr>
            <p:ph type="sldNum" sz="quarter" idx="12"/>
          </p:nvPr>
        </p:nvSpPr>
        <p:spPr/>
        <p:txBody>
          <a:bodyPr/>
          <a:lstStyle/>
          <a:p>
            <a:fld id="{9085F6C4-04AB-C94C-860A-025651AA3C72}" type="slidenum">
              <a:rPr lang="en-US" sz="1200" smtClean="0"/>
              <a:t>14</a:t>
            </a:fld>
            <a:endParaRPr lang="en-US" sz="1200" dirty="0"/>
          </a:p>
        </p:txBody>
      </p:sp>
    </p:spTree>
    <p:extLst>
      <p:ext uri="{BB962C8B-B14F-4D97-AF65-F5344CB8AC3E}">
        <p14:creationId xmlns:p14="http://schemas.microsoft.com/office/powerpoint/2010/main" val="3565095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F76F-477C-AB4F-9FAC-D7912D458DA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Psalm 84:8-9</a:t>
            </a:r>
          </a:p>
        </p:txBody>
      </p:sp>
      <p:sp>
        <p:nvSpPr>
          <p:cNvPr id="3" name="Content Placeholder 2">
            <a:extLst>
              <a:ext uri="{FF2B5EF4-FFF2-40B4-BE49-F238E27FC236}">
                <a16:creationId xmlns:a16="http://schemas.microsoft.com/office/drawing/2014/main" id="{813E51BD-A784-2C44-84A7-B2F475BDC100}"/>
              </a:ext>
            </a:extLst>
          </p:cNvPr>
          <p:cNvSpPr>
            <a:spLocks noGrp="1"/>
          </p:cNvSpPr>
          <p:nvPr>
            <p:ph idx="1"/>
          </p:nvPr>
        </p:nvSpPr>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“Hear my prayer, Lord God Almighty; listen to me, God of Jacob. Look on our shield, O God; look with favor on your anointed one.”</a:t>
            </a:r>
          </a:p>
        </p:txBody>
      </p:sp>
      <p:sp>
        <p:nvSpPr>
          <p:cNvPr id="4" name="Sun 3">
            <a:extLst>
              <a:ext uri="{FF2B5EF4-FFF2-40B4-BE49-F238E27FC236}">
                <a16:creationId xmlns:a16="http://schemas.microsoft.com/office/drawing/2014/main" id="{96B09D06-E001-49B7-9C2C-C8BC3EBFFC05}"/>
              </a:ext>
            </a:extLst>
          </p:cNvPr>
          <p:cNvSpPr/>
          <p:nvPr/>
        </p:nvSpPr>
        <p:spPr>
          <a:xfrm>
            <a:off x="628650" y="494029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3EB1E5-B52B-4A9A-99C9-A56C30E541D8}"/>
              </a:ext>
            </a:extLst>
          </p:cNvPr>
          <p:cNvSpPr/>
          <p:nvPr/>
        </p:nvSpPr>
        <p:spPr>
          <a:xfrm>
            <a:off x="933450" y="524509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14</a:t>
            </a:r>
          </a:p>
        </p:txBody>
      </p:sp>
      <p:sp>
        <p:nvSpPr>
          <p:cNvPr id="6" name="Slide Number Placeholder 5">
            <a:extLst>
              <a:ext uri="{FF2B5EF4-FFF2-40B4-BE49-F238E27FC236}">
                <a16:creationId xmlns:a16="http://schemas.microsoft.com/office/drawing/2014/main" id="{5556A2C2-EDAD-40AB-87C1-D0D5A54530B9}"/>
              </a:ext>
            </a:extLst>
          </p:cNvPr>
          <p:cNvSpPr>
            <a:spLocks noGrp="1"/>
          </p:cNvSpPr>
          <p:nvPr>
            <p:ph type="sldNum" sz="quarter" idx="12"/>
          </p:nvPr>
        </p:nvSpPr>
        <p:spPr/>
        <p:txBody>
          <a:bodyPr/>
          <a:lstStyle/>
          <a:p>
            <a:fld id="{9085F6C4-04AB-C94C-860A-025651AA3C72}" type="slidenum">
              <a:rPr lang="en-US" sz="1200" smtClean="0"/>
              <a:t>15</a:t>
            </a:fld>
            <a:endParaRPr lang="en-US" sz="1200" dirty="0"/>
          </a:p>
        </p:txBody>
      </p:sp>
    </p:spTree>
    <p:extLst>
      <p:ext uri="{BB962C8B-B14F-4D97-AF65-F5344CB8AC3E}">
        <p14:creationId xmlns:p14="http://schemas.microsoft.com/office/powerpoint/2010/main" val="185824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25F7-6282-1544-8169-4DA6431B6960}"/>
              </a:ext>
            </a:extLst>
          </p:cNvPr>
          <p:cNvSpPr>
            <a:spLocks noGrp="1"/>
          </p:cNvSpPr>
          <p:nvPr>
            <p:ph type="title"/>
          </p:nvPr>
        </p:nvSpPr>
        <p:spPr>
          <a:solidFill>
            <a:schemeClr val="bg1"/>
          </a:solidFill>
          <a:ln w="28575">
            <a:solidFill>
              <a:srgbClr val="B65700"/>
            </a:solidFill>
          </a:ln>
        </p:spPr>
        <p:txBody>
          <a:bodyPr lIns="274320" rIns="274320">
            <a:normAutofit/>
          </a:bodyPr>
          <a:lstStyle/>
          <a:p>
            <a:r>
              <a:rPr lang="en-US" sz="3200" dirty="0">
                <a:latin typeface="Times New Roman" panose="02020603050405020304" pitchFamily="18" charset="0"/>
                <a:cs typeface="Times New Roman" panose="02020603050405020304" pitchFamily="18" charset="0"/>
              </a:rPr>
              <a:t>“Hear my prayer, Lord God Almighty”</a:t>
            </a:r>
          </a:p>
        </p:txBody>
      </p:sp>
      <p:sp>
        <p:nvSpPr>
          <p:cNvPr id="3" name="Content Placeholder 2">
            <a:extLst>
              <a:ext uri="{FF2B5EF4-FFF2-40B4-BE49-F238E27FC236}">
                <a16:creationId xmlns:a16="http://schemas.microsoft.com/office/drawing/2014/main" id="{B29812E6-E8C1-554A-874D-25965722DA68}"/>
              </a:ext>
            </a:extLst>
          </p:cNvPr>
          <p:cNvSpPr>
            <a:spLocks noGrp="1"/>
          </p:cNvSpPr>
          <p:nvPr>
            <p:ph idx="1"/>
          </p:nvPr>
        </p:nvSpPr>
        <p:spPr/>
        <p:txBody>
          <a:bodyPr>
            <a:normAutofit/>
          </a:bodyPr>
          <a:lstStyle/>
          <a:p>
            <a:r>
              <a:rPr lang="en-US" b="0" i="0" dirty="0">
                <a:solidFill>
                  <a:srgbClr val="222222"/>
                </a:solidFill>
                <a:effectLst/>
                <a:latin typeface="Georgia" panose="02040502050405020303" pitchFamily="18" charset="0"/>
              </a:rPr>
              <a:t>Hear me. </a:t>
            </a:r>
            <a:r>
              <a:rPr lang="en-US" b="1" i="0" dirty="0">
                <a:solidFill>
                  <a:srgbClr val="222222"/>
                </a:solidFill>
                <a:effectLst/>
                <a:latin typeface="Georgia" panose="02040502050405020303" pitchFamily="18" charset="0"/>
              </a:rPr>
              <a:t>Shield me. </a:t>
            </a:r>
            <a:r>
              <a:rPr lang="en-US" b="0" i="0" dirty="0">
                <a:solidFill>
                  <a:srgbClr val="222222"/>
                </a:solidFill>
                <a:effectLst/>
                <a:latin typeface="Georgia" panose="02040502050405020303" pitchFamily="18" charset="0"/>
              </a:rPr>
              <a:t>Favor me.</a:t>
            </a:r>
          </a:p>
        </p:txBody>
      </p:sp>
      <p:sp>
        <p:nvSpPr>
          <p:cNvPr id="4" name="Rectangle 3">
            <a:extLst>
              <a:ext uri="{FF2B5EF4-FFF2-40B4-BE49-F238E27FC236}">
                <a16:creationId xmlns:a16="http://schemas.microsoft.com/office/drawing/2014/main" id="{A73BB8CD-A88C-403A-8A23-0D04A7F0D918}"/>
              </a:ext>
            </a:extLst>
          </p:cNvPr>
          <p:cNvSpPr/>
          <p:nvPr/>
        </p:nvSpPr>
        <p:spPr>
          <a:xfrm>
            <a:off x="628650" y="2441404"/>
            <a:ext cx="7886700" cy="13319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1 Peter 5:8 Be alert and of sober mind. </a:t>
            </a:r>
            <a:r>
              <a:rPr lang="en-US" sz="2400" b="1" dirty="0">
                <a:solidFill>
                  <a:prstClr val="black"/>
                </a:solidFill>
                <a:latin typeface="Times New Roman" panose="02020603050405020304" pitchFamily="18" charset="0"/>
                <a:cs typeface="Times New Roman" panose="02020603050405020304" pitchFamily="18" charset="0"/>
              </a:rPr>
              <a:t>Your enemy the devil prowls around like a roaring lion looking for someone to devour. </a:t>
            </a:r>
          </a:p>
        </p:txBody>
      </p:sp>
      <p:sp>
        <p:nvSpPr>
          <p:cNvPr id="5" name="Rectangle 4">
            <a:extLst>
              <a:ext uri="{FF2B5EF4-FFF2-40B4-BE49-F238E27FC236}">
                <a16:creationId xmlns:a16="http://schemas.microsoft.com/office/drawing/2014/main" id="{281AABB0-ACDC-49D9-877E-57314CC9992D}"/>
              </a:ext>
            </a:extLst>
          </p:cNvPr>
          <p:cNvSpPr/>
          <p:nvPr/>
        </p:nvSpPr>
        <p:spPr>
          <a:xfrm>
            <a:off x="628650" y="3867025"/>
            <a:ext cx="7886700" cy="133194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Ephesians 6:16 In addition to all this, take up the shield of faith, with which you can extinguish </a:t>
            </a:r>
            <a:r>
              <a:rPr lang="en-US" sz="2400" b="1" dirty="0">
                <a:solidFill>
                  <a:prstClr val="black"/>
                </a:solidFill>
                <a:latin typeface="Times New Roman" panose="02020603050405020304" pitchFamily="18" charset="0"/>
                <a:cs typeface="Times New Roman" panose="02020603050405020304" pitchFamily="18" charset="0"/>
              </a:rPr>
              <a:t>all the flaming arrows of the evil one.</a:t>
            </a:r>
          </a:p>
        </p:txBody>
      </p:sp>
      <p:sp>
        <p:nvSpPr>
          <p:cNvPr id="6" name="Rectangle 5">
            <a:extLst>
              <a:ext uri="{FF2B5EF4-FFF2-40B4-BE49-F238E27FC236}">
                <a16:creationId xmlns:a16="http://schemas.microsoft.com/office/drawing/2014/main" id="{DD604FA7-EE26-46C8-BA21-AE2EC435F9D3}"/>
              </a:ext>
            </a:extLst>
          </p:cNvPr>
          <p:cNvSpPr/>
          <p:nvPr/>
        </p:nvSpPr>
        <p:spPr>
          <a:xfrm>
            <a:off x="642150" y="5278058"/>
            <a:ext cx="7886700" cy="906684"/>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2 Corinthians 2:11 in order that Satan might not outwit us. </a:t>
            </a:r>
            <a:r>
              <a:rPr lang="en-US" sz="2400" b="1" dirty="0">
                <a:solidFill>
                  <a:prstClr val="black"/>
                </a:solidFill>
                <a:latin typeface="Times New Roman" panose="02020603050405020304" pitchFamily="18" charset="0"/>
                <a:cs typeface="Times New Roman" panose="02020603050405020304" pitchFamily="18" charset="0"/>
              </a:rPr>
              <a:t>For we are not unaware of his schemes.</a:t>
            </a:r>
          </a:p>
        </p:txBody>
      </p:sp>
      <p:sp>
        <p:nvSpPr>
          <p:cNvPr id="7" name="Sun 6">
            <a:extLst>
              <a:ext uri="{FF2B5EF4-FFF2-40B4-BE49-F238E27FC236}">
                <a16:creationId xmlns:a16="http://schemas.microsoft.com/office/drawing/2014/main" id="{60E26FED-7286-47E5-8078-85711ABC2784}"/>
              </a:ext>
            </a:extLst>
          </p:cNvPr>
          <p:cNvSpPr/>
          <p:nvPr/>
        </p:nvSpPr>
        <p:spPr>
          <a:xfrm>
            <a:off x="7462050" y="69844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72176DD-A11A-4D82-BB6E-ACAF2304CB0A}"/>
              </a:ext>
            </a:extLst>
          </p:cNvPr>
          <p:cNvSpPr/>
          <p:nvPr/>
        </p:nvSpPr>
        <p:spPr>
          <a:xfrm>
            <a:off x="7766850" y="1003247"/>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21</a:t>
            </a:r>
          </a:p>
        </p:txBody>
      </p:sp>
      <p:sp>
        <p:nvSpPr>
          <p:cNvPr id="9" name="Slide Number Placeholder 8">
            <a:extLst>
              <a:ext uri="{FF2B5EF4-FFF2-40B4-BE49-F238E27FC236}">
                <a16:creationId xmlns:a16="http://schemas.microsoft.com/office/drawing/2014/main" id="{9B6D5DBC-5C72-45CC-A67A-27954A24CE82}"/>
              </a:ext>
            </a:extLst>
          </p:cNvPr>
          <p:cNvSpPr>
            <a:spLocks noGrp="1"/>
          </p:cNvSpPr>
          <p:nvPr>
            <p:ph type="sldNum" sz="quarter" idx="12"/>
          </p:nvPr>
        </p:nvSpPr>
        <p:spPr/>
        <p:txBody>
          <a:bodyPr/>
          <a:lstStyle/>
          <a:p>
            <a:fld id="{9085F6C4-04AB-C94C-860A-025651AA3C72}" type="slidenum">
              <a:rPr lang="en-US" sz="1200" smtClean="0"/>
              <a:t>16</a:t>
            </a:fld>
            <a:endParaRPr lang="en-US" sz="1200" dirty="0"/>
          </a:p>
        </p:txBody>
      </p:sp>
    </p:spTree>
    <p:extLst>
      <p:ext uri="{BB962C8B-B14F-4D97-AF65-F5344CB8AC3E}">
        <p14:creationId xmlns:p14="http://schemas.microsoft.com/office/powerpoint/2010/main" val="20833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B14A4E5-4ADF-445D-BD63-91D358850CD7}"/>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274320">
            <a:normAutofit/>
          </a:bodyPr>
          <a:lstStyle/>
          <a:p>
            <a:r>
              <a:rPr lang="en-US" sz="3200" dirty="0">
                <a:latin typeface="Times New Roman" panose="02020603050405020304" pitchFamily="18" charset="0"/>
                <a:cs typeface="Times New Roman" panose="02020603050405020304" pitchFamily="18" charset="0"/>
              </a:rPr>
              <a:t>“Hear my prayer, Lord God Almighty”</a:t>
            </a:r>
          </a:p>
        </p:txBody>
      </p:sp>
      <p:sp>
        <p:nvSpPr>
          <p:cNvPr id="3" name="Content Placeholder 2">
            <a:extLst>
              <a:ext uri="{FF2B5EF4-FFF2-40B4-BE49-F238E27FC236}">
                <a16:creationId xmlns:a16="http://schemas.microsoft.com/office/drawing/2014/main" id="{B29812E6-E8C1-554A-874D-25965722DA68}"/>
              </a:ext>
            </a:extLst>
          </p:cNvPr>
          <p:cNvSpPr>
            <a:spLocks noGrp="1"/>
          </p:cNvSpPr>
          <p:nvPr>
            <p:ph idx="1"/>
          </p:nvPr>
        </p:nvSpPr>
        <p:spPr/>
        <p:txBody>
          <a:bodyPr>
            <a:normAutofit/>
          </a:bodyPr>
          <a:lstStyle/>
          <a:p>
            <a:r>
              <a:rPr lang="en-US" dirty="0">
                <a:solidFill>
                  <a:srgbClr val="222222"/>
                </a:solidFill>
                <a:latin typeface="Georgia" panose="02040502050405020303" pitchFamily="18" charset="0"/>
              </a:rPr>
              <a:t>T</a:t>
            </a:r>
            <a:r>
              <a:rPr lang="en-US" b="0" i="0" dirty="0">
                <a:solidFill>
                  <a:srgbClr val="222222"/>
                </a:solidFill>
                <a:effectLst/>
                <a:latin typeface="Georgia" panose="02040502050405020303" pitchFamily="18" charset="0"/>
              </a:rPr>
              <a:t>he Christian life is full of traps. With God as our shield, not one of us will be lost. Sure, we may trip and fall. We may get wounded. </a:t>
            </a:r>
            <a:r>
              <a:rPr lang="en-US" b="1" i="0" dirty="0">
                <a:solidFill>
                  <a:srgbClr val="222222"/>
                </a:solidFill>
                <a:effectLst/>
                <a:latin typeface="Georgia" panose="02040502050405020303" pitchFamily="18" charset="0"/>
              </a:rPr>
              <a:t>But Satan cannot stop God from saving you!</a:t>
            </a:r>
          </a:p>
        </p:txBody>
      </p:sp>
      <p:sp>
        <p:nvSpPr>
          <p:cNvPr id="4" name="Rectangle 3">
            <a:extLst>
              <a:ext uri="{FF2B5EF4-FFF2-40B4-BE49-F238E27FC236}">
                <a16:creationId xmlns:a16="http://schemas.microsoft.com/office/drawing/2014/main" id="{BF776980-89D6-475D-990F-27BE7663703F}"/>
              </a:ext>
            </a:extLst>
          </p:cNvPr>
          <p:cNvSpPr/>
          <p:nvPr/>
        </p:nvSpPr>
        <p:spPr>
          <a:xfrm>
            <a:off x="628650" y="3680746"/>
            <a:ext cx="7886700" cy="256957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John 6:38 For I have come down from heaven not to do my will but to do the will of him who sent me. 39 And this is the will of him who sent me, that I shall lose none of all those he has given me, but raise them up at the last day. 40 For my Father’s will is that everyone who looks to the Son and believes in him shall have eternal life, and I will raise them up at the last day.”</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5" name="Sun 4">
            <a:extLst>
              <a:ext uri="{FF2B5EF4-FFF2-40B4-BE49-F238E27FC236}">
                <a16:creationId xmlns:a16="http://schemas.microsoft.com/office/drawing/2014/main" id="{63C21A3E-70B6-430E-8DC2-7C721611438D}"/>
              </a:ext>
            </a:extLst>
          </p:cNvPr>
          <p:cNvSpPr/>
          <p:nvPr/>
        </p:nvSpPr>
        <p:spPr>
          <a:xfrm>
            <a:off x="7467600" y="25638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6BA888-66A2-4F32-B9E7-AF90F5F6ABDC}"/>
              </a:ext>
            </a:extLst>
          </p:cNvPr>
          <p:cNvSpPr/>
          <p:nvPr/>
        </p:nvSpPr>
        <p:spPr>
          <a:xfrm>
            <a:off x="7772400" y="56118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18</a:t>
            </a:r>
          </a:p>
        </p:txBody>
      </p:sp>
      <p:sp>
        <p:nvSpPr>
          <p:cNvPr id="8" name="Slide Number Placeholder 7">
            <a:extLst>
              <a:ext uri="{FF2B5EF4-FFF2-40B4-BE49-F238E27FC236}">
                <a16:creationId xmlns:a16="http://schemas.microsoft.com/office/drawing/2014/main" id="{880BA8BD-4B9F-432C-82CE-0C19A12A5128}"/>
              </a:ext>
            </a:extLst>
          </p:cNvPr>
          <p:cNvSpPr>
            <a:spLocks noGrp="1"/>
          </p:cNvSpPr>
          <p:nvPr>
            <p:ph type="sldNum" sz="quarter" idx="12"/>
          </p:nvPr>
        </p:nvSpPr>
        <p:spPr/>
        <p:txBody>
          <a:bodyPr/>
          <a:lstStyle/>
          <a:p>
            <a:fld id="{9085F6C4-04AB-C94C-860A-025651AA3C72}" type="slidenum">
              <a:rPr lang="en-US" sz="1200" smtClean="0"/>
              <a:t>17</a:t>
            </a:fld>
            <a:endParaRPr lang="en-US" sz="1200" dirty="0"/>
          </a:p>
        </p:txBody>
      </p:sp>
    </p:spTree>
    <p:extLst>
      <p:ext uri="{BB962C8B-B14F-4D97-AF65-F5344CB8AC3E}">
        <p14:creationId xmlns:p14="http://schemas.microsoft.com/office/powerpoint/2010/main" val="1314271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F76F-477C-AB4F-9FAC-D7912D458DA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Psalm 84:10-12</a:t>
            </a:r>
          </a:p>
        </p:txBody>
      </p:sp>
      <p:sp>
        <p:nvSpPr>
          <p:cNvPr id="3" name="Content Placeholder 2">
            <a:extLst>
              <a:ext uri="{FF2B5EF4-FFF2-40B4-BE49-F238E27FC236}">
                <a16:creationId xmlns:a16="http://schemas.microsoft.com/office/drawing/2014/main" id="{813E51BD-A784-2C44-84A7-B2F475BDC100}"/>
              </a:ext>
            </a:extLst>
          </p:cNvPr>
          <p:cNvSpPr>
            <a:spLocks noGrp="1"/>
          </p:cNvSpPr>
          <p:nvPr>
            <p:ph idx="1"/>
          </p:nvPr>
        </p:nvSpPr>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“Better is one day in your courts than a thousand elsewhere; I would rather be a doorkeeper in the house of my God than dwell in the tents of the wicked. For the LORD God is a sun and shield; the LORD bestows favor and honor; no good thing does he withhold from those whose walk is blameless. LORD Almighty, blessed is the one who trusts in you.”</a:t>
            </a:r>
          </a:p>
        </p:txBody>
      </p:sp>
      <p:sp>
        <p:nvSpPr>
          <p:cNvPr id="4" name="Sun 3">
            <a:extLst>
              <a:ext uri="{FF2B5EF4-FFF2-40B4-BE49-F238E27FC236}">
                <a16:creationId xmlns:a16="http://schemas.microsoft.com/office/drawing/2014/main" id="{9BB49D89-53F9-4B70-BAE7-2C847DB45F5C}"/>
              </a:ext>
            </a:extLst>
          </p:cNvPr>
          <p:cNvSpPr/>
          <p:nvPr/>
        </p:nvSpPr>
        <p:spPr>
          <a:xfrm>
            <a:off x="923925" y="23019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FDB2158-DF01-4AEE-8C76-768F5FF086D9}"/>
              </a:ext>
            </a:extLst>
          </p:cNvPr>
          <p:cNvSpPr/>
          <p:nvPr/>
        </p:nvSpPr>
        <p:spPr>
          <a:xfrm>
            <a:off x="1228725" y="53499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17</a:t>
            </a:r>
          </a:p>
        </p:txBody>
      </p:sp>
      <p:sp>
        <p:nvSpPr>
          <p:cNvPr id="6" name="Slide Number Placeholder 5">
            <a:extLst>
              <a:ext uri="{FF2B5EF4-FFF2-40B4-BE49-F238E27FC236}">
                <a16:creationId xmlns:a16="http://schemas.microsoft.com/office/drawing/2014/main" id="{68AB6970-F5EC-455E-B742-78FE22A4FF78}"/>
              </a:ext>
            </a:extLst>
          </p:cNvPr>
          <p:cNvSpPr>
            <a:spLocks noGrp="1"/>
          </p:cNvSpPr>
          <p:nvPr>
            <p:ph type="sldNum" sz="quarter" idx="12"/>
          </p:nvPr>
        </p:nvSpPr>
        <p:spPr/>
        <p:txBody>
          <a:bodyPr/>
          <a:lstStyle/>
          <a:p>
            <a:fld id="{9085F6C4-04AB-C94C-860A-025651AA3C72}" type="slidenum">
              <a:rPr lang="en-US" sz="1200" smtClean="0"/>
              <a:t>18</a:t>
            </a:fld>
            <a:endParaRPr lang="en-US" sz="1200" dirty="0"/>
          </a:p>
        </p:txBody>
      </p:sp>
    </p:spTree>
    <p:extLst>
      <p:ext uri="{BB962C8B-B14F-4D97-AF65-F5344CB8AC3E}">
        <p14:creationId xmlns:p14="http://schemas.microsoft.com/office/powerpoint/2010/main" val="3658687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9735-03D7-F142-A316-C644D0F83EF9}"/>
              </a:ext>
            </a:extLst>
          </p:cNvPr>
          <p:cNvSpPr>
            <a:spLocks noGrp="1"/>
          </p:cNvSpPr>
          <p:nvPr>
            <p:ph type="title"/>
          </p:nvPr>
        </p:nvSpPr>
        <p:spPr>
          <a:solidFill>
            <a:schemeClr val="bg1"/>
          </a:solidFill>
          <a:ln w="28575">
            <a:solidFill>
              <a:srgbClr val="B65700"/>
            </a:solidFill>
          </a:ln>
        </p:spPr>
        <p:txBody>
          <a:bodyPr lIns="274320" rIns="274320">
            <a:normAutofit/>
          </a:bodyPr>
          <a:lstStyle/>
          <a:p>
            <a:pPr algn="ctr"/>
            <a:r>
              <a:rPr lang="en-US" sz="4000" b="1" dirty="0"/>
              <a:t>What is your dream vacation? </a:t>
            </a:r>
          </a:p>
        </p:txBody>
      </p:sp>
      <p:sp>
        <p:nvSpPr>
          <p:cNvPr id="3" name="Content Placeholder 2">
            <a:extLst>
              <a:ext uri="{FF2B5EF4-FFF2-40B4-BE49-F238E27FC236}">
                <a16:creationId xmlns:a16="http://schemas.microsoft.com/office/drawing/2014/main" id="{7EBF4EC3-724D-AD47-965C-C3CDBF1DDEC8}"/>
              </a:ext>
            </a:extLst>
          </p:cNvPr>
          <p:cNvSpPr>
            <a:spLocks noGrp="1"/>
          </p:cNvSpPr>
          <p:nvPr>
            <p:ph idx="1"/>
          </p:nvPr>
        </p:nvSpPr>
        <p:spPr/>
        <p:txBody>
          <a:bodyPr>
            <a:normAutofit lnSpcReduction="10000"/>
          </a:bodyPr>
          <a:lstStyle/>
          <a:p>
            <a:r>
              <a:rPr lang="en-US" b="0" i="0" dirty="0">
                <a:solidFill>
                  <a:srgbClr val="222222"/>
                </a:solidFill>
                <a:effectLst/>
                <a:latin typeface="Georgia" panose="02040502050405020303" pitchFamily="18" charset="0"/>
              </a:rPr>
              <a:t>The Psalmist says one day </a:t>
            </a:r>
            <a:r>
              <a:rPr lang="en-US" dirty="0">
                <a:solidFill>
                  <a:srgbClr val="222222"/>
                </a:solidFill>
                <a:latin typeface="Georgia" panose="02040502050405020303" pitchFamily="18" charset="0"/>
              </a:rPr>
              <a:t>worshiping in </a:t>
            </a:r>
            <a:r>
              <a:rPr lang="en-US" b="0" i="0" dirty="0">
                <a:solidFill>
                  <a:srgbClr val="222222"/>
                </a:solidFill>
                <a:effectLst/>
                <a:latin typeface="Georgia" panose="02040502050405020303" pitchFamily="18" charset="0"/>
              </a:rPr>
              <a:t>God’s house is better than a thousand days anywhere else! </a:t>
            </a:r>
          </a:p>
          <a:p>
            <a:r>
              <a:rPr lang="en-US" b="0" i="0" dirty="0">
                <a:solidFill>
                  <a:srgbClr val="222222"/>
                </a:solidFill>
                <a:effectLst/>
                <a:latin typeface="Georgia" panose="02040502050405020303" pitchFamily="18" charset="0"/>
              </a:rPr>
              <a:t>That is how great church can be! </a:t>
            </a:r>
          </a:p>
          <a:p>
            <a:r>
              <a:rPr lang="en-US" b="0" i="0" dirty="0">
                <a:solidFill>
                  <a:srgbClr val="222222"/>
                </a:solidFill>
                <a:effectLst/>
                <a:latin typeface="Georgia" panose="02040502050405020303" pitchFamily="18" charset="0"/>
              </a:rPr>
              <a:t>If the writer of this Psalm lived today and had a bumper sticker on his car, it would say, “I’d rather be in church.” </a:t>
            </a:r>
          </a:p>
          <a:p>
            <a:r>
              <a:rPr lang="en-US" b="0" i="0" dirty="0">
                <a:solidFill>
                  <a:srgbClr val="222222"/>
                </a:solidFill>
                <a:effectLst/>
                <a:latin typeface="Georgia" panose="02040502050405020303" pitchFamily="18" charset="0"/>
              </a:rPr>
              <a:t>When worship is the way God wants it to be, church is the best possible place to be. </a:t>
            </a:r>
          </a:p>
          <a:p>
            <a:r>
              <a:rPr lang="en-US" dirty="0">
                <a:solidFill>
                  <a:srgbClr val="222222"/>
                </a:solidFill>
                <a:latin typeface="Georgia" panose="02040502050405020303" pitchFamily="18" charset="0"/>
              </a:rPr>
              <a:t>No other place can offer what God can give us.</a:t>
            </a:r>
            <a:endParaRPr lang="en-US" b="0" i="0" dirty="0">
              <a:solidFill>
                <a:srgbClr val="222222"/>
              </a:solidFill>
              <a:effectLst/>
              <a:latin typeface="Georgia" panose="02040502050405020303" pitchFamily="18" charset="0"/>
            </a:endParaRPr>
          </a:p>
        </p:txBody>
      </p:sp>
      <p:sp>
        <p:nvSpPr>
          <p:cNvPr id="4" name="Sun 3">
            <a:extLst>
              <a:ext uri="{FF2B5EF4-FFF2-40B4-BE49-F238E27FC236}">
                <a16:creationId xmlns:a16="http://schemas.microsoft.com/office/drawing/2014/main" id="{E708C7AF-BE0B-40EF-B510-AD2E35BBEED4}"/>
              </a:ext>
            </a:extLst>
          </p:cNvPr>
          <p:cNvSpPr/>
          <p:nvPr/>
        </p:nvSpPr>
        <p:spPr>
          <a:xfrm>
            <a:off x="7696200" y="368851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EBE3138-A3F4-4A2C-A975-5328EB35CE15}"/>
              </a:ext>
            </a:extLst>
          </p:cNvPr>
          <p:cNvSpPr/>
          <p:nvPr/>
        </p:nvSpPr>
        <p:spPr>
          <a:xfrm>
            <a:off x="8001000" y="399331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R</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11</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85076C7-950F-497F-94DB-F82D64446282}"/>
              </a:ext>
            </a:extLst>
          </p:cNvPr>
          <p:cNvSpPr>
            <a:spLocks noGrp="1"/>
          </p:cNvSpPr>
          <p:nvPr>
            <p:ph type="sldNum" sz="quarter" idx="12"/>
          </p:nvPr>
        </p:nvSpPr>
        <p:spPr/>
        <p:txBody>
          <a:bodyPr/>
          <a:lstStyle/>
          <a:p>
            <a:fld id="{9085F6C4-04AB-C94C-860A-025651AA3C72}" type="slidenum">
              <a:rPr lang="en-US" sz="1200" smtClean="0"/>
              <a:t>19</a:t>
            </a:fld>
            <a:endParaRPr lang="en-US" sz="1200" dirty="0"/>
          </a:p>
        </p:txBody>
      </p:sp>
    </p:spTree>
    <p:extLst>
      <p:ext uri="{BB962C8B-B14F-4D97-AF65-F5344CB8AC3E}">
        <p14:creationId xmlns:p14="http://schemas.microsoft.com/office/powerpoint/2010/main" val="33817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F76F-477C-AB4F-9FAC-D7912D458DA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Psalm 84:1-4</a:t>
            </a:r>
          </a:p>
        </p:txBody>
      </p:sp>
      <p:sp>
        <p:nvSpPr>
          <p:cNvPr id="3" name="Content Placeholder 2">
            <a:extLst>
              <a:ext uri="{FF2B5EF4-FFF2-40B4-BE49-F238E27FC236}">
                <a16:creationId xmlns:a16="http://schemas.microsoft.com/office/drawing/2014/main" id="{813E51BD-A784-2C44-84A7-B2F475BDC100}"/>
              </a:ext>
            </a:extLst>
          </p:cNvPr>
          <p:cNvSpPr>
            <a:spLocks noGrp="1"/>
          </p:cNvSpPr>
          <p:nvPr>
            <p:ph idx="1"/>
          </p:nvPr>
        </p:nvSpPr>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“How lovely is your dwelling place, LORD Almighty! My soul yearns, even faints, for the courts of the LORD; my heart and my flesh cry out for the living God. Even the sparrow has found a home, and the swallow a nest for herself, where she may have her young— a place near your altar, LORD Almighty, my King and my God. Blessed are those who dwell in your house; they are ever praising you.”</a:t>
            </a:r>
          </a:p>
        </p:txBody>
      </p:sp>
      <p:sp>
        <p:nvSpPr>
          <p:cNvPr id="4" name="Sun 3">
            <a:extLst>
              <a:ext uri="{FF2B5EF4-FFF2-40B4-BE49-F238E27FC236}">
                <a16:creationId xmlns:a16="http://schemas.microsoft.com/office/drawing/2014/main" id="{72B5B3D9-2FBA-43C5-A796-5478DA979886}"/>
              </a:ext>
            </a:extLst>
          </p:cNvPr>
          <p:cNvSpPr/>
          <p:nvPr/>
        </p:nvSpPr>
        <p:spPr>
          <a:xfrm>
            <a:off x="7467600" y="25638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8C088F5-C689-4DEC-8C4E-95203697D7B6}"/>
              </a:ext>
            </a:extLst>
          </p:cNvPr>
          <p:cNvSpPr/>
          <p:nvPr/>
        </p:nvSpPr>
        <p:spPr>
          <a:xfrm>
            <a:off x="7772400" y="56118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O</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15</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24E23AE-4A19-4476-ACAA-2437CEA8B892}"/>
              </a:ext>
            </a:extLst>
          </p:cNvPr>
          <p:cNvSpPr>
            <a:spLocks noGrp="1"/>
          </p:cNvSpPr>
          <p:nvPr>
            <p:ph type="sldNum" sz="quarter" idx="12"/>
          </p:nvPr>
        </p:nvSpPr>
        <p:spPr/>
        <p:txBody>
          <a:bodyPr/>
          <a:lstStyle/>
          <a:p>
            <a:fld id="{9085F6C4-04AB-C94C-860A-025651AA3C72}" type="slidenum">
              <a:rPr lang="en-US" sz="1200" smtClean="0"/>
              <a:t>2</a:t>
            </a:fld>
            <a:endParaRPr lang="en-US" sz="1200" dirty="0"/>
          </a:p>
        </p:txBody>
      </p:sp>
    </p:spTree>
    <p:extLst>
      <p:ext uri="{BB962C8B-B14F-4D97-AF65-F5344CB8AC3E}">
        <p14:creationId xmlns:p14="http://schemas.microsoft.com/office/powerpoint/2010/main" val="2003125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7DE5-50E7-8A44-9CBE-6BCA62D06D78}"/>
              </a:ext>
            </a:extLst>
          </p:cNvPr>
          <p:cNvSpPr>
            <a:spLocks noGrp="1"/>
          </p:cNvSpPr>
          <p:nvPr>
            <p:ph type="title"/>
          </p:nvPr>
        </p:nvSpPr>
        <p:spPr>
          <a:solidFill>
            <a:schemeClr val="bg1"/>
          </a:solidFill>
          <a:ln w="28575">
            <a:solidFill>
              <a:srgbClr val="B65700"/>
            </a:solidFill>
          </a:ln>
        </p:spPr>
        <p:txBody>
          <a:bodyPr lIns="274320" rIns="274320">
            <a:noAutofit/>
          </a:bodyPr>
          <a:lstStyle/>
          <a:p>
            <a:r>
              <a:rPr lang="en-US" sz="3000" dirty="0">
                <a:latin typeface="Times New Roman" panose="02020603050405020304" pitchFamily="18" charset="0"/>
                <a:cs typeface="Times New Roman" panose="02020603050405020304" pitchFamily="18" charset="0"/>
              </a:rPr>
              <a:t>“I would rather be a doorkeeper in the house of my God than dwell in the tents of the wicked”</a:t>
            </a:r>
          </a:p>
        </p:txBody>
      </p:sp>
      <p:sp>
        <p:nvSpPr>
          <p:cNvPr id="5" name="Rectangle 4">
            <a:extLst>
              <a:ext uri="{FF2B5EF4-FFF2-40B4-BE49-F238E27FC236}">
                <a16:creationId xmlns:a16="http://schemas.microsoft.com/office/drawing/2014/main" id="{F6E77771-7C29-4E48-A126-9A2DE50561F9}"/>
              </a:ext>
            </a:extLst>
          </p:cNvPr>
          <p:cNvSpPr/>
          <p:nvPr/>
        </p:nvSpPr>
        <p:spPr>
          <a:xfrm>
            <a:off x="628650" y="1825625"/>
            <a:ext cx="6600825" cy="132137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Mark 8:36-37 “What good is it for someone to gain the whole world, yet forfeit their soul? Or what can anyone give in exchange for their soul?”</a:t>
            </a:r>
          </a:p>
        </p:txBody>
      </p:sp>
      <p:sp>
        <p:nvSpPr>
          <p:cNvPr id="7" name="Rectangle 6">
            <a:extLst>
              <a:ext uri="{FF2B5EF4-FFF2-40B4-BE49-F238E27FC236}">
                <a16:creationId xmlns:a16="http://schemas.microsoft.com/office/drawing/2014/main" id="{23119692-FA0A-7E40-A760-A5820E91E587}"/>
              </a:ext>
            </a:extLst>
          </p:cNvPr>
          <p:cNvSpPr/>
          <p:nvPr/>
        </p:nvSpPr>
        <p:spPr>
          <a:xfrm>
            <a:off x="628650" y="4738253"/>
            <a:ext cx="7886700" cy="156671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Philippians 3:8 “What is more, I consider everything a loss because of the surpassing worth of knowing Christ Jesus my Lord, for whose sake I have lost all things. I consider them garbage, that I may gain Christ”</a:t>
            </a:r>
          </a:p>
        </p:txBody>
      </p:sp>
      <p:sp>
        <p:nvSpPr>
          <p:cNvPr id="9" name="Rectangle 8">
            <a:extLst>
              <a:ext uri="{FF2B5EF4-FFF2-40B4-BE49-F238E27FC236}">
                <a16:creationId xmlns:a16="http://schemas.microsoft.com/office/drawing/2014/main" id="{2301B4A8-D01F-E24C-9F6E-ECC6B93C9C13}"/>
              </a:ext>
            </a:extLst>
          </p:cNvPr>
          <p:cNvSpPr/>
          <p:nvPr/>
        </p:nvSpPr>
        <p:spPr>
          <a:xfrm>
            <a:off x="628650" y="3281939"/>
            <a:ext cx="7886700" cy="132137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Psalm 73:25 “Whom have I in heaven but you? And earth has nothing I desire besides you. My flesh and my heart may fail, but God is the strength of my heart and my portion forever.”</a:t>
            </a:r>
          </a:p>
        </p:txBody>
      </p:sp>
      <p:sp>
        <p:nvSpPr>
          <p:cNvPr id="6" name="Sun 5">
            <a:extLst>
              <a:ext uri="{FF2B5EF4-FFF2-40B4-BE49-F238E27FC236}">
                <a16:creationId xmlns:a16="http://schemas.microsoft.com/office/drawing/2014/main" id="{8EC3612F-8488-400F-A558-41F702FFB9DB}"/>
              </a:ext>
            </a:extLst>
          </p:cNvPr>
          <p:cNvSpPr/>
          <p:nvPr/>
        </p:nvSpPr>
        <p:spPr>
          <a:xfrm>
            <a:off x="7572375" y="169068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7F0C03E-476B-42AC-8CF2-05712F034C17}"/>
              </a:ext>
            </a:extLst>
          </p:cNvPr>
          <p:cNvSpPr/>
          <p:nvPr/>
        </p:nvSpPr>
        <p:spPr>
          <a:xfrm>
            <a:off x="7877175" y="199548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9</a:t>
            </a:r>
          </a:p>
        </p:txBody>
      </p:sp>
      <p:sp>
        <p:nvSpPr>
          <p:cNvPr id="3" name="Slide Number Placeholder 2">
            <a:extLst>
              <a:ext uri="{FF2B5EF4-FFF2-40B4-BE49-F238E27FC236}">
                <a16:creationId xmlns:a16="http://schemas.microsoft.com/office/drawing/2014/main" id="{AECC2D58-89F9-445C-8364-C9CB4273E3D3}"/>
              </a:ext>
            </a:extLst>
          </p:cNvPr>
          <p:cNvSpPr>
            <a:spLocks noGrp="1"/>
          </p:cNvSpPr>
          <p:nvPr>
            <p:ph type="sldNum" sz="quarter" idx="12"/>
          </p:nvPr>
        </p:nvSpPr>
        <p:spPr/>
        <p:txBody>
          <a:bodyPr/>
          <a:lstStyle/>
          <a:p>
            <a:fld id="{9085F6C4-04AB-C94C-860A-025651AA3C72}" type="slidenum">
              <a:rPr lang="en-US" sz="1200" smtClean="0"/>
              <a:t>20</a:t>
            </a:fld>
            <a:endParaRPr lang="en-US" sz="1200"/>
          </a:p>
        </p:txBody>
      </p:sp>
    </p:spTree>
    <p:extLst>
      <p:ext uri="{BB962C8B-B14F-4D97-AF65-F5344CB8AC3E}">
        <p14:creationId xmlns:p14="http://schemas.microsoft.com/office/powerpoint/2010/main" val="579620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A4A35-E4E4-8249-ADDA-C7DE25E15247}"/>
              </a:ext>
            </a:extLst>
          </p:cNvPr>
          <p:cNvSpPr>
            <a:spLocks noGrp="1"/>
          </p:cNvSpPr>
          <p:nvPr>
            <p:ph idx="1"/>
          </p:nvPr>
        </p:nvSpPr>
        <p:spPr/>
        <p:txBody>
          <a:bodyPr>
            <a:normAutofit/>
          </a:bodyPr>
          <a:lstStyle/>
          <a:p>
            <a:r>
              <a:rPr lang="en-US" sz="2400" b="0" i="0" dirty="0">
                <a:solidFill>
                  <a:srgbClr val="222222"/>
                </a:solidFill>
                <a:effectLst/>
                <a:latin typeface="Georgia" panose="02040502050405020303" pitchFamily="18" charset="0"/>
              </a:rPr>
              <a:t>Why</a:t>
            </a:r>
            <a:r>
              <a:rPr lang="en-US" sz="2400" dirty="0">
                <a:solidFill>
                  <a:srgbClr val="222222"/>
                </a:solidFill>
                <a:latin typeface="Georgia" panose="02040502050405020303" pitchFamily="18" charset="0"/>
              </a:rPr>
              <a:t>? The psalmist answers in verse 11.</a:t>
            </a:r>
          </a:p>
          <a:p>
            <a:endParaRPr lang="en-US" sz="3600" b="0" i="0" dirty="0">
              <a:solidFill>
                <a:srgbClr val="222222"/>
              </a:solidFill>
              <a:effectLst/>
              <a:latin typeface="Georgia" panose="02040502050405020303" pitchFamily="18" charset="0"/>
            </a:endParaRPr>
          </a:p>
          <a:p>
            <a:endParaRPr lang="en-US" sz="2400" dirty="0">
              <a:solidFill>
                <a:srgbClr val="222222"/>
              </a:solidFill>
              <a:latin typeface="Georgia" panose="02040502050405020303" pitchFamily="18" charset="0"/>
            </a:endParaRPr>
          </a:p>
          <a:p>
            <a:endParaRPr lang="en-US" sz="2400" b="0" i="0" dirty="0">
              <a:solidFill>
                <a:srgbClr val="222222"/>
              </a:solidFill>
              <a:effectLst/>
              <a:latin typeface="Georgia" panose="02040502050405020303" pitchFamily="18" charset="0"/>
            </a:endParaRPr>
          </a:p>
          <a:p>
            <a:r>
              <a:rPr lang="en-US" sz="2400" dirty="0">
                <a:solidFill>
                  <a:srgbClr val="222222"/>
                </a:solidFill>
                <a:latin typeface="Georgia" panose="02040502050405020303" pitchFamily="18" charset="0"/>
              </a:rPr>
              <a:t>The apostle Paul says the same</a:t>
            </a:r>
          </a:p>
        </p:txBody>
      </p:sp>
      <p:sp>
        <p:nvSpPr>
          <p:cNvPr id="5" name="Rectangle 4">
            <a:extLst>
              <a:ext uri="{FF2B5EF4-FFF2-40B4-BE49-F238E27FC236}">
                <a16:creationId xmlns:a16="http://schemas.microsoft.com/office/drawing/2014/main" id="{1E352F45-F466-524A-809A-81985D77FDE9}"/>
              </a:ext>
            </a:extLst>
          </p:cNvPr>
          <p:cNvSpPr/>
          <p:nvPr/>
        </p:nvSpPr>
        <p:spPr>
          <a:xfrm>
            <a:off x="628650" y="4416253"/>
            <a:ext cx="6553200" cy="132137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Romans 8:28 “</a:t>
            </a:r>
            <a:r>
              <a:rPr lang="en-US" sz="2400" b="1" dirty="0">
                <a:solidFill>
                  <a:prstClr val="black"/>
                </a:solidFill>
                <a:latin typeface="Times New Roman" panose="02020603050405020304" pitchFamily="18" charset="0"/>
                <a:cs typeface="Times New Roman" panose="02020603050405020304" pitchFamily="18" charset="0"/>
              </a:rPr>
              <a:t>And we know that in all things God works for the good of those who love him</a:t>
            </a:r>
            <a:r>
              <a:rPr lang="en-US" sz="2400" dirty="0">
                <a:solidFill>
                  <a:prstClr val="black"/>
                </a:solidFill>
                <a:latin typeface="Times New Roman" panose="02020603050405020304" pitchFamily="18" charset="0"/>
                <a:cs typeface="Times New Roman" panose="02020603050405020304" pitchFamily="18" charset="0"/>
              </a:rPr>
              <a:t>, who have been called according to his purpose.”</a:t>
            </a:r>
          </a:p>
        </p:txBody>
      </p:sp>
      <p:sp>
        <p:nvSpPr>
          <p:cNvPr id="7" name="Rectangle 6">
            <a:extLst>
              <a:ext uri="{FF2B5EF4-FFF2-40B4-BE49-F238E27FC236}">
                <a16:creationId xmlns:a16="http://schemas.microsoft.com/office/drawing/2014/main" id="{496108F6-CFE3-E648-84E4-B9914186ECC5}"/>
              </a:ext>
            </a:extLst>
          </p:cNvPr>
          <p:cNvSpPr/>
          <p:nvPr/>
        </p:nvSpPr>
        <p:spPr>
          <a:xfrm>
            <a:off x="628650" y="2343876"/>
            <a:ext cx="7886700" cy="132137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Psalm‬ ‭84:11 “For the Lord God is a sun and shield; the Lord bestows favor and honor; </a:t>
            </a:r>
            <a:r>
              <a:rPr lang="en-US" sz="2400" b="1" dirty="0">
                <a:solidFill>
                  <a:prstClr val="black"/>
                </a:solidFill>
                <a:latin typeface="Times New Roman" panose="02020603050405020304" pitchFamily="18" charset="0"/>
                <a:cs typeface="Times New Roman" panose="02020603050405020304" pitchFamily="18" charset="0"/>
              </a:rPr>
              <a:t>no good thing does he withhold from those whose walk is blameless.”‭‭‬</a:t>
            </a:r>
          </a:p>
        </p:txBody>
      </p:sp>
      <p:sp>
        <p:nvSpPr>
          <p:cNvPr id="6" name="Sun 5">
            <a:extLst>
              <a:ext uri="{FF2B5EF4-FFF2-40B4-BE49-F238E27FC236}">
                <a16:creationId xmlns:a16="http://schemas.microsoft.com/office/drawing/2014/main" id="{734CB933-EDA6-42AD-AB39-188C44608621}"/>
              </a:ext>
            </a:extLst>
          </p:cNvPr>
          <p:cNvSpPr/>
          <p:nvPr/>
        </p:nvSpPr>
        <p:spPr>
          <a:xfrm>
            <a:off x="7524750" y="436603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5B5F19F-42F2-463B-979D-7486FD294894}"/>
              </a:ext>
            </a:extLst>
          </p:cNvPr>
          <p:cNvSpPr/>
          <p:nvPr/>
        </p:nvSpPr>
        <p:spPr>
          <a:xfrm>
            <a:off x="7829550" y="467083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5</a:t>
            </a:r>
          </a:p>
        </p:txBody>
      </p:sp>
      <p:sp>
        <p:nvSpPr>
          <p:cNvPr id="10" name="Title 1">
            <a:extLst>
              <a:ext uri="{FF2B5EF4-FFF2-40B4-BE49-F238E27FC236}">
                <a16:creationId xmlns:a16="http://schemas.microsoft.com/office/drawing/2014/main" id="{D622948C-1003-4ADA-B5D8-C313A537A560}"/>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274320">
            <a:noAutofit/>
          </a:bodyPr>
          <a:lstStyle/>
          <a:p>
            <a:r>
              <a:rPr lang="en-US" sz="3000" dirty="0">
                <a:latin typeface="Times New Roman" panose="02020603050405020304" pitchFamily="18" charset="0"/>
                <a:cs typeface="Times New Roman" panose="02020603050405020304" pitchFamily="18" charset="0"/>
              </a:rPr>
              <a:t>“I would rather be a doorkeeper in the house of my God than dwell in the tents of the wicked”</a:t>
            </a:r>
          </a:p>
        </p:txBody>
      </p:sp>
      <p:sp>
        <p:nvSpPr>
          <p:cNvPr id="2" name="Slide Number Placeholder 1">
            <a:extLst>
              <a:ext uri="{FF2B5EF4-FFF2-40B4-BE49-F238E27FC236}">
                <a16:creationId xmlns:a16="http://schemas.microsoft.com/office/drawing/2014/main" id="{67E51394-1AAD-4D53-A509-1A77C243D9A6}"/>
              </a:ext>
            </a:extLst>
          </p:cNvPr>
          <p:cNvSpPr>
            <a:spLocks noGrp="1"/>
          </p:cNvSpPr>
          <p:nvPr>
            <p:ph type="sldNum" sz="quarter" idx="12"/>
          </p:nvPr>
        </p:nvSpPr>
        <p:spPr/>
        <p:txBody>
          <a:bodyPr/>
          <a:lstStyle/>
          <a:p>
            <a:fld id="{9085F6C4-04AB-C94C-860A-025651AA3C72}" type="slidenum">
              <a:rPr lang="en-US" sz="1200" smtClean="0"/>
              <a:t>21</a:t>
            </a:fld>
            <a:endParaRPr lang="en-US" sz="1200"/>
          </a:p>
        </p:txBody>
      </p:sp>
    </p:spTree>
    <p:extLst>
      <p:ext uri="{BB962C8B-B14F-4D97-AF65-F5344CB8AC3E}">
        <p14:creationId xmlns:p14="http://schemas.microsoft.com/office/powerpoint/2010/main" val="134761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E777-AE4E-874A-85E9-F829D653EEDA}"/>
              </a:ext>
            </a:extLst>
          </p:cNvPr>
          <p:cNvSpPr>
            <a:spLocks noGrp="1"/>
          </p:cNvSpPr>
          <p:nvPr>
            <p:ph type="title"/>
          </p:nvPr>
        </p:nvSpPr>
        <p:spPr>
          <a:solidFill>
            <a:schemeClr val="bg1"/>
          </a:solidFill>
          <a:ln w="28575">
            <a:solidFill>
              <a:srgbClr val="B65700"/>
            </a:solidFill>
          </a:ln>
        </p:spPr>
        <p:txBody>
          <a:bodyPr lIns="274320" rIns="274320">
            <a:normAutofit/>
          </a:bodyPr>
          <a:lstStyle/>
          <a:p>
            <a:r>
              <a:rPr lang="en-US" sz="3600" dirty="0">
                <a:latin typeface="Times New Roman" panose="02020603050405020304" pitchFamily="18" charset="0"/>
                <a:cs typeface="Times New Roman" panose="02020603050405020304" pitchFamily="18" charset="0"/>
              </a:rPr>
              <a:t>“For the Lord God is a sun and shield”</a:t>
            </a:r>
          </a:p>
        </p:txBody>
      </p:sp>
      <p:sp>
        <p:nvSpPr>
          <p:cNvPr id="3" name="Content Placeholder 2">
            <a:extLst>
              <a:ext uri="{FF2B5EF4-FFF2-40B4-BE49-F238E27FC236}">
                <a16:creationId xmlns:a16="http://schemas.microsoft.com/office/drawing/2014/main" id="{B8745FB5-5ABD-5E4A-8191-E04540445DBE}"/>
              </a:ext>
            </a:extLst>
          </p:cNvPr>
          <p:cNvSpPr>
            <a:spLocks noGrp="1"/>
          </p:cNvSpPr>
          <p:nvPr>
            <p:ph idx="1"/>
          </p:nvPr>
        </p:nvSpPr>
        <p:spPr/>
        <p:txBody>
          <a:bodyPr>
            <a:normAutofit/>
          </a:bodyPr>
          <a:lstStyle/>
          <a:p>
            <a:r>
              <a:rPr lang="en-US" b="0" i="0" dirty="0">
                <a:solidFill>
                  <a:srgbClr val="222222"/>
                </a:solidFill>
                <a:effectLst/>
                <a:latin typeface="Georgia" panose="02040502050405020303" pitchFamily="18" charset="0"/>
              </a:rPr>
              <a:t>The Sun offers light to guide…</a:t>
            </a:r>
          </a:p>
          <a:p>
            <a:endParaRPr lang="en-US" dirty="0">
              <a:solidFill>
                <a:srgbClr val="222222"/>
              </a:solidFill>
              <a:latin typeface="Georgia" panose="02040502050405020303" pitchFamily="18" charset="0"/>
            </a:endParaRPr>
          </a:p>
          <a:p>
            <a:endParaRPr lang="en-US" sz="4400" b="0" i="0" dirty="0">
              <a:solidFill>
                <a:srgbClr val="222222"/>
              </a:solidFill>
              <a:effectLst/>
              <a:latin typeface="Georgia" panose="02040502050405020303" pitchFamily="18" charset="0"/>
            </a:endParaRPr>
          </a:p>
          <a:p>
            <a:r>
              <a:rPr lang="en-US" b="0" i="0" dirty="0">
                <a:solidFill>
                  <a:srgbClr val="222222"/>
                </a:solidFill>
                <a:effectLst/>
                <a:latin typeface="Georgia" panose="02040502050405020303" pitchFamily="18" charset="0"/>
              </a:rPr>
              <a:t>The Sun offers war</a:t>
            </a:r>
            <a:r>
              <a:rPr lang="en-US" dirty="0">
                <a:solidFill>
                  <a:srgbClr val="222222"/>
                </a:solidFill>
                <a:latin typeface="Georgia" panose="02040502050405020303" pitchFamily="18" charset="0"/>
              </a:rPr>
              <a:t>mth when you feel cold…</a:t>
            </a:r>
            <a:endParaRPr lang="en-US" b="0" i="0" dirty="0">
              <a:solidFill>
                <a:srgbClr val="222222"/>
              </a:solidFill>
              <a:effectLst/>
              <a:latin typeface="Georgia" panose="02040502050405020303" pitchFamily="18" charset="0"/>
            </a:endParaRPr>
          </a:p>
        </p:txBody>
      </p:sp>
      <p:sp>
        <p:nvSpPr>
          <p:cNvPr id="4" name="Rectangle 3">
            <a:extLst>
              <a:ext uri="{FF2B5EF4-FFF2-40B4-BE49-F238E27FC236}">
                <a16:creationId xmlns:a16="http://schemas.microsoft.com/office/drawing/2014/main" id="{46B89189-8E11-4C3C-8772-755D32D3C537}"/>
              </a:ext>
            </a:extLst>
          </p:cNvPr>
          <p:cNvSpPr/>
          <p:nvPr/>
        </p:nvSpPr>
        <p:spPr>
          <a:xfrm>
            <a:off x="628650" y="2381249"/>
            <a:ext cx="6362700" cy="107038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Psalm 119:105 Your </a:t>
            </a:r>
            <a:r>
              <a:rPr lang="en-US" sz="2400" b="1" dirty="0">
                <a:solidFill>
                  <a:prstClr val="black"/>
                </a:solidFill>
                <a:latin typeface="Times New Roman" panose="02020603050405020304" pitchFamily="18" charset="0"/>
                <a:cs typeface="Times New Roman" panose="02020603050405020304" pitchFamily="18" charset="0"/>
              </a:rPr>
              <a:t>word is a lamp to my feet</a:t>
            </a:r>
            <a:r>
              <a:rPr lang="en-US" sz="2400" dirty="0">
                <a:solidFill>
                  <a:prstClr val="black"/>
                </a:solidFill>
                <a:latin typeface="Times New Roman" panose="02020603050405020304" pitchFamily="18" charset="0"/>
                <a:cs typeface="Times New Roman" panose="02020603050405020304" pitchFamily="18" charset="0"/>
              </a:rPr>
              <a:t> and </a:t>
            </a:r>
            <a:r>
              <a:rPr lang="en-US" sz="2400" b="1" dirty="0">
                <a:solidFill>
                  <a:prstClr val="black"/>
                </a:solidFill>
                <a:latin typeface="Times New Roman" panose="02020603050405020304" pitchFamily="18" charset="0"/>
                <a:cs typeface="Times New Roman" panose="02020603050405020304" pitchFamily="18" charset="0"/>
              </a:rPr>
              <a:t>a light to my path. </a:t>
            </a:r>
          </a:p>
        </p:txBody>
      </p:sp>
      <p:sp>
        <p:nvSpPr>
          <p:cNvPr id="5" name="Rectangle 4">
            <a:extLst>
              <a:ext uri="{FF2B5EF4-FFF2-40B4-BE49-F238E27FC236}">
                <a16:creationId xmlns:a16="http://schemas.microsoft.com/office/drawing/2014/main" id="{0C48BAEB-CD1F-483B-AC7B-E196CFD52B53}"/>
              </a:ext>
            </a:extLst>
          </p:cNvPr>
          <p:cNvSpPr/>
          <p:nvPr/>
        </p:nvSpPr>
        <p:spPr>
          <a:xfrm>
            <a:off x="628650" y="4200525"/>
            <a:ext cx="7886700" cy="1879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400" dirty="0">
                <a:solidFill>
                  <a:schemeClr val="tx1"/>
                </a:solidFill>
                <a:latin typeface="Times New Roman" panose="02020603050405020304" pitchFamily="18" charset="0"/>
                <a:cs typeface="Times New Roman" panose="02020603050405020304" pitchFamily="18" charset="0"/>
              </a:rPr>
              <a:t>Psalm 103:2-4 Praise the </a:t>
            </a:r>
            <a:r>
              <a:rPr lang="en-US" sz="2400" cap="small" dirty="0">
                <a:solidFill>
                  <a:schemeClr val="tx1"/>
                </a:solidFill>
                <a:latin typeface="Times New Roman" panose="02020603050405020304" pitchFamily="18" charset="0"/>
                <a:cs typeface="Times New Roman" panose="02020603050405020304" pitchFamily="18" charset="0"/>
              </a:rPr>
              <a:t>Lord</a:t>
            </a:r>
            <a:r>
              <a:rPr lang="en-US" sz="2400" dirty="0">
                <a:solidFill>
                  <a:schemeClr val="tx1"/>
                </a:solidFill>
                <a:latin typeface="Times New Roman" panose="02020603050405020304" pitchFamily="18" charset="0"/>
                <a:cs typeface="Times New Roman" panose="02020603050405020304" pitchFamily="18" charset="0"/>
              </a:rPr>
              <a:t>, my soul, and forget not all his benefits—</a:t>
            </a:r>
            <a:r>
              <a:rPr lang="en-US" sz="2400" baseline="30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who forgives all your sins and heals all your diseases,</a:t>
            </a:r>
            <a:r>
              <a:rPr lang="en-US" sz="2400" baseline="300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who redeems your life from the pit and crowns you with love and compassion</a:t>
            </a:r>
            <a:r>
              <a:rPr lang="en-US" sz="2400" dirty="0">
                <a:solidFill>
                  <a:schemeClr val="tx1"/>
                </a:solidFill>
                <a:latin typeface="Times New Roman" panose="02020603050405020304" pitchFamily="18" charset="0"/>
                <a:cs typeface="Times New Roman" panose="02020603050405020304" pitchFamily="18" charset="0"/>
              </a:rPr>
              <a:t>,</a:t>
            </a:r>
            <a:r>
              <a:rPr lang="en-US" sz="2400" baseline="300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Sun 5">
            <a:extLst>
              <a:ext uri="{FF2B5EF4-FFF2-40B4-BE49-F238E27FC236}">
                <a16:creationId xmlns:a16="http://schemas.microsoft.com/office/drawing/2014/main" id="{A7AE7B6C-B2AA-4CAC-A13D-759607AE5979}"/>
              </a:ext>
            </a:extLst>
          </p:cNvPr>
          <p:cNvSpPr/>
          <p:nvPr/>
        </p:nvSpPr>
        <p:spPr>
          <a:xfrm>
            <a:off x="7486650" y="192325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37E72D0-786B-4DCE-A0EF-17EA5B80073B}"/>
              </a:ext>
            </a:extLst>
          </p:cNvPr>
          <p:cNvSpPr/>
          <p:nvPr/>
        </p:nvSpPr>
        <p:spPr>
          <a:xfrm>
            <a:off x="7791450" y="222805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I</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1</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5AD0D2EA-44A4-4913-8D49-21F682056722}"/>
              </a:ext>
            </a:extLst>
          </p:cNvPr>
          <p:cNvSpPr>
            <a:spLocks noGrp="1"/>
          </p:cNvSpPr>
          <p:nvPr>
            <p:ph type="sldNum" sz="quarter" idx="12"/>
          </p:nvPr>
        </p:nvSpPr>
        <p:spPr/>
        <p:txBody>
          <a:bodyPr/>
          <a:lstStyle/>
          <a:p>
            <a:fld id="{9085F6C4-04AB-C94C-860A-025651AA3C72}" type="slidenum">
              <a:rPr lang="en-US" sz="1200" smtClean="0"/>
              <a:t>22</a:t>
            </a:fld>
            <a:endParaRPr lang="en-US" sz="1200" dirty="0"/>
          </a:p>
        </p:txBody>
      </p:sp>
    </p:spTree>
    <p:extLst>
      <p:ext uri="{BB962C8B-B14F-4D97-AF65-F5344CB8AC3E}">
        <p14:creationId xmlns:p14="http://schemas.microsoft.com/office/powerpoint/2010/main" val="1156789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70FB46C-4CF6-4622-B6D6-81F7C6354DA7}"/>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274320">
            <a:normAutofit/>
          </a:bodyPr>
          <a:lstStyle/>
          <a:p>
            <a:r>
              <a:rPr lang="en-US" sz="3600" dirty="0">
                <a:latin typeface="Times New Roman" panose="02020603050405020304" pitchFamily="18" charset="0"/>
                <a:cs typeface="Times New Roman" panose="02020603050405020304" pitchFamily="18" charset="0"/>
              </a:rPr>
              <a:t>“For the Lord God is a sun and shield”</a:t>
            </a:r>
          </a:p>
        </p:txBody>
      </p:sp>
      <p:sp>
        <p:nvSpPr>
          <p:cNvPr id="3" name="Content Placeholder 2">
            <a:extLst>
              <a:ext uri="{FF2B5EF4-FFF2-40B4-BE49-F238E27FC236}">
                <a16:creationId xmlns:a16="http://schemas.microsoft.com/office/drawing/2014/main" id="{B8745FB5-5ABD-5E4A-8191-E04540445DBE}"/>
              </a:ext>
            </a:extLst>
          </p:cNvPr>
          <p:cNvSpPr>
            <a:spLocks noGrp="1"/>
          </p:cNvSpPr>
          <p:nvPr>
            <p:ph idx="1"/>
          </p:nvPr>
        </p:nvSpPr>
        <p:spPr/>
        <p:txBody>
          <a:bodyPr>
            <a:normAutofit/>
          </a:bodyPr>
          <a:lstStyle/>
          <a:p>
            <a:r>
              <a:rPr lang="en-US" b="0" i="0" dirty="0">
                <a:solidFill>
                  <a:srgbClr val="222222"/>
                </a:solidFill>
                <a:effectLst/>
                <a:latin typeface="Georgia" panose="02040502050405020303" pitchFamily="18" charset="0"/>
              </a:rPr>
              <a:t>The Shield offers constant protection…</a:t>
            </a:r>
          </a:p>
          <a:p>
            <a:endParaRPr lang="en-US" dirty="0">
              <a:solidFill>
                <a:srgbClr val="222222"/>
              </a:solidFill>
              <a:latin typeface="Georgia" panose="02040502050405020303" pitchFamily="18" charset="0"/>
            </a:endParaRPr>
          </a:p>
          <a:p>
            <a:endParaRPr lang="en-US" b="0" i="0" dirty="0">
              <a:solidFill>
                <a:srgbClr val="222222"/>
              </a:solidFill>
              <a:effectLst/>
              <a:latin typeface="Georgia" panose="02040502050405020303" pitchFamily="18" charset="0"/>
            </a:endParaRPr>
          </a:p>
          <a:p>
            <a:endParaRPr lang="en-US" sz="4400" dirty="0">
              <a:solidFill>
                <a:srgbClr val="222222"/>
              </a:solidFill>
              <a:latin typeface="Georgia" panose="02040502050405020303" pitchFamily="18" charset="0"/>
            </a:endParaRPr>
          </a:p>
          <a:p>
            <a:r>
              <a:rPr lang="en-US" b="0" i="0" dirty="0">
                <a:solidFill>
                  <a:srgbClr val="222222"/>
                </a:solidFill>
                <a:effectLst/>
                <a:latin typeface="Georgia" panose="02040502050405020303" pitchFamily="18" charset="0"/>
              </a:rPr>
              <a:t>The Shield is a shade when you're exhausted</a:t>
            </a:r>
            <a:r>
              <a:rPr lang="en-US" dirty="0">
                <a:solidFill>
                  <a:srgbClr val="222222"/>
                </a:solidFill>
                <a:latin typeface="Georgia" panose="02040502050405020303" pitchFamily="18" charset="0"/>
              </a:rPr>
              <a:t>…</a:t>
            </a:r>
            <a:endParaRPr lang="en-US" b="0" i="0" dirty="0">
              <a:solidFill>
                <a:srgbClr val="222222"/>
              </a:solidFill>
              <a:effectLst/>
              <a:latin typeface="Georgia" panose="02040502050405020303" pitchFamily="18" charset="0"/>
            </a:endParaRPr>
          </a:p>
        </p:txBody>
      </p:sp>
      <p:sp>
        <p:nvSpPr>
          <p:cNvPr id="4" name="Rectangle 3">
            <a:extLst>
              <a:ext uri="{FF2B5EF4-FFF2-40B4-BE49-F238E27FC236}">
                <a16:creationId xmlns:a16="http://schemas.microsoft.com/office/drawing/2014/main" id="{46B89189-8E11-4C3C-8772-755D32D3C537}"/>
              </a:ext>
            </a:extLst>
          </p:cNvPr>
          <p:cNvSpPr/>
          <p:nvPr/>
        </p:nvSpPr>
        <p:spPr>
          <a:xfrm>
            <a:off x="628650" y="4654378"/>
            <a:ext cx="7886700" cy="155592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Psalm 121:4-6  indeed, he who watches over Israel will neither slumber nor sleep.  The Lord watches over you — </a:t>
            </a:r>
            <a:r>
              <a:rPr lang="en-US" sz="2400" b="1" dirty="0">
                <a:solidFill>
                  <a:prstClr val="black"/>
                </a:solidFill>
                <a:latin typeface="Times New Roman" panose="02020603050405020304" pitchFamily="18" charset="0"/>
                <a:cs typeface="Times New Roman" panose="02020603050405020304" pitchFamily="18" charset="0"/>
              </a:rPr>
              <a:t>the Lord is your shade at your right hand</a:t>
            </a:r>
            <a:r>
              <a:rPr lang="en-US" sz="2400" dirty="0">
                <a:solidFill>
                  <a:prstClr val="black"/>
                </a:solidFill>
                <a:latin typeface="Times New Roman" panose="02020603050405020304" pitchFamily="18" charset="0"/>
                <a:cs typeface="Times New Roman" panose="02020603050405020304" pitchFamily="18" charset="0"/>
              </a:rPr>
              <a:t>; the sun will not harm you by day, nor the moon by night.</a:t>
            </a:r>
          </a:p>
        </p:txBody>
      </p:sp>
      <p:sp>
        <p:nvSpPr>
          <p:cNvPr id="5" name="Rectangle 4">
            <a:extLst>
              <a:ext uri="{FF2B5EF4-FFF2-40B4-BE49-F238E27FC236}">
                <a16:creationId xmlns:a16="http://schemas.microsoft.com/office/drawing/2014/main" id="{C69D23BD-688C-4E6E-956D-74D6E836058D}"/>
              </a:ext>
            </a:extLst>
          </p:cNvPr>
          <p:cNvSpPr/>
          <p:nvPr/>
        </p:nvSpPr>
        <p:spPr>
          <a:xfrm>
            <a:off x="628650" y="2366791"/>
            <a:ext cx="7886700" cy="155592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Psalm 121:4-6  indeed, </a:t>
            </a:r>
            <a:r>
              <a:rPr lang="en-US" sz="2400" b="1" dirty="0">
                <a:solidFill>
                  <a:prstClr val="black"/>
                </a:solidFill>
                <a:latin typeface="Times New Roman" panose="02020603050405020304" pitchFamily="18" charset="0"/>
                <a:cs typeface="Times New Roman" panose="02020603050405020304" pitchFamily="18" charset="0"/>
              </a:rPr>
              <a:t>he who watches over Israel will neither slumber nor sleep</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The Lord watches over you</a:t>
            </a:r>
            <a:r>
              <a:rPr lang="en-US" sz="2400" dirty="0">
                <a:solidFill>
                  <a:prstClr val="black"/>
                </a:solidFill>
                <a:latin typeface="Times New Roman" panose="02020603050405020304" pitchFamily="18" charset="0"/>
                <a:cs typeface="Times New Roman" panose="02020603050405020304" pitchFamily="18" charset="0"/>
              </a:rPr>
              <a:t>—the Lord is your shade at your right hand; the sun will not harm you by day, nor the moon by night.</a:t>
            </a:r>
          </a:p>
        </p:txBody>
      </p:sp>
      <p:sp>
        <p:nvSpPr>
          <p:cNvPr id="6" name="Sun 5">
            <a:extLst>
              <a:ext uri="{FF2B5EF4-FFF2-40B4-BE49-F238E27FC236}">
                <a16:creationId xmlns:a16="http://schemas.microsoft.com/office/drawing/2014/main" id="{AB2827EA-5563-4F65-93D4-26D3C865FD17}"/>
              </a:ext>
            </a:extLst>
          </p:cNvPr>
          <p:cNvSpPr/>
          <p:nvPr/>
        </p:nvSpPr>
        <p:spPr>
          <a:xfrm>
            <a:off x="7629525" y="86025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C3BD941-B360-47D0-BE2B-9AA160A465CE}"/>
              </a:ext>
            </a:extLst>
          </p:cNvPr>
          <p:cNvSpPr/>
          <p:nvPr/>
        </p:nvSpPr>
        <p:spPr>
          <a:xfrm>
            <a:off x="7934325" y="116505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3</a:t>
            </a:r>
          </a:p>
        </p:txBody>
      </p:sp>
      <p:sp>
        <p:nvSpPr>
          <p:cNvPr id="2" name="Slide Number Placeholder 1">
            <a:extLst>
              <a:ext uri="{FF2B5EF4-FFF2-40B4-BE49-F238E27FC236}">
                <a16:creationId xmlns:a16="http://schemas.microsoft.com/office/drawing/2014/main" id="{220C7525-0396-4BD7-AA50-9086DBE6C9C2}"/>
              </a:ext>
            </a:extLst>
          </p:cNvPr>
          <p:cNvSpPr>
            <a:spLocks noGrp="1"/>
          </p:cNvSpPr>
          <p:nvPr>
            <p:ph type="sldNum" sz="quarter" idx="12"/>
          </p:nvPr>
        </p:nvSpPr>
        <p:spPr/>
        <p:txBody>
          <a:bodyPr/>
          <a:lstStyle/>
          <a:p>
            <a:fld id="{9085F6C4-04AB-C94C-860A-025651AA3C72}" type="slidenum">
              <a:rPr lang="en-US" sz="1200" smtClean="0"/>
              <a:t>23</a:t>
            </a:fld>
            <a:endParaRPr lang="en-US" sz="1200" dirty="0"/>
          </a:p>
        </p:txBody>
      </p:sp>
    </p:spTree>
    <p:extLst>
      <p:ext uri="{BB962C8B-B14F-4D97-AF65-F5344CB8AC3E}">
        <p14:creationId xmlns:p14="http://schemas.microsoft.com/office/powerpoint/2010/main" val="1020091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B388B-4F55-1A41-96E3-9F11FB2CB74F}"/>
              </a:ext>
            </a:extLst>
          </p:cNvPr>
          <p:cNvSpPr>
            <a:spLocks noGrp="1"/>
          </p:cNvSpPr>
          <p:nvPr>
            <p:ph idx="1"/>
          </p:nvPr>
        </p:nvSpPr>
        <p:spPr/>
        <p:txBody>
          <a:bodyPr>
            <a:normAutofit/>
          </a:bodyPr>
          <a:lstStyle/>
          <a:p>
            <a:r>
              <a:rPr lang="en-US" sz="3200" dirty="0">
                <a:solidFill>
                  <a:srgbClr val="222222"/>
                </a:solidFill>
                <a:latin typeface="Georgia" panose="02040502050405020303" pitchFamily="18" charset="0"/>
              </a:rPr>
              <a:t>God gives great blessings!</a:t>
            </a:r>
          </a:p>
          <a:p>
            <a:r>
              <a:rPr lang="en-US" b="0" i="0" dirty="0">
                <a:solidFill>
                  <a:srgbClr val="222222"/>
                </a:solidFill>
                <a:effectLst/>
                <a:latin typeface="Georgia" panose="02040502050405020303" pitchFamily="18" charset="0"/>
              </a:rPr>
              <a:t>This is the truth of all                                         that we have seen in this chapter. </a:t>
            </a:r>
          </a:p>
          <a:p>
            <a:r>
              <a:rPr lang="en-US" dirty="0">
                <a:solidFill>
                  <a:srgbClr val="222222"/>
                </a:solidFill>
                <a:latin typeface="Georgia" panose="02040502050405020303" pitchFamily="18" charset="0"/>
              </a:rPr>
              <a:t>The writer of this Psalm loved to worship God. He said it is better to spend one day near God than a thousand anywhere else. </a:t>
            </a:r>
            <a:r>
              <a:rPr lang="en-US" b="0" i="0" dirty="0">
                <a:solidFill>
                  <a:srgbClr val="222222"/>
                </a:solidFill>
                <a:effectLst/>
                <a:latin typeface="Georgia" panose="02040502050405020303" pitchFamily="18" charset="0"/>
              </a:rPr>
              <a:t>In God’s presence is joy, peace, protection, grace, glory, and every good thing. Worshiping God is what we were made for and it is how we will spend eternity in Heaven.</a:t>
            </a:r>
          </a:p>
        </p:txBody>
      </p:sp>
      <p:sp>
        <p:nvSpPr>
          <p:cNvPr id="5" name="Title 1">
            <a:extLst>
              <a:ext uri="{FF2B5EF4-FFF2-40B4-BE49-F238E27FC236}">
                <a16:creationId xmlns:a16="http://schemas.microsoft.com/office/drawing/2014/main" id="{50902012-9F95-4CA8-BFBD-FBBAFB69FBA4}"/>
              </a:ext>
            </a:extLst>
          </p:cNvPr>
          <p:cNvSpPr>
            <a:spLocks noGrp="1"/>
          </p:cNvSpPr>
          <p:nvPr>
            <p:ph type="title"/>
          </p:nvPr>
        </p:nvSpPr>
        <p:spPr>
          <a:xfrm>
            <a:off x="628650" y="365126"/>
            <a:ext cx="7886700" cy="1325563"/>
          </a:xfrm>
          <a:solidFill>
            <a:schemeClr val="bg1"/>
          </a:solidFill>
          <a:ln w="28575">
            <a:solidFill>
              <a:srgbClr val="B65700"/>
            </a:solidFill>
          </a:ln>
        </p:spPr>
        <p:txBody>
          <a:bodyPr lIns="182880" rIns="182880">
            <a:normAutofit fontScale="90000"/>
          </a:bodyPr>
          <a:lstStyle/>
          <a:p>
            <a:r>
              <a:rPr lang="en-US" b="1" dirty="0"/>
              <a:t>Conclusion - “LORD Almighty, blessed is the one who trusts in you.”</a:t>
            </a:r>
          </a:p>
        </p:txBody>
      </p:sp>
      <p:sp>
        <p:nvSpPr>
          <p:cNvPr id="4" name="Teardrop 3">
            <a:extLst>
              <a:ext uri="{FF2B5EF4-FFF2-40B4-BE49-F238E27FC236}">
                <a16:creationId xmlns:a16="http://schemas.microsoft.com/office/drawing/2014/main" id="{593F2272-58E2-4FF1-B02D-06FEE04F2C48}"/>
              </a:ext>
            </a:extLst>
          </p:cNvPr>
          <p:cNvSpPr/>
          <p:nvPr/>
        </p:nvSpPr>
        <p:spPr>
          <a:xfrm rot="13474920">
            <a:off x="6603102" y="1169298"/>
            <a:ext cx="1828800" cy="1828800"/>
          </a:xfrm>
          <a:prstGeom prst="teardrop">
            <a:avLst>
              <a:gd name="adj" fmla="val 10498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Sun 5">
            <a:extLst>
              <a:ext uri="{FF2B5EF4-FFF2-40B4-BE49-F238E27FC236}">
                <a16:creationId xmlns:a16="http://schemas.microsoft.com/office/drawing/2014/main" id="{817CC275-480A-42CF-B301-9C1A90A817EF}"/>
              </a:ext>
            </a:extLst>
          </p:cNvPr>
          <p:cNvSpPr/>
          <p:nvPr/>
        </p:nvSpPr>
        <p:spPr>
          <a:xfrm>
            <a:off x="6811046" y="1329318"/>
            <a:ext cx="1508760" cy="150876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333FBA2-2EB9-4D54-A334-C351359131D4}"/>
              </a:ext>
            </a:extLst>
          </p:cNvPr>
          <p:cNvSpPr txBox="1"/>
          <p:nvPr/>
        </p:nvSpPr>
        <p:spPr>
          <a:xfrm>
            <a:off x="6795806" y="1618878"/>
            <a:ext cx="1600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Puzzle Answer</a:t>
            </a:r>
          </a:p>
        </p:txBody>
      </p:sp>
      <p:sp>
        <p:nvSpPr>
          <p:cNvPr id="2" name="Slide Number Placeholder 1">
            <a:extLst>
              <a:ext uri="{FF2B5EF4-FFF2-40B4-BE49-F238E27FC236}">
                <a16:creationId xmlns:a16="http://schemas.microsoft.com/office/drawing/2014/main" id="{97871185-0AE6-406E-8A38-40B0D16C71B6}"/>
              </a:ext>
            </a:extLst>
          </p:cNvPr>
          <p:cNvSpPr>
            <a:spLocks noGrp="1"/>
          </p:cNvSpPr>
          <p:nvPr>
            <p:ph type="sldNum" sz="quarter" idx="12"/>
          </p:nvPr>
        </p:nvSpPr>
        <p:spPr/>
        <p:txBody>
          <a:bodyPr/>
          <a:lstStyle/>
          <a:p>
            <a:fld id="{9085F6C4-04AB-C94C-860A-025651AA3C72}" type="slidenum">
              <a:rPr lang="en-US" sz="1200" smtClean="0"/>
              <a:t>24</a:t>
            </a:fld>
            <a:endParaRPr lang="en-US" sz="1200" dirty="0"/>
          </a:p>
        </p:txBody>
      </p:sp>
    </p:spTree>
    <p:extLst>
      <p:ext uri="{BB962C8B-B14F-4D97-AF65-F5344CB8AC3E}">
        <p14:creationId xmlns:p14="http://schemas.microsoft.com/office/powerpoint/2010/main" val="154999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9929-A3A2-433B-BCD8-ED6780375F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91A303-E963-4230-9C9A-943A0B7F8341}"/>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9C3C47DA-8809-48C7-9883-D9B64CA877C3}"/>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0776434-F888-455F-A3AB-BEC93DAF74CB}"/>
              </a:ext>
            </a:extLst>
          </p:cNvPr>
          <p:cNvSpPr>
            <a:spLocks noGrp="1"/>
          </p:cNvSpPr>
          <p:nvPr>
            <p:ph type="sldNum" sz="quarter" idx="12"/>
          </p:nvPr>
        </p:nvSpPr>
        <p:spPr/>
        <p:txBody>
          <a:bodyPr/>
          <a:lstStyle/>
          <a:p>
            <a:fld id="{9085F6C4-04AB-C94C-860A-025651AA3C72}" type="slidenum">
              <a:rPr lang="en-US" smtClean="0"/>
              <a:t>25</a:t>
            </a:fld>
            <a:endParaRPr lang="en-US"/>
          </a:p>
        </p:txBody>
      </p:sp>
    </p:spTree>
    <p:extLst>
      <p:ext uri="{BB962C8B-B14F-4D97-AF65-F5344CB8AC3E}">
        <p14:creationId xmlns:p14="http://schemas.microsoft.com/office/powerpoint/2010/main" val="1473175158"/>
      </p:ext>
    </p:extLst>
  </p:cSld>
  <p:clrMapOvr>
    <a:masterClrMapping/>
  </p:clrMapOvr>
  <mc:AlternateContent xmlns:mc="http://schemas.openxmlformats.org/markup-compatibility/2006" xmlns:p14="http://schemas.microsoft.com/office/powerpoint/2010/main">
    <mc:Choice Requires="p14">
      <p:transition spd="slow" p14:dur="3000">
        <p:zoom dir="in"/>
      </p:transition>
    </mc:Choice>
    <mc:Fallback xmlns="">
      <p:transition spd="slow">
        <p:zoom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8B13-9DA5-4945-886D-DEF069A6D540}"/>
              </a:ext>
            </a:extLst>
          </p:cNvPr>
          <p:cNvSpPr>
            <a:spLocks noGrp="1"/>
          </p:cNvSpPr>
          <p:nvPr>
            <p:ph type="title"/>
          </p:nvPr>
        </p:nvSpPr>
        <p:spPr>
          <a:solidFill>
            <a:schemeClr val="bg1"/>
          </a:solidFill>
          <a:ln w="28575">
            <a:solidFill>
              <a:srgbClr val="B65700"/>
            </a:solidFill>
          </a:ln>
        </p:spPr>
        <p:txBody>
          <a:bodyPr lIns="274320" rIns="182880">
            <a:normAutofit/>
          </a:bodyPr>
          <a:lstStyle/>
          <a:p>
            <a:r>
              <a:rPr lang="en-US" sz="3200" dirty="0">
                <a:latin typeface="Times New Roman" panose="02020603050405020304" pitchFamily="18" charset="0"/>
                <a:cs typeface="Times New Roman" panose="02020603050405020304" pitchFamily="18" charset="0"/>
              </a:rPr>
              <a:t>“a place near your altar, LORD Almighty, my King and my God.”</a:t>
            </a:r>
          </a:p>
        </p:txBody>
      </p:sp>
      <p:sp>
        <p:nvSpPr>
          <p:cNvPr id="3" name="Content Placeholder 2">
            <a:extLst>
              <a:ext uri="{FF2B5EF4-FFF2-40B4-BE49-F238E27FC236}">
                <a16:creationId xmlns:a16="http://schemas.microsoft.com/office/drawing/2014/main" id="{B54D3C3F-B282-FC41-A21C-93AAF0E6887D}"/>
              </a:ext>
            </a:extLst>
          </p:cNvPr>
          <p:cNvSpPr>
            <a:spLocks noGrp="1"/>
          </p:cNvSpPr>
          <p:nvPr>
            <p:ph idx="1"/>
          </p:nvPr>
        </p:nvSpPr>
        <p:spPr>
          <a:xfrm>
            <a:off x="628650" y="1825625"/>
            <a:ext cx="7886700" cy="4351338"/>
          </a:xfrm>
        </p:spPr>
        <p:txBody>
          <a:bodyPr/>
          <a:lstStyle/>
          <a:p>
            <a:r>
              <a:rPr lang="en-US" dirty="0"/>
              <a:t>The psalmist would have only had the opportunity to assemble in the temple courts 3 times a year.</a:t>
            </a:r>
          </a:p>
          <a:p>
            <a:endParaRPr lang="en-US" dirty="0"/>
          </a:p>
          <a:p>
            <a:endParaRPr lang="en-US" dirty="0"/>
          </a:p>
          <a:p>
            <a:endParaRPr lang="en-US" dirty="0"/>
          </a:p>
          <a:p>
            <a:endParaRPr lang="en-US" dirty="0"/>
          </a:p>
          <a:p>
            <a:endParaRPr lang="en-US" dirty="0"/>
          </a:p>
          <a:p>
            <a:r>
              <a:rPr lang="en-US" dirty="0"/>
              <a:t>He looked forward to worship!</a:t>
            </a:r>
          </a:p>
        </p:txBody>
      </p:sp>
      <p:sp>
        <p:nvSpPr>
          <p:cNvPr id="5" name="Rectangle 4">
            <a:extLst>
              <a:ext uri="{FF2B5EF4-FFF2-40B4-BE49-F238E27FC236}">
                <a16:creationId xmlns:a16="http://schemas.microsoft.com/office/drawing/2014/main" id="{7428D78D-9027-7B40-9FE0-20BFA47FD8AB}"/>
              </a:ext>
            </a:extLst>
          </p:cNvPr>
          <p:cNvSpPr/>
          <p:nvPr/>
        </p:nvSpPr>
        <p:spPr>
          <a:xfrm>
            <a:off x="628650" y="2821709"/>
            <a:ext cx="7886700" cy="202738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Deuteronomy 16:16 “</a:t>
            </a:r>
            <a:r>
              <a:rPr lang="en-US" sz="2400" b="1" dirty="0">
                <a:solidFill>
                  <a:prstClr val="black"/>
                </a:solidFill>
                <a:latin typeface="Times New Roman" panose="02020603050405020304" pitchFamily="18" charset="0"/>
                <a:cs typeface="Times New Roman" panose="02020603050405020304" pitchFamily="18" charset="0"/>
              </a:rPr>
              <a:t>Three times a year all your men must appear before the Lord your God at the place he will choose</a:t>
            </a:r>
            <a:r>
              <a:rPr lang="en-US" sz="2400" dirty="0">
                <a:solidFill>
                  <a:prstClr val="black"/>
                </a:solidFill>
                <a:latin typeface="Times New Roman" panose="02020603050405020304" pitchFamily="18" charset="0"/>
                <a:cs typeface="Times New Roman" panose="02020603050405020304" pitchFamily="18" charset="0"/>
              </a:rPr>
              <a:t>: at the Festival of Unleavened Bread, the Festival of Weeks and the Festival of Tabernacles. No one should appear before the Lord empty-handed:”</a:t>
            </a:r>
          </a:p>
        </p:txBody>
      </p:sp>
      <p:sp>
        <p:nvSpPr>
          <p:cNvPr id="6" name="Sun 5">
            <a:extLst>
              <a:ext uri="{FF2B5EF4-FFF2-40B4-BE49-F238E27FC236}">
                <a16:creationId xmlns:a16="http://schemas.microsoft.com/office/drawing/2014/main" id="{F7E85896-DDB2-4F40-AFEB-3FA1CC1C4EDD}"/>
              </a:ext>
            </a:extLst>
          </p:cNvPr>
          <p:cNvSpPr/>
          <p:nvPr/>
        </p:nvSpPr>
        <p:spPr>
          <a:xfrm>
            <a:off x="6943725" y="51101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912B9DB-986E-4AC5-8B22-99B4D4163833}"/>
              </a:ext>
            </a:extLst>
          </p:cNvPr>
          <p:cNvSpPr/>
          <p:nvPr/>
        </p:nvSpPr>
        <p:spPr>
          <a:xfrm>
            <a:off x="7248525" y="54149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S</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22</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39E067E-853B-4AEB-B562-BF5FA220C7D4}"/>
              </a:ext>
            </a:extLst>
          </p:cNvPr>
          <p:cNvSpPr>
            <a:spLocks noGrp="1"/>
          </p:cNvSpPr>
          <p:nvPr>
            <p:ph type="sldNum" sz="quarter" idx="12"/>
          </p:nvPr>
        </p:nvSpPr>
        <p:spPr/>
        <p:txBody>
          <a:bodyPr/>
          <a:lstStyle/>
          <a:p>
            <a:fld id="{9085F6C4-04AB-C94C-860A-025651AA3C72}" type="slidenum">
              <a:rPr lang="en-US" sz="1200" smtClean="0"/>
              <a:t>3</a:t>
            </a:fld>
            <a:endParaRPr lang="en-US" sz="1200" dirty="0"/>
          </a:p>
        </p:txBody>
      </p:sp>
    </p:spTree>
    <p:extLst>
      <p:ext uri="{BB962C8B-B14F-4D97-AF65-F5344CB8AC3E}">
        <p14:creationId xmlns:p14="http://schemas.microsoft.com/office/powerpoint/2010/main" val="8408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D3C3F-B282-FC41-A21C-93AAF0E6887D}"/>
              </a:ext>
            </a:extLst>
          </p:cNvPr>
          <p:cNvSpPr>
            <a:spLocks noGrp="1"/>
          </p:cNvSpPr>
          <p:nvPr>
            <p:ph idx="1"/>
          </p:nvPr>
        </p:nvSpPr>
        <p:spPr>
          <a:xfrm>
            <a:off x="628650" y="1825625"/>
            <a:ext cx="7886700" cy="4351338"/>
          </a:xfrm>
        </p:spPr>
        <p:txBody>
          <a:bodyPr/>
          <a:lstStyle/>
          <a:p>
            <a:r>
              <a:rPr lang="en-US" dirty="0"/>
              <a:t>David felt the same way...</a:t>
            </a:r>
          </a:p>
          <a:p>
            <a:endParaRPr lang="en-US" dirty="0"/>
          </a:p>
          <a:p>
            <a:endParaRPr lang="en-US" dirty="0"/>
          </a:p>
          <a:p>
            <a:endParaRPr lang="en-US" dirty="0"/>
          </a:p>
          <a:p>
            <a:r>
              <a:rPr lang="en-US" b="0" i="0" dirty="0">
                <a:solidFill>
                  <a:srgbClr val="222222"/>
                </a:solidFill>
                <a:effectLst/>
                <a:latin typeface="Georgia" panose="02040502050405020303" pitchFamily="18" charset="0"/>
              </a:rPr>
              <a:t>Similarly today, genuine worshipers of God long to spend time in the worship assembly.</a:t>
            </a:r>
            <a:endParaRPr lang="en-US" dirty="0"/>
          </a:p>
        </p:txBody>
      </p:sp>
      <p:sp>
        <p:nvSpPr>
          <p:cNvPr id="5" name="Rectangle 4">
            <a:extLst>
              <a:ext uri="{FF2B5EF4-FFF2-40B4-BE49-F238E27FC236}">
                <a16:creationId xmlns:a16="http://schemas.microsoft.com/office/drawing/2014/main" id="{7428D78D-9027-7B40-9FE0-20BFA47FD8AB}"/>
              </a:ext>
            </a:extLst>
          </p:cNvPr>
          <p:cNvSpPr/>
          <p:nvPr/>
        </p:nvSpPr>
        <p:spPr>
          <a:xfrm>
            <a:off x="628650" y="2475346"/>
            <a:ext cx="7886700" cy="126538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Psalm 122:1 “I rejoiced with those who said to me, “Let us go to the house of the Lord.””</a:t>
            </a:r>
          </a:p>
        </p:txBody>
      </p:sp>
      <p:sp>
        <p:nvSpPr>
          <p:cNvPr id="6" name="Sun 5">
            <a:extLst>
              <a:ext uri="{FF2B5EF4-FFF2-40B4-BE49-F238E27FC236}">
                <a16:creationId xmlns:a16="http://schemas.microsoft.com/office/drawing/2014/main" id="{DCD0D8F4-5143-4195-9598-C7383E549DE4}"/>
              </a:ext>
            </a:extLst>
          </p:cNvPr>
          <p:cNvSpPr/>
          <p:nvPr/>
        </p:nvSpPr>
        <p:spPr>
          <a:xfrm>
            <a:off x="438150" y="5245099"/>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DB3048B-27FC-4EC8-A0B1-5F17A6BD5309}"/>
              </a:ext>
            </a:extLst>
          </p:cNvPr>
          <p:cNvSpPr/>
          <p:nvPr/>
        </p:nvSpPr>
        <p:spPr>
          <a:xfrm>
            <a:off x="742950" y="5549899"/>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S</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4</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D176F98-06D2-4FCE-9EB6-5349859866F9}"/>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182880">
            <a:normAutofit/>
          </a:bodyPr>
          <a:lstStyle/>
          <a:p>
            <a:r>
              <a:rPr lang="en-US" sz="3200" dirty="0">
                <a:latin typeface="Times New Roman" panose="02020603050405020304" pitchFamily="18" charset="0"/>
                <a:cs typeface="Times New Roman" panose="02020603050405020304" pitchFamily="18" charset="0"/>
              </a:rPr>
              <a:t>“a place near your altar, LORD Almighty, my King and my God.”</a:t>
            </a:r>
          </a:p>
        </p:txBody>
      </p:sp>
      <p:sp>
        <p:nvSpPr>
          <p:cNvPr id="2" name="Slide Number Placeholder 1">
            <a:extLst>
              <a:ext uri="{FF2B5EF4-FFF2-40B4-BE49-F238E27FC236}">
                <a16:creationId xmlns:a16="http://schemas.microsoft.com/office/drawing/2014/main" id="{10AFAAC6-88A8-41F2-AAF7-1A6BA58011D8}"/>
              </a:ext>
            </a:extLst>
          </p:cNvPr>
          <p:cNvSpPr>
            <a:spLocks noGrp="1"/>
          </p:cNvSpPr>
          <p:nvPr>
            <p:ph type="sldNum" sz="quarter" idx="12"/>
          </p:nvPr>
        </p:nvSpPr>
        <p:spPr/>
        <p:txBody>
          <a:bodyPr/>
          <a:lstStyle/>
          <a:p>
            <a:fld id="{9085F6C4-04AB-C94C-860A-025651AA3C72}" type="slidenum">
              <a:rPr lang="en-US" sz="1200" smtClean="0"/>
              <a:t>4</a:t>
            </a:fld>
            <a:endParaRPr lang="en-US" sz="1200"/>
          </a:p>
        </p:txBody>
      </p:sp>
    </p:spTree>
    <p:extLst>
      <p:ext uri="{BB962C8B-B14F-4D97-AF65-F5344CB8AC3E}">
        <p14:creationId xmlns:p14="http://schemas.microsoft.com/office/powerpoint/2010/main" val="3203323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0BF6-1017-B344-ACD6-84134D2955E4}"/>
              </a:ext>
            </a:extLst>
          </p:cNvPr>
          <p:cNvSpPr>
            <a:spLocks noGrp="1"/>
          </p:cNvSpPr>
          <p:nvPr>
            <p:ph idx="1"/>
          </p:nvPr>
        </p:nvSpPr>
        <p:spPr/>
        <p:txBody>
          <a:bodyPr>
            <a:normAutofit/>
          </a:bodyPr>
          <a:lstStyle/>
          <a:p>
            <a:r>
              <a:rPr lang="en-US" dirty="0">
                <a:solidFill>
                  <a:srgbClr val="222222"/>
                </a:solidFill>
                <a:latin typeface="Georgia" panose="02040502050405020303" pitchFamily="18" charset="0"/>
              </a:rPr>
              <a:t>We should have (or should want to have) the excitement the Psalmist has.</a:t>
            </a:r>
          </a:p>
          <a:p>
            <a:endParaRPr lang="en-US" sz="500" b="0" i="0" dirty="0">
              <a:solidFill>
                <a:srgbClr val="222222"/>
              </a:solidFill>
              <a:effectLst/>
              <a:latin typeface="Georgia" panose="02040502050405020303" pitchFamily="18" charset="0"/>
            </a:endParaRPr>
          </a:p>
          <a:p>
            <a:r>
              <a:rPr lang="en-US" dirty="0">
                <a:solidFill>
                  <a:srgbClr val="222222"/>
                </a:solidFill>
                <a:latin typeface="Georgia" panose="02040502050405020303" pitchFamily="18" charset="0"/>
              </a:rPr>
              <a:t>We should say:</a:t>
            </a:r>
            <a:endParaRPr lang="en-US" b="0" i="0" dirty="0">
              <a:solidFill>
                <a:srgbClr val="222222"/>
              </a:solidFill>
              <a:effectLst/>
              <a:latin typeface="Georgia" panose="02040502050405020303" pitchFamily="18" charset="0"/>
            </a:endParaRPr>
          </a:p>
          <a:p>
            <a:pPr lvl="1"/>
            <a:r>
              <a:rPr lang="en-US" b="0" i="0" dirty="0">
                <a:solidFill>
                  <a:srgbClr val="222222"/>
                </a:solidFill>
                <a:effectLst/>
                <a:latin typeface="Georgia" panose="02040502050405020303" pitchFamily="18" charset="0"/>
              </a:rPr>
              <a:t>“I get to be in the presence of my Creator!”</a:t>
            </a:r>
          </a:p>
          <a:p>
            <a:pPr lvl="1"/>
            <a:r>
              <a:rPr lang="en-US" b="0" i="0" dirty="0">
                <a:solidFill>
                  <a:srgbClr val="222222"/>
                </a:solidFill>
                <a:effectLst/>
                <a:latin typeface="Georgia" panose="02040502050405020303" pitchFamily="18" charset="0"/>
              </a:rPr>
              <a:t>“I get to be with other Christians!” </a:t>
            </a:r>
          </a:p>
          <a:p>
            <a:pPr lvl="1"/>
            <a:r>
              <a:rPr lang="en-US" dirty="0">
                <a:solidFill>
                  <a:srgbClr val="222222"/>
                </a:solidFill>
                <a:latin typeface="Georgia" panose="02040502050405020303" pitchFamily="18" charset="0"/>
              </a:rPr>
              <a:t>“I get to </a:t>
            </a:r>
            <a:r>
              <a:rPr lang="en-US" b="0" i="0" dirty="0">
                <a:solidFill>
                  <a:srgbClr val="222222"/>
                </a:solidFill>
                <a:effectLst/>
                <a:latin typeface="Georgia" panose="02040502050405020303" pitchFamily="18" charset="0"/>
              </a:rPr>
              <a:t>sing songs of praise to God!”</a:t>
            </a:r>
          </a:p>
          <a:p>
            <a:pPr lvl="1"/>
            <a:r>
              <a:rPr lang="en-US" dirty="0">
                <a:solidFill>
                  <a:srgbClr val="222222"/>
                </a:solidFill>
                <a:latin typeface="Georgia" panose="02040502050405020303" pitchFamily="18" charset="0"/>
              </a:rPr>
              <a:t>“I get to hear the Word of God!”</a:t>
            </a:r>
          </a:p>
          <a:p>
            <a:pPr lvl="1"/>
            <a:r>
              <a:rPr lang="en-US" b="0" i="0" dirty="0">
                <a:solidFill>
                  <a:srgbClr val="222222"/>
                </a:solidFill>
                <a:effectLst/>
                <a:latin typeface="Georgia" panose="02040502050405020303" pitchFamily="18" charset="0"/>
              </a:rPr>
              <a:t>“I get to speak to God thru Christ in prayer!”</a:t>
            </a:r>
          </a:p>
          <a:p>
            <a:pPr lvl="1"/>
            <a:r>
              <a:rPr lang="en-US" dirty="0">
                <a:solidFill>
                  <a:srgbClr val="222222"/>
                </a:solidFill>
                <a:latin typeface="Georgia" panose="02040502050405020303" pitchFamily="18" charset="0"/>
              </a:rPr>
              <a:t>“I get to remember the Lord’s death for my sins!”</a:t>
            </a:r>
          </a:p>
          <a:p>
            <a:pPr lvl="1"/>
            <a:r>
              <a:rPr lang="en-US" b="0" i="0" dirty="0">
                <a:solidFill>
                  <a:srgbClr val="222222"/>
                </a:solidFill>
                <a:effectLst/>
                <a:latin typeface="Georgia" panose="02040502050405020303" pitchFamily="18" charset="0"/>
              </a:rPr>
              <a:t>“I get to give back from what He has given me!”</a:t>
            </a:r>
          </a:p>
        </p:txBody>
      </p:sp>
      <p:sp>
        <p:nvSpPr>
          <p:cNvPr id="4" name="Sun 3">
            <a:extLst>
              <a:ext uri="{FF2B5EF4-FFF2-40B4-BE49-F238E27FC236}">
                <a16:creationId xmlns:a16="http://schemas.microsoft.com/office/drawing/2014/main" id="{C04CA70F-AAE1-403B-AA11-722A9D91809D}"/>
              </a:ext>
            </a:extLst>
          </p:cNvPr>
          <p:cNvSpPr/>
          <p:nvPr/>
        </p:nvSpPr>
        <p:spPr>
          <a:xfrm>
            <a:off x="7448550" y="297100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0FEDA54-A22A-410F-A5E1-60A6B97B06CB}"/>
              </a:ext>
            </a:extLst>
          </p:cNvPr>
          <p:cNvSpPr/>
          <p:nvPr/>
        </p:nvSpPr>
        <p:spPr>
          <a:xfrm>
            <a:off x="7753350" y="327580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S</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16</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FA7EB99F-CF6A-4ACA-AF45-DDA65C7B83F2}"/>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182880">
            <a:normAutofit/>
          </a:bodyPr>
          <a:lstStyle/>
          <a:p>
            <a:r>
              <a:rPr lang="en-US" sz="3200" dirty="0">
                <a:latin typeface="Times New Roman" panose="02020603050405020304" pitchFamily="18" charset="0"/>
                <a:cs typeface="Times New Roman" panose="02020603050405020304" pitchFamily="18" charset="0"/>
              </a:rPr>
              <a:t>“a place near your altar, LORD Almighty, my King and my God.”</a:t>
            </a:r>
          </a:p>
        </p:txBody>
      </p:sp>
      <p:sp>
        <p:nvSpPr>
          <p:cNvPr id="2" name="Slide Number Placeholder 1">
            <a:extLst>
              <a:ext uri="{FF2B5EF4-FFF2-40B4-BE49-F238E27FC236}">
                <a16:creationId xmlns:a16="http://schemas.microsoft.com/office/drawing/2014/main" id="{A181A1C4-6AB8-457E-ABCB-4F6471A59A0B}"/>
              </a:ext>
            </a:extLst>
          </p:cNvPr>
          <p:cNvSpPr>
            <a:spLocks noGrp="1"/>
          </p:cNvSpPr>
          <p:nvPr>
            <p:ph type="sldNum" sz="quarter" idx="12"/>
          </p:nvPr>
        </p:nvSpPr>
        <p:spPr/>
        <p:txBody>
          <a:bodyPr/>
          <a:lstStyle/>
          <a:p>
            <a:fld id="{9085F6C4-04AB-C94C-860A-025651AA3C72}" type="slidenum">
              <a:rPr lang="en-US" sz="1200" smtClean="0"/>
              <a:t>5</a:t>
            </a:fld>
            <a:endParaRPr lang="en-US" sz="1200" dirty="0"/>
          </a:p>
        </p:txBody>
      </p:sp>
    </p:spTree>
    <p:extLst>
      <p:ext uri="{BB962C8B-B14F-4D97-AF65-F5344CB8AC3E}">
        <p14:creationId xmlns:p14="http://schemas.microsoft.com/office/powerpoint/2010/main" val="316759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C97D7-BB8D-7146-9BC6-7479B1C4DAB3}"/>
              </a:ext>
            </a:extLst>
          </p:cNvPr>
          <p:cNvSpPr>
            <a:spLocks noGrp="1"/>
          </p:cNvSpPr>
          <p:nvPr>
            <p:ph idx="1"/>
          </p:nvPr>
        </p:nvSpPr>
        <p:spPr/>
        <p:txBody>
          <a:bodyPr>
            <a:normAutofit lnSpcReduction="10000"/>
          </a:bodyPr>
          <a:lstStyle/>
          <a:p>
            <a:r>
              <a:rPr lang="en-US" dirty="0">
                <a:solidFill>
                  <a:srgbClr val="222222"/>
                </a:solidFill>
                <a:latin typeface="Georgia" panose="02040502050405020303" pitchFamily="18" charset="0"/>
              </a:rPr>
              <a:t>What worries you…</a:t>
            </a:r>
          </a:p>
          <a:p>
            <a:pPr lvl="1"/>
            <a:r>
              <a:rPr lang="en-US" dirty="0">
                <a:solidFill>
                  <a:srgbClr val="222222"/>
                </a:solidFill>
                <a:latin typeface="Georgia" panose="02040502050405020303" pitchFamily="18" charset="0"/>
              </a:rPr>
              <a:t>Sickness</a:t>
            </a:r>
          </a:p>
          <a:p>
            <a:pPr lvl="1"/>
            <a:r>
              <a:rPr lang="en-US" dirty="0">
                <a:solidFill>
                  <a:srgbClr val="222222"/>
                </a:solidFill>
                <a:latin typeface="Georgia" panose="02040502050405020303" pitchFamily="18" charset="0"/>
              </a:rPr>
              <a:t>Work problems or unemployment </a:t>
            </a:r>
          </a:p>
          <a:p>
            <a:pPr lvl="1"/>
            <a:r>
              <a:rPr lang="en-US" dirty="0">
                <a:solidFill>
                  <a:srgbClr val="222222"/>
                </a:solidFill>
                <a:latin typeface="Georgia" panose="02040502050405020303" pitchFamily="18" charset="0"/>
              </a:rPr>
              <a:t>Marital problems</a:t>
            </a:r>
          </a:p>
          <a:p>
            <a:pPr lvl="1"/>
            <a:r>
              <a:rPr lang="en-US" dirty="0">
                <a:solidFill>
                  <a:srgbClr val="222222"/>
                </a:solidFill>
                <a:latin typeface="Georgia" panose="02040502050405020303" pitchFamily="18" charset="0"/>
              </a:rPr>
              <a:t>Problems with parents or children</a:t>
            </a:r>
          </a:p>
          <a:p>
            <a:pPr lvl="1"/>
            <a:r>
              <a:rPr lang="en-US" dirty="0">
                <a:solidFill>
                  <a:srgbClr val="222222"/>
                </a:solidFill>
                <a:latin typeface="Georgia" panose="02040502050405020303" pitchFamily="18" charset="0"/>
              </a:rPr>
              <a:t>Problems with friends or peers</a:t>
            </a:r>
          </a:p>
          <a:p>
            <a:r>
              <a:rPr lang="en-US" dirty="0">
                <a:solidFill>
                  <a:srgbClr val="222222"/>
                </a:solidFill>
                <a:latin typeface="Georgia" panose="02040502050405020303" pitchFamily="18" charset="0"/>
              </a:rPr>
              <a:t>The Psalmist says when he is in the presence of God, when he is worshiping God, when he is focused on God, he is like that bird, without a care in the world. </a:t>
            </a:r>
            <a:r>
              <a:rPr lang="en-US" b="0" i="0" dirty="0">
                <a:solidFill>
                  <a:srgbClr val="222222"/>
                </a:solidFill>
                <a:effectLst/>
                <a:latin typeface="Georgia" panose="02040502050405020303" pitchFamily="18" charset="0"/>
              </a:rPr>
              <a:t>We don’t have to worry about life anymore. We can find strength in God!</a:t>
            </a:r>
          </a:p>
        </p:txBody>
      </p:sp>
      <p:sp>
        <p:nvSpPr>
          <p:cNvPr id="4" name="Sun 3">
            <a:extLst>
              <a:ext uri="{FF2B5EF4-FFF2-40B4-BE49-F238E27FC236}">
                <a16:creationId xmlns:a16="http://schemas.microsoft.com/office/drawing/2014/main" id="{62CD49F4-92C0-4D85-AA1C-B1D18C4C65C4}"/>
              </a:ext>
            </a:extLst>
          </p:cNvPr>
          <p:cNvSpPr/>
          <p:nvPr/>
        </p:nvSpPr>
        <p:spPr>
          <a:xfrm>
            <a:off x="7143750" y="247570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D122689-AEE4-4488-AC2D-B375D161E955}"/>
              </a:ext>
            </a:extLst>
          </p:cNvPr>
          <p:cNvSpPr/>
          <p:nvPr/>
        </p:nvSpPr>
        <p:spPr>
          <a:xfrm>
            <a:off x="7448550" y="278050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L</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19</a:t>
            </a:r>
          </a:p>
        </p:txBody>
      </p:sp>
      <p:sp>
        <p:nvSpPr>
          <p:cNvPr id="8" name="Title 1">
            <a:extLst>
              <a:ext uri="{FF2B5EF4-FFF2-40B4-BE49-F238E27FC236}">
                <a16:creationId xmlns:a16="http://schemas.microsoft.com/office/drawing/2014/main" id="{4949EE0E-7A9E-4701-8941-BF1EC71F250F}"/>
              </a:ext>
            </a:extLst>
          </p:cNvPr>
          <p:cNvSpPr>
            <a:spLocks noGrp="1"/>
          </p:cNvSpPr>
          <p:nvPr>
            <p:ph type="title"/>
          </p:nvPr>
        </p:nvSpPr>
        <p:spPr>
          <a:xfrm>
            <a:off x="628650" y="365126"/>
            <a:ext cx="7886700" cy="1325563"/>
          </a:xfrm>
          <a:solidFill>
            <a:schemeClr val="bg1"/>
          </a:solidFill>
          <a:ln w="28575">
            <a:solidFill>
              <a:srgbClr val="B65700"/>
            </a:solidFill>
          </a:ln>
        </p:spPr>
        <p:txBody>
          <a:bodyPr lIns="274320" rIns="182880">
            <a:normAutofit/>
          </a:bodyPr>
          <a:lstStyle/>
          <a:p>
            <a:r>
              <a:rPr lang="en-US" sz="3200" dirty="0">
                <a:latin typeface="Times New Roman" panose="02020603050405020304" pitchFamily="18" charset="0"/>
                <a:cs typeface="Times New Roman" panose="02020603050405020304" pitchFamily="18" charset="0"/>
              </a:rPr>
              <a:t>“a place near your altar, LORD Almighty, my King and my God.”</a:t>
            </a:r>
          </a:p>
        </p:txBody>
      </p:sp>
      <p:sp>
        <p:nvSpPr>
          <p:cNvPr id="2" name="Slide Number Placeholder 1">
            <a:extLst>
              <a:ext uri="{FF2B5EF4-FFF2-40B4-BE49-F238E27FC236}">
                <a16:creationId xmlns:a16="http://schemas.microsoft.com/office/drawing/2014/main" id="{FF23257E-A26D-4A3D-90C0-3C90C27FFE87}"/>
              </a:ext>
            </a:extLst>
          </p:cNvPr>
          <p:cNvSpPr>
            <a:spLocks noGrp="1"/>
          </p:cNvSpPr>
          <p:nvPr>
            <p:ph type="sldNum" sz="quarter" idx="12"/>
          </p:nvPr>
        </p:nvSpPr>
        <p:spPr/>
        <p:txBody>
          <a:bodyPr/>
          <a:lstStyle/>
          <a:p>
            <a:fld id="{9085F6C4-04AB-C94C-860A-025651AA3C72}" type="slidenum">
              <a:rPr lang="en-US" sz="1200" smtClean="0"/>
              <a:t>6</a:t>
            </a:fld>
            <a:endParaRPr lang="en-US" sz="1200"/>
          </a:p>
        </p:txBody>
      </p:sp>
    </p:spTree>
    <p:extLst>
      <p:ext uri="{BB962C8B-B14F-4D97-AF65-F5344CB8AC3E}">
        <p14:creationId xmlns:p14="http://schemas.microsoft.com/office/powerpoint/2010/main" val="1846738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F76F-477C-AB4F-9FAC-D7912D458DA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Psalm 84:5-7</a:t>
            </a:r>
          </a:p>
        </p:txBody>
      </p:sp>
      <p:sp>
        <p:nvSpPr>
          <p:cNvPr id="3" name="Content Placeholder 2">
            <a:extLst>
              <a:ext uri="{FF2B5EF4-FFF2-40B4-BE49-F238E27FC236}">
                <a16:creationId xmlns:a16="http://schemas.microsoft.com/office/drawing/2014/main" id="{813E51BD-A784-2C44-84A7-B2F475BDC100}"/>
              </a:ext>
            </a:extLst>
          </p:cNvPr>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“Blessed are those whose strength is in you, whose hearts are set on pilgrimage. As they pass through the Valley of Baka, they make it a place of springs; the autumn rains also cover it with pools. They go from strength to strength, till each appears before God in Zion.”</a:t>
            </a:r>
          </a:p>
        </p:txBody>
      </p:sp>
      <p:sp>
        <p:nvSpPr>
          <p:cNvPr id="4" name="Sun 3">
            <a:extLst>
              <a:ext uri="{FF2B5EF4-FFF2-40B4-BE49-F238E27FC236}">
                <a16:creationId xmlns:a16="http://schemas.microsoft.com/office/drawing/2014/main" id="{4D751D35-876A-4C73-9D56-7C0FBC816FC3}"/>
              </a:ext>
            </a:extLst>
          </p:cNvPr>
          <p:cNvSpPr/>
          <p:nvPr/>
        </p:nvSpPr>
        <p:spPr>
          <a:xfrm>
            <a:off x="628650" y="23019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F64A69A-7B3D-4B15-9254-5CA606BC8707}"/>
              </a:ext>
            </a:extLst>
          </p:cNvPr>
          <p:cNvSpPr/>
          <p:nvPr/>
        </p:nvSpPr>
        <p:spPr>
          <a:xfrm>
            <a:off x="933450" y="53499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T</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6</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AC38727-0617-47EB-87CE-B3756287904E}"/>
              </a:ext>
            </a:extLst>
          </p:cNvPr>
          <p:cNvSpPr>
            <a:spLocks noGrp="1"/>
          </p:cNvSpPr>
          <p:nvPr>
            <p:ph type="sldNum" sz="quarter" idx="12"/>
          </p:nvPr>
        </p:nvSpPr>
        <p:spPr/>
        <p:txBody>
          <a:bodyPr/>
          <a:lstStyle/>
          <a:p>
            <a:fld id="{9085F6C4-04AB-C94C-860A-025651AA3C72}" type="slidenum">
              <a:rPr lang="en-US" sz="1200" smtClean="0"/>
              <a:t>7</a:t>
            </a:fld>
            <a:endParaRPr lang="en-US" sz="1200" dirty="0"/>
          </a:p>
        </p:txBody>
      </p:sp>
    </p:spTree>
    <p:extLst>
      <p:ext uri="{BB962C8B-B14F-4D97-AF65-F5344CB8AC3E}">
        <p14:creationId xmlns:p14="http://schemas.microsoft.com/office/powerpoint/2010/main" val="224538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FD69-53D0-418C-AC42-6B07550E22C7}"/>
              </a:ext>
            </a:extLst>
          </p:cNvPr>
          <p:cNvSpPr>
            <a:spLocks noGrp="1"/>
          </p:cNvSpPr>
          <p:nvPr>
            <p:ph type="title"/>
          </p:nvPr>
        </p:nvSpPr>
        <p:spPr>
          <a:solidFill>
            <a:schemeClr val="bg1"/>
          </a:solidFill>
          <a:ln w="28575">
            <a:solidFill>
              <a:srgbClr val="B65700"/>
            </a:solidFill>
          </a:ln>
        </p:spPr>
        <p:txBody>
          <a:bodyPr lIns="274320" rIns="274320">
            <a:noAutofit/>
          </a:bodyPr>
          <a:lstStyle/>
          <a:p>
            <a:r>
              <a:rPr lang="en-US" sz="3200" dirty="0">
                <a:latin typeface="Times New Roman" panose="02020603050405020304" pitchFamily="18" charset="0"/>
                <a:cs typeface="Times New Roman" panose="02020603050405020304" pitchFamily="18" charset="0"/>
              </a:rPr>
              <a:t>“Blessed are those whose strength is in you, whose hearts are set on pilgrimage.”</a:t>
            </a:r>
          </a:p>
        </p:txBody>
      </p:sp>
      <p:sp>
        <p:nvSpPr>
          <p:cNvPr id="3" name="Content Placeholder 2">
            <a:extLst>
              <a:ext uri="{FF2B5EF4-FFF2-40B4-BE49-F238E27FC236}">
                <a16:creationId xmlns:a16="http://schemas.microsoft.com/office/drawing/2014/main" id="{46B83760-6699-493B-95E8-E99AC8A56B09}"/>
              </a:ext>
            </a:extLst>
          </p:cNvPr>
          <p:cNvSpPr>
            <a:spLocks noGrp="1"/>
          </p:cNvSpPr>
          <p:nvPr>
            <p:ph idx="1"/>
          </p:nvPr>
        </p:nvSpPr>
        <p:spPr/>
        <p:txBody>
          <a:bodyPr/>
          <a:lstStyle/>
          <a:p>
            <a:r>
              <a:rPr lang="en-US" dirty="0"/>
              <a:t>The Ethiopian eunuch…</a:t>
            </a:r>
          </a:p>
        </p:txBody>
      </p:sp>
      <p:sp>
        <p:nvSpPr>
          <p:cNvPr id="4" name="Sun 3">
            <a:extLst>
              <a:ext uri="{FF2B5EF4-FFF2-40B4-BE49-F238E27FC236}">
                <a16:creationId xmlns:a16="http://schemas.microsoft.com/office/drawing/2014/main" id="{4CEA4036-F09F-4708-A451-0B8033A2637C}"/>
              </a:ext>
            </a:extLst>
          </p:cNvPr>
          <p:cNvSpPr/>
          <p:nvPr/>
        </p:nvSpPr>
        <p:spPr>
          <a:xfrm>
            <a:off x="3695700" y="363775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184E3AF-F4E8-4DC6-BEA6-84E4CF5B71FD}"/>
              </a:ext>
            </a:extLst>
          </p:cNvPr>
          <p:cNvSpPr/>
          <p:nvPr/>
        </p:nvSpPr>
        <p:spPr>
          <a:xfrm>
            <a:off x="4000500" y="394255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G</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Calibri" panose="020F0502020204030204"/>
              </a:rPr>
              <a:t>7</a:t>
            </a: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DEA2FC2-A6F9-47A5-8FF1-E96825F212E9}"/>
              </a:ext>
            </a:extLst>
          </p:cNvPr>
          <p:cNvSpPr>
            <a:spLocks noGrp="1"/>
          </p:cNvSpPr>
          <p:nvPr>
            <p:ph type="sldNum" sz="quarter" idx="12"/>
          </p:nvPr>
        </p:nvSpPr>
        <p:spPr/>
        <p:txBody>
          <a:bodyPr/>
          <a:lstStyle/>
          <a:p>
            <a:fld id="{9085F6C4-04AB-C94C-860A-025651AA3C72}" type="slidenum">
              <a:rPr lang="en-US" sz="1200" smtClean="0"/>
              <a:t>8</a:t>
            </a:fld>
            <a:endParaRPr lang="en-US" sz="1200" dirty="0"/>
          </a:p>
        </p:txBody>
      </p:sp>
    </p:spTree>
    <p:extLst>
      <p:ext uri="{BB962C8B-B14F-4D97-AF65-F5344CB8AC3E}">
        <p14:creationId xmlns:p14="http://schemas.microsoft.com/office/powerpoint/2010/main" val="319447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28B13832-ED27-414E-A68A-0F056ED699E3}"/>
              </a:ext>
            </a:extLst>
          </p:cNvPr>
          <p:cNvSpPr>
            <a:spLocks noGrp="1"/>
          </p:cNvSpPr>
          <p:nvPr>
            <p:ph type="sldNum" sz="quarter" idx="12"/>
          </p:nvPr>
        </p:nvSpPr>
        <p:spPr/>
        <p:txBody>
          <a:bodyPr/>
          <a:lstStyle/>
          <a:p>
            <a:fld id="{E13FD726-81E8-429B-A31E-AD4ACE525CF0}" type="slidenum">
              <a:rPr lang="en-US" smtClean="0"/>
              <a:pPr/>
              <a:t>9</a:t>
            </a:fld>
            <a:endParaRPr lang="en-US"/>
          </a:p>
        </p:txBody>
      </p:sp>
    </p:spTree>
    <p:extLst>
      <p:ext uri="{BB962C8B-B14F-4D97-AF65-F5344CB8AC3E}">
        <p14:creationId xmlns:p14="http://schemas.microsoft.com/office/powerpoint/2010/main" val="2792731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1737</Words>
  <Application>Microsoft Office PowerPoint</Application>
  <PresentationFormat>On-screen Show (4:3)</PresentationFormat>
  <Paragraphs>188</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Black</vt:lpstr>
      <vt:lpstr>Calibri</vt:lpstr>
      <vt:lpstr>Calibri Light</vt:lpstr>
      <vt:lpstr>Georgia</vt:lpstr>
      <vt:lpstr>Times New Roman</vt:lpstr>
      <vt:lpstr>Office Theme</vt:lpstr>
      <vt:lpstr>1_Office Theme</vt:lpstr>
      <vt:lpstr>PSALM 84</vt:lpstr>
      <vt:lpstr>Psalm 84:1-4</vt:lpstr>
      <vt:lpstr>“a place near your altar, LORD Almighty, my King and my God.”</vt:lpstr>
      <vt:lpstr>“a place near your altar, LORD Almighty, my King and my God.”</vt:lpstr>
      <vt:lpstr>“a place near your altar, LORD Almighty, my King and my God.”</vt:lpstr>
      <vt:lpstr>“a place near your altar, LORD Almighty, my King and my God.”</vt:lpstr>
      <vt:lpstr>Psalm 84:5-7</vt:lpstr>
      <vt:lpstr>“Blessed are those whose strength is in you, whose hearts are set on pilgrimage.”</vt:lpstr>
      <vt:lpstr>PowerPoint Presentation</vt:lpstr>
      <vt:lpstr>PowerPoint Presentation</vt:lpstr>
      <vt:lpstr>Blessed are those whose strength is in you, whose hearts are set on pilgrimage.</vt:lpstr>
      <vt:lpstr>“They go from strength to strength, till each appears before God in Zion.”</vt:lpstr>
      <vt:lpstr>“They go from strength to strength, till each appears before God in Zion.”</vt:lpstr>
      <vt:lpstr>“They go from strength to strength, till each appears before God in Zion.”</vt:lpstr>
      <vt:lpstr>Psalm 84:8-9</vt:lpstr>
      <vt:lpstr>“Hear my prayer, Lord God Almighty”</vt:lpstr>
      <vt:lpstr>“Hear my prayer, Lord God Almighty”</vt:lpstr>
      <vt:lpstr>Psalm 84:10-12</vt:lpstr>
      <vt:lpstr>What is your dream vacation? </vt:lpstr>
      <vt:lpstr>“I would rather be a doorkeeper in the house of my God than dwell in the tents of the wicked”</vt:lpstr>
      <vt:lpstr>“I would rather be a doorkeeper in the house of my God than dwell in the tents of the wicked”</vt:lpstr>
      <vt:lpstr>“For the Lord God is a sun and shield”</vt:lpstr>
      <vt:lpstr>“For the Lord God is a sun and shield”</vt:lpstr>
      <vt:lpstr>Conclusion - “LORD Almighty, blessed is the one who trusts in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84</dc:title>
  <dc:creator>ONealCOC</dc:creator>
  <cp:lastModifiedBy>Auditorium</cp:lastModifiedBy>
  <cp:revision>52</cp:revision>
  <dcterms:modified xsi:type="dcterms:W3CDTF">2017-07-30T21:08:54Z</dcterms:modified>
</cp:coreProperties>
</file>