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3" r:id="rId3"/>
    <p:sldId id="274" r:id="rId4"/>
    <p:sldId id="285" r:id="rId5"/>
    <p:sldId id="286" r:id="rId6"/>
    <p:sldId id="314" r:id="rId7"/>
    <p:sldId id="289" r:id="rId8"/>
    <p:sldId id="272" r:id="rId9"/>
    <p:sldId id="273" r:id="rId10"/>
    <p:sldId id="315" r:id="rId11"/>
    <p:sldId id="261" r:id="rId12"/>
    <p:sldId id="323" r:id="rId13"/>
    <p:sldId id="316" r:id="rId14"/>
    <p:sldId id="262" r:id="rId15"/>
    <p:sldId id="263" r:id="rId16"/>
    <p:sldId id="293" r:id="rId17"/>
    <p:sldId id="311" r:id="rId18"/>
    <p:sldId id="297" r:id="rId19"/>
    <p:sldId id="300" r:id="rId20"/>
    <p:sldId id="299" r:id="rId21"/>
    <p:sldId id="301" r:id="rId22"/>
    <p:sldId id="302" r:id="rId23"/>
    <p:sldId id="298" r:id="rId24"/>
    <p:sldId id="309" r:id="rId25"/>
    <p:sldId id="276" r:id="rId26"/>
    <p:sldId id="277" r:id="rId27"/>
    <p:sldId id="303" r:id="rId28"/>
    <p:sldId id="306" r:id="rId29"/>
    <p:sldId id="307" r:id="rId30"/>
    <p:sldId id="308" r:id="rId31"/>
    <p:sldId id="305" r:id="rId32"/>
    <p:sldId id="304" r:id="rId33"/>
    <p:sldId id="296" r:id="rId34"/>
    <p:sldId id="291" r:id="rId35"/>
    <p:sldId id="292" r:id="rId36"/>
    <p:sldId id="278" r:id="rId37"/>
    <p:sldId id="275" r:id="rId38"/>
    <p:sldId id="257" r:id="rId39"/>
    <p:sldId id="258" r:id="rId40"/>
    <p:sldId id="280" r:id="rId41"/>
    <p:sldId id="320" r:id="rId42"/>
    <p:sldId id="322" r:id="rId43"/>
    <p:sldId id="321" r:id="rId44"/>
    <p:sldId id="319" r:id="rId45"/>
    <p:sldId id="281" r:id="rId46"/>
    <p:sldId id="279" r:id="rId47"/>
    <p:sldId id="282" r:id="rId48"/>
    <p:sldId id="288" r:id="rId49"/>
    <p:sldId id="266" r:id="rId50"/>
    <p:sldId id="312"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072" autoAdjust="0"/>
    <p:restoredTop sz="94660"/>
  </p:normalViewPr>
  <p:slideViewPr>
    <p:cSldViewPr snapToGrid="0">
      <p:cViewPr varScale="1">
        <p:scale>
          <a:sx n="95" d="100"/>
          <a:sy n="95" d="100"/>
        </p:scale>
        <p:origin x="80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1E8D80-2F96-4247-89F0-00638767752E}" type="datetimeFigureOut">
              <a:rPr lang="en-US" smtClean="0"/>
              <a:t>11/24/2017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60CFE1-ACC8-4905-90CE-F63318CE00B1}" type="slidenum">
              <a:rPr lang="en-US" smtClean="0"/>
              <a:t>‹#›</a:t>
            </a:fld>
            <a:endParaRPr lang="en-US"/>
          </a:p>
        </p:txBody>
      </p:sp>
    </p:spTree>
    <p:extLst>
      <p:ext uri="{BB962C8B-B14F-4D97-AF65-F5344CB8AC3E}">
        <p14:creationId xmlns:p14="http://schemas.microsoft.com/office/powerpoint/2010/main" val="2259400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1E8D80-2F96-4247-89F0-00638767752E}" type="datetimeFigureOut">
              <a:rPr lang="en-US" smtClean="0"/>
              <a:t>11/24/2017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60CFE1-ACC8-4905-90CE-F63318CE00B1}" type="slidenum">
              <a:rPr lang="en-US" smtClean="0"/>
              <a:t>‹#›</a:t>
            </a:fld>
            <a:endParaRPr lang="en-US"/>
          </a:p>
        </p:txBody>
      </p:sp>
    </p:spTree>
    <p:extLst>
      <p:ext uri="{BB962C8B-B14F-4D97-AF65-F5344CB8AC3E}">
        <p14:creationId xmlns:p14="http://schemas.microsoft.com/office/powerpoint/2010/main" val="398132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1E8D80-2F96-4247-89F0-00638767752E}" type="datetimeFigureOut">
              <a:rPr lang="en-US" smtClean="0"/>
              <a:t>11/24/2017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60CFE1-ACC8-4905-90CE-F63318CE00B1}" type="slidenum">
              <a:rPr lang="en-US" smtClean="0"/>
              <a:t>‹#›</a:t>
            </a:fld>
            <a:endParaRPr lang="en-US"/>
          </a:p>
        </p:txBody>
      </p:sp>
    </p:spTree>
    <p:extLst>
      <p:ext uri="{BB962C8B-B14F-4D97-AF65-F5344CB8AC3E}">
        <p14:creationId xmlns:p14="http://schemas.microsoft.com/office/powerpoint/2010/main" val="2552526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1E8D80-2F96-4247-89F0-00638767752E}" type="datetimeFigureOut">
              <a:rPr lang="en-US" smtClean="0"/>
              <a:t>11/24/2017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60CFE1-ACC8-4905-90CE-F63318CE00B1}" type="slidenum">
              <a:rPr lang="en-US" smtClean="0"/>
              <a:t>‹#›</a:t>
            </a:fld>
            <a:endParaRPr lang="en-US"/>
          </a:p>
        </p:txBody>
      </p:sp>
    </p:spTree>
    <p:extLst>
      <p:ext uri="{BB962C8B-B14F-4D97-AF65-F5344CB8AC3E}">
        <p14:creationId xmlns:p14="http://schemas.microsoft.com/office/powerpoint/2010/main" val="1705584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1E8D80-2F96-4247-89F0-00638767752E}" type="datetimeFigureOut">
              <a:rPr lang="en-US" smtClean="0"/>
              <a:t>11/24/2017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60CFE1-ACC8-4905-90CE-F63318CE00B1}" type="slidenum">
              <a:rPr lang="en-US" smtClean="0"/>
              <a:t>‹#›</a:t>
            </a:fld>
            <a:endParaRPr lang="en-US"/>
          </a:p>
        </p:txBody>
      </p:sp>
    </p:spTree>
    <p:extLst>
      <p:ext uri="{BB962C8B-B14F-4D97-AF65-F5344CB8AC3E}">
        <p14:creationId xmlns:p14="http://schemas.microsoft.com/office/powerpoint/2010/main" val="2925281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1E8D80-2F96-4247-89F0-00638767752E}" type="datetimeFigureOut">
              <a:rPr lang="en-US" smtClean="0"/>
              <a:t>11/24/2017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60CFE1-ACC8-4905-90CE-F63318CE00B1}" type="slidenum">
              <a:rPr lang="en-US" smtClean="0"/>
              <a:t>‹#›</a:t>
            </a:fld>
            <a:endParaRPr lang="en-US"/>
          </a:p>
        </p:txBody>
      </p:sp>
    </p:spTree>
    <p:extLst>
      <p:ext uri="{BB962C8B-B14F-4D97-AF65-F5344CB8AC3E}">
        <p14:creationId xmlns:p14="http://schemas.microsoft.com/office/powerpoint/2010/main" val="502214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1E8D80-2F96-4247-89F0-00638767752E}" type="datetimeFigureOut">
              <a:rPr lang="en-US" smtClean="0"/>
              <a:t>11/24/2017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60CFE1-ACC8-4905-90CE-F63318CE00B1}" type="slidenum">
              <a:rPr lang="en-US" smtClean="0"/>
              <a:t>‹#›</a:t>
            </a:fld>
            <a:endParaRPr lang="en-US"/>
          </a:p>
        </p:txBody>
      </p:sp>
    </p:spTree>
    <p:extLst>
      <p:ext uri="{BB962C8B-B14F-4D97-AF65-F5344CB8AC3E}">
        <p14:creationId xmlns:p14="http://schemas.microsoft.com/office/powerpoint/2010/main" val="1998259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1E8D80-2F96-4247-89F0-00638767752E}" type="datetimeFigureOut">
              <a:rPr lang="en-US" smtClean="0"/>
              <a:t>11/24/2017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60CFE1-ACC8-4905-90CE-F63318CE00B1}" type="slidenum">
              <a:rPr lang="en-US" smtClean="0"/>
              <a:t>‹#›</a:t>
            </a:fld>
            <a:endParaRPr lang="en-US"/>
          </a:p>
        </p:txBody>
      </p:sp>
    </p:spTree>
    <p:extLst>
      <p:ext uri="{BB962C8B-B14F-4D97-AF65-F5344CB8AC3E}">
        <p14:creationId xmlns:p14="http://schemas.microsoft.com/office/powerpoint/2010/main" val="3389608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1E8D80-2F96-4247-89F0-00638767752E}" type="datetimeFigureOut">
              <a:rPr lang="en-US" smtClean="0"/>
              <a:t>11/24/2017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60CFE1-ACC8-4905-90CE-F63318CE00B1}" type="slidenum">
              <a:rPr lang="en-US" smtClean="0"/>
              <a:t>‹#›</a:t>
            </a:fld>
            <a:endParaRPr lang="en-US"/>
          </a:p>
        </p:txBody>
      </p:sp>
    </p:spTree>
    <p:extLst>
      <p:ext uri="{BB962C8B-B14F-4D97-AF65-F5344CB8AC3E}">
        <p14:creationId xmlns:p14="http://schemas.microsoft.com/office/powerpoint/2010/main" val="1493574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1E8D80-2F96-4247-89F0-00638767752E}" type="datetimeFigureOut">
              <a:rPr lang="en-US" smtClean="0"/>
              <a:t>11/24/2017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60CFE1-ACC8-4905-90CE-F63318CE00B1}" type="slidenum">
              <a:rPr lang="en-US" smtClean="0"/>
              <a:t>‹#›</a:t>
            </a:fld>
            <a:endParaRPr lang="en-US"/>
          </a:p>
        </p:txBody>
      </p:sp>
    </p:spTree>
    <p:extLst>
      <p:ext uri="{BB962C8B-B14F-4D97-AF65-F5344CB8AC3E}">
        <p14:creationId xmlns:p14="http://schemas.microsoft.com/office/powerpoint/2010/main" val="1880826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1E8D80-2F96-4247-89F0-00638767752E}" type="datetimeFigureOut">
              <a:rPr lang="en-US" smtClean="0"/>
              <a:t>11/24/2017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60CFE1-ACC8-4905-90CE-F63318CE00B1}" type="slidenum">
              <a:rPr lang="en-US" smtClean="0"/>
              <a:t>‹#›</a:t>
            </a:fld>
            <a:endParaRPr lang="en-US"/>
          </a:p>
        </p:txBody>
      </p:sp>
    </p:spTree>
    <p:extLst>
      <p:ext uri="{BB962C8B-B14F-4D97-AF65-F5344CB8AC3E}">
        <p14:creationId xmlns:p14="http://schemas.microsoft.com/office/powerpoint/2010/main" val="3398445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1E8D80-2F96-4247-89F0-00638767752E}" type="datetimeFigureOut">
              <a:rPr lang="en-US" smtClean="0"/>
              <a:t>11/24/2017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60CFE1-ACC8-4905-90CE-F63318CE00B1}" type="slidenum">
              <a:rPr lang="en-US" smtClean="0"/>
              <a:t>‹#›</a:t>
            </a:fld>
            <a:endParaRPr lang="en-US"/>
          </a:p>
        </p:txBody>
      </p:sp>
    </p:spTree>
    <p:extLst>
      <p:ext uri="{BB962C8B-B14F-4D97-AF65-F5344CB8AC3E}">
        <p14:creationId xmlns:p14="http://schemas.microsoft.com/office/powerpoint/2010/main" val="3314618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000" b="1" u="sng" dirty="0" smtClean="0">
                <a:solidFill>
                  <a:srgbClr val="0070C0"/>
                </a:solidFill>
                <a:effectLst>
                  <a:outerShdw blurRad="38100" dist="38100" dir="2700000" algn="tl">
                    <a:srgbClr val="000000">
                      <a:alpha val="43137"/>
                    </a:srgbClr>
                  </a:outerShdw>
                </a:effectLst>
              </a:rPr>
              <a:t>Remember Who You Are</a:t>
            </a:r>
            <a:endParaRPr lang="en-US" sz="8000" b="1" u="sng" dirty="0">
              <a:solidFill>
                <a:srgbClr val="0070C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normAutofit/>
          </a:bodyPr>
          <a:lstStyle/>
          <a:p>
            <a:r>
              <a:rPr lang="en-US" sz="7200" b="1" i="1" u="sng" dirty="0" smtClean="0">
                <a:solidFill>
                  <a:srgbClr val="FF0000"/>
                </a:solidFill>
                <a:effectLst>
                  <a:outerShdw blurRad="38100" dist="38100" dir="2700000" algn="tl">
                    <a:srgbClr val="000000">
                      <a:alpha val="43137"/>
                    </a:srgbClr>
                  </a:outerShdw>
                </a:effectLst>
              </a:rPr>
              <a:t>Acts 4:8-14</a:t>
            </a:r>
            <a:endParaRPr lang="en-US" sz="7200" b="1" i="1" u="sng"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633640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621864"/>
          </a:xfrm>
        </p:spPr>
      </p:pic>
      <p:sp>
        <p:nvSpPr>
          <p:cNvPr id="5" name="TextBox 4"/>
          <p:cNvSpPr txBox="1"/>
          <p:nvPr/>
        </p:nvSpPr>
        <p:spPr>
          <a:xfrm>
            <a:off x="5767754" y="1690688"/>
            <a:ext cx="5940281" cy="769441"/>
          </a:xfrm>
          <a:prstGeom prst="rect">
            <a:avLst/>
          </a:prstGeom>
          <a:noFill/>
        </p:spPr>
        <p:txBody>
          <a:bodyPr wrap="none" rtlCol="0">
            <a:spAutoFit/>
          </a:bodyPr>
          <a:lstStyle/>
          <a:p>
            <a:r>
              <a:rPr lang="en-US" sz="4400" b="1" u="sng" dirty="0" smtClean="0">
                <a:solidFill>
                  <a:srgbClr val="FFFF00"/>
                </a:solidFill>
              </a:rPr>
              <a:t>Remember Who You Are</a:t>
            </a:r>
            <a:endParaRPr lang="en-US" sz="4400" b="1" u="sng" dirty="0">
              <a:solidFill>
                <a:srgbClr val="FFFF00"/>
              </a:solidFill>
            </a:endParaRPr>
          </a:p>
        </p:txBody>
      </p:sp>
    </p:spTree>
    <p:extLst>
      <p:ext uri="{BB962C8B-B14F-4D97-AF65-F5344CB8AC3E}">
        <p14:creationId xmlns:p14="http://schemas.microsoft.com/office/powerpoint/2010/main" val="38400836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124690"/>
            <a:ext cx="12108873" cy="6733309"/>
          </a:xfrm>
        </p:spPr>
        <p:txBody>
          <a:bodyPr>
            <a:noAutofit/>
          </a:bodyPr>
          <a:lstStyle/>
          <a:p>
            <a:r>
              <a:rPr lang="en-US" sz="3200" dirty="0" smtClean="0"/>
              <a:t>    My Mother loved to have her picture made With her family.  We all have some precious picture albums </a:t>
            </a:r>
            <a:r>
              <a:rPr lang="en-US" sz="3200" dirty="0" smtClean="0"/>
              <a:t>.And </a:t>
            </a:r>
            <a:r>
              <a:rPr lang="en-US" sz="3200" dirty="0" smtClean="0"/>
              <a:t>each one is assortment of pictures of loved ones.  Pictures Of people who are or have been close to our family</a:t>
            </a:r>
            <a:r>
              <a:rPr lang="en-US" sz="3200" dirty="0" smtClean="0"/>
              <a:t>.   </a:t>
            </a:r>
            <a:r>
              <a:rPr lang="en-US" sz="3200" dirty="0" smtClean="0"/>
              <a:t>We have pictures of husbands/wives/ children at different ages </a:t>
            </a:r>
            <a:r>
              <a:rPr lang="en-US" sz="3200" dirty="0" smtClean="0"/>
              <a:t>and </a:t>
            </a:r>
            <a:r>
              <a:rPr lang="en-US" sz="3200" dirty="0" smtClean="0"/>
              <a:t>with different ones.  We have pictures of church members Who have been a big part of our lives.. </a:t>
            </a:r>
          </a:p>
          <a:p>
            <a:r>
              <a:rPr lang="en-US" sz="3200" dirty="0"/>
              <a:t> </a:t>
            </a:r>
            <a:r>
              <a:rPr lang="en-US" sz="3200" dirty="0" smtClean="0"/>
              <a:t> We love to take time, get the boxes down , and sort through </a:t>
            </a:r>
          </a:p>
          <a:p>
            <a:r>
              <a:rPr lang="en-US" sz="3200" dirty="0" smtClean="0"/>
              <a:t>Our pictures. There is a story that relates to our inner circle</a:t>
            </a:r>
          </a:p>
          <a:p>
            <a:r>
              <a:rPr lang="en-US" sz="3200" dirty="0" smtClean="0"/>
              <a:t>Of days gone by, that brings to our minds some pleasant and</a:t>
            </a:r>
          </a:p>
          <a:p>
            <a:r>
              <a:rPr lang="en-US" sz="3200" dirty="0" smtClean="0"/>
              <a:t>Enduring experiences</a:t>
            </a:r>
            <a:r>
              <a:rPr lang="en-US" sz="3200" dirty="0" smtClean="0"/>
              <a:t>. Pictures </a:t>
            </a:r>
            <a:r>
              <a:rPr lang="en-US" sz="3200" dirty="0" smtClean="0"/>
              <a:t>with names  </a:t>
            </a:r>
            <a:r>
              <a:rPr lang="en-US" sz="3200" b="1" u="sng" dirty="0" smtClean="0">
                <a:solidFill>
                  <a:srgbClr val="0070C0"/>
                </a:solidFill>
              </a:rPr>
              <a:t>reminds me of</a:t>
            </a:r>
          </a:p>
          <a:p>
            <a:r>
              <a:rPr lang="en-US" sz="3200" b="1" u="sng" dirty="0" smtClean="0">
                <a:solidFill>
                  <a:srgbClr val="0070C0"/>
                </a:solidFill>
              </a:rPr>
              <a:t> who we are</a:t>
            </a:r>
            <a:r>
              <a:rPr lang="en-US" sz="3200" dirty="0" smtClean="0"/>
              <a:t>; </a:t>
            </a:r>
            <a:r>
              <a:rPr lang="en-US" sz="3200" b="1" u="sng" dirty="0" smtClean="0">
                <a:solidFill>
                  <a:schemeClr val="accent2">
                    <a:lumMod val="50000"/>
                  </a:schemeClr>
                </a:solidFill>
              </a:rPr>
              <a:t>it reminds Me who I am.  </a:t>
            </a:r>
            <a:r>
              <a:rPr lang="en-US" sz="3200" dirty="0" smtClean="0"/>
              <a:t>It connects me with my</a:t>
            </a:r>
          </a:p>
          <a:p>
            <a:r>
              <a:rPr lang="en-US" sz="3200" dirty="0" smtClean="0"/>
              <a:t> past and gives me hope </a:t>
            </a:r>
            <a:r>
              <a:rPr lang="en-US" sz="3200" dirty="0" err="1" smtClean="0"/>
              <a:t>forThe</a:t>
            </a:r>
            <a:r>
              <a:rPr lang="en-US" sz="3200" dirty="0" smtClean="0"/>
              <a:t> future.</a:t>
            </a:r>
            <a:endParaRPr lang="en-US" sz="3200" dirty="0"/>
          </a:p>
        </p:txBody>
      </p:sp>
    </p:spTree>
    <p:extLst>
      <p:ext uri="{BB962C8B-B14F-4D97-AF65-F5344CB8AC3E}">
        <p14:creationId xmlns:p14="http://schemas.microsoft.com/office/powerpoint/2010/main" val="34732215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Picture of Mom and Me</a:t>
            </a:r>
            <a:endParaRPr lang="en-US" dirty="0"/>
          </a:p>
        </p:txBody>
      </p:sp>
    </p:spTree>
    <p:extLst>
      <p:ext uri="{BB962C8B-B14F-4D97-AF65-F5344CB8AC3E}">
        <p14:creationId xmlns:p14="http://schemas.microsoft.com/office/powerpoint/2010/main" val="40561263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551525"/>
          </a:xfrm>
        </p:spPr>
      </p:pic>
      <p:sp>
        <p:nvSpPr>
          <p:cNvPr id="5" name="TextBox 4"/>
          <p:cNvSpPr txBox="1"/>
          <p:nvPr/>
        </p:nvSpPr>
        <p:spPr>
          <a:xfrm>
            <a:off x="4761404" y="713433"/>
            <a:ext cx="5818068" cy="707886"/>
          </a:xfrm>
          <a:prstGeom prst="rect">
            <a:avLst/>
          </a:prstGeom>
          <a:noFill/>
        </p:spPr>
        <p:txBody>
          <a:bodyPr wrap="none" rtlCol="0">
            <a:spAutoFit/>
          </a:bodyPr>
          <a:lstStyle/>
          <a:p>
            <a:r>
              <a:rPr lang="en-US" sz="4000" b="1" u="sng" dirty="0" smtClean="0">
                <a:solidFill>
                  <a:srgbClr val="0070C0"/>
                </a:solidFill>
                <a:effectLst>
                  <a:outerShdw blurRad="38100" dist="38100" dir="2700000" algn="tl">
                    <a:srgbClr val="000000">
                      <a:alpha val="43137"/>
                    </a:srgbClr>
                  </a:outerShdw>
                </a:effectLst>
              </a:rPr>
              <a:t>Remember Who you Are ..</a:t>
            </a:r>
            <a:endParaRPr lang="en-US" sz="4000" b="1" u="sng"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20810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72736"/>
            <a:ext cx="12022282" cy="6670964"/>
          </a:xfrm>
        </p:spPr>
        <p:txBody>
          <a:bodyPr/>
          <a:lstStyle/>
          <a:p>
            <a:r>
              <a:rPr lang="en-US" sz="3600" b="1" i="1" u="sng" dirty="0" smtClean="0">
                <a:effectLst/>
              </a:rPr>
              <a:t>When God brought the final plague upon Egypt, He wanted </a:t>
            </a:r>
          </a:p>
          <a:p>
            <a:r>
              <a:rPr lang="en-US" sz="3600" b="1" i="1" u="sng" dirty="0" smtClean="0">
                <a:effectLst/>
              </a:rPr>
              <a:t>the Egyptians to see that He put a difference between them </a:t>
            </a:r>
          </a:p>
          <a:p>
            <a:r>
              <a:rPr lang="en-US" sz="3600" b="1" i="1" u="sng" dirty="0" smtClean="0">
                <a:effectLst/>
              </a:rPr>
              <a:t>and the children of Israel.  </a:t>
            </a:r>
            <a:r>
              <a:rPr lang="en-US" sz="3600" b="1" i="1" dirty="0" smtClean="0">
                <a:effectLst/>
              </a:rPr>
              <a:t>Israel were GOD’S PEOPLE!</a:t>
            </a:r>
            <a:endParaRPr lang="en-US" sz="3600" b="1" i="1" u="sng" dirty="0" smtClean="0">
              <a:effectLst/>
            </a:endParaRPr>
          </a:p>
          <a:p>
            <a:endParaRPr lang="en-US" sz="3600" b="1" i="1" u="sng" dirty="0" smtClean="0">
              <a:effectLst/>
            </a:endParaRPr>
          </a:p>
          <a:p>
            <a:r>
              <a:rPr lang="en-US" sz="3600" dirty="0"/>
              <a:t> </a:t>
            </a:r>
            <a:r>
              <a:rPr lang="en-US" sz="3600" dirty="0" smtClean="0"/>
              <a:t> </a:t>
            </a:r>
            <a:r>
              <a:rPr lang="en-US" sz="3600" dirty="0" smtClean="0">
                <a:effectLst/>
              </a:rPr>
              <a:t>  There are many people who go through life without a good sense of who they are.</a:t>
            </a:r>
          </a:p>
          <a:p>
            <a:endParaRPr lang="en-US" sz="3600" dirty="0" smtClean="0">
              <a:effectLst/>
            </a:endParaRPr>
          </a:p>
          <a:p>
            <a:r>
              <a:rPr lang="en-US" sz="3600" dirty="0"/>
              <a:t> </a:t>
            </a:r>
            <a:r>
              <a:rPr lang="en-US" sz="3600" dirty="0" smtClean="0"/>
              <a:t> </a:t>
            </a:r>
            <a:r>
              <a:rPr lang="en-US" sz="3600" u="sng" dirty="0" smtClean="0">
                <a:solidFill>
                  <a:srgbClr val="FF0000"/>
                </a:solidFill>
                <a:effectLst>
                  <a:outerShdw blurRad="38100" dist="38100" dir="2700000" algn="tl">
                    <a:srgbClr val="000000">
                      <a:alpha val="43137"/>
                    </a:srgbClr>
                  </a:outerShdw>
                </a:effectLst>
              </a:rPr>
              <a:t>  </a:t>
            </a:r>
            <a:r>
              <a:rPr lang="en-US" sz="4800" b="1" u="sng" dirty="0" smtClean="0">
                <a:solidFill>
                  <a:srgbClr val="FF0000"/>
                </a:solidFill>
                <a:effectLst>
                  <a:outerShdw blurRad="38100" dist="38100" dir="2700000" algn="tl">
                    <a:srgbClr val="000000">
                      <a:alpha val="43137"/>
                    </a:srgbClr>
                  </a:outerShdw>
                </a:effectLst>
              </a:rPr>
              <a:t>In order to get where we all want to go, we must never forget who we are</a:t>
            </a:r>
          </a:p>
          <a:p>
            <a:endParaRPr lang="en-US" dirty="0"/>
          </a:p>
        </p:txBody>
      </p:sp>
    </p:spTree>
    <p:extLst>
      <p:ext uri="{BB962C8B-B14F-4D97-AF65-F5344CB8AC3E}">
        <p14:creationId xmlns:p14="http://schemas.microsoft.com/office/powerpoint/2010/main" val="22924476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53455" cy="6722917"/>
          </a:xfrm>
        </p:spPr>
        <p:txBody>
          <a:bodyPr>
            <a:normAutofit/>
          </a:bodyPr>
          <a:lstStyle/>
          <a:p>
            <a:r>
              <a:rPr lang="en-US" sz="3600" b="1" u="sng" dirty="0" smtClean="0">
                <a:effectLst/>
              </a:rPr>
              <a:t>I. Remember who we are:   People made by God from dust. Gen. 2:7  </a:t>
            </a:r>
            <a:r>
              <a:rPr lang="en-US" sz="3600" baseline="30000" dirty="0"/>
              <a:t> </a:t>
            </a:r>
            <a:r>
              <a:rPr lang="en-US" sz="3600" dirty="0"/>
              <a:t>And the </a:t>
            </a:r>
            <a:r>
              <a:rPr lang="en-US" sz="3600" cap="small" dirty="0"/>
              <a:t>Lord</a:t>
            </a:r>
            <a:r>
              <a:rPr lang="en-US" sz="3600" dirty="0"/>
              <a:t> God </a:t>
            </a:r>
            <a:r>
              <a:rPr lang="en-US" sz="3600" b="1" dirty="0">
                <a:solidFill>
                  <a:srgbClr val="FF0000"/>
                </a:solidFill>
              </a:rPr>
              <a:t>formed man of the dust of the ground</a:t>
            </a:r>
            <a:r>
              <a:rPr lang="en-US" sz="3600" dirty="0"/>
              <a:t>, and breathed into his nostrils the breath of life; and man became a living soul</a:t>
            </a:r>
            <a:r>
              <a:rPr lang="en-US" sz="3600" b="1" u="sng" dirty="0" smtClean="0">
                <a:effectLst/>
              </a:rPr>
              <a:t>     </a:t>
            </a:r>
            <a:r>
              <a:rPr lang="en-US" sz="3600" b="1" dirty="0" smtClean="0">
                <a:effectLst/>
              </a:rPr>
              <a:t>  </a:t>
            </a:r>
          </a:p>
          <a:p>
            <a:r>
              <a:rPr lang="en-US" sz="3600" b="1" u="sng" dirty="0" smtClean="0">
                <a:effectLst/>
              </a:rPr>
              <a:t>Ecclesiastes 12:7 </a:t>
            </a:r>
            <a:r>
              <a:rPr lang="en-US" sz="3600" baseline="30000" dirty="0"/>
              <a:t> </a:t>
            </a:r>
            <a:r>
              <a:rPr lang="en-US" sz="3600" dirty="0"/>
              <a:t>Then shall the dust return to the earth as it was: and the spirit shall return unto God who gave it.</a:t>
            </a:r>
            <a:endParaRPr lang="en-US" sz="3600" dirty="0" smtClean="0">
              <a:effectLst/>
            </a:endParaRPr>
          </a:p>
          <a:p>
            <a:pPr marL="0" indent="0">
              <a:buNone/>
            </a:pPr>
            <a:r>
              <a:rPr lang="en-US" sz="3600" dirty="0" smtClean="0">
                <a:effectLst/>
              </a:rPr>
              <a:t>  </a:t>
            </a:r>
            <a:r>
              <a:rPr lang="en-US" sz="3600" b="1" u="sng" dirty="0" smtClean="0">
                <a:effectLst/>
              </a:rPr>
              <a:t>Psalms 103:13–16).</a:t>
            </a:r>
            <a:r>
              <a:rPr lang="en-US" sz="3600" b="1" u="sng" baseline="30000" dirty="0"/>
              <a:t> </a:t>
            </a:r>
            <a:r>
              <a:rPr lang="en-US" sz="3600" baseline="30000" dirty="0"/>
              <a:t> </a:t>
            </a:r>
            <a:r>
              <a:rPr lang="en-US" sz="3600" dirty="0"/>
              <a:t>Like as </a:t>
            </a:r>
            <a:r>
              <a:rPr lang="en-US" sz="3600" b="1" u="sng" dirty="0"/>
              <a:t>a father </a:t>
            </a:r>
            <a:r>
              <a:rPr lang="en-US" sz="3600" dirty="0" err="1"/>
              <a:t>pitieth</a:t>
            </a:r>
            <a:r>
              <a:rPr lang="en-US" sz="3600" dirty="0"/>
              <a:t> his children, so the </a:t>
            </a:r>
            <a:r>
              <a:rPr lang="en-US" sz="3600" cap="small" dirty="0"/>
              <a:t>Lord</a:t>
            </a:r>
            <a:r>
              <a:rPr lang="en-US" sz="3600" dirty="0"/>
              <a:t> </a:t>
            </a:r>
            <a:r>
              <a:rPr lang="en-US" sz="3600" dirty="0" err="1"/>
              <a:t>pitieth</a:t>
            </a:r>
            <a:r>
              <a:rPr lang="en-US" sz="3600" dirty="0"/>
              <a:t> them that fear </a:t>
            </a:r>
            <a:r>
              <a:rPr lang="en-US" sz="3600" dirty="0" smtClean="0"/>
              <a:t>him.</a:t>
            </a:r>
            <a:r>
              <a:rPr lang="en-US" sz="3600" baseline="30000" dirty="0" smtClean="0"/>
              <a:t>14</a:t>
            </a:r>
            <a:r>
              <a:rPr lang="en-US" sz="3600" baseline="30000" dirty="0"/>
              <a:t> </a:t>
            </a:r>
            <a:r>
              <a:rPr lang="en-US" sz="3600" dirty="0"/>
              <a:t>For he </a:t>
            </a:r>
            <a:r>
              <a:rPr lang="en-US" sz="3600" dirty="0" err="1"/>
              <a:t>knoweth</a:t>
            </a:r>
            <a:r>
              <a:rPr lang="en-US" sz="3600" dirty="0"/>
              <a:t> our frame; </a:t>
            </a:r>
            <a:r>
              <a:rPr lang="en-US" sz="3600" b="1" u="sng" dirty="0"/>
              <a:t>he </a:t>
            </a:r>
            <a:r>
              <a:rPr lang="en-US" sz="3600" b="1" u="sng" dirty="0" err="1"/>
              <a:t>remembereth</a:t>
            </a:r>
            <a:r>
              <a:rPr lang="en-US" sz="3600" b="1" u="sng" dirty="0"/>
              <a:t> that we are </a:t>
            </a:r>
            <a:r>
              <a:rPr lang="en-US" sz="3600" b="1" u="sng" dirty="0" smtClean="0"/>
              <a:t>dust.</a:t>
            </a:r>
            <a:r>
              <a:rPr lang="en-US" sz="3600" b="1" u="sng" baseline="30000" dirty="0" smtClean="0"/>
              <a:t>15</a:t>
            </a:r>
            <a:r>
              <a:rPr lang="en-US" sz="3600" baseline="30000" dirty="0"/>
              <a:t> </a:t>
            </a:r>
            <a:r>
              <a:rPr lang="en-US" sz="3600" dirty="0"/>
              <a:t>As for man, his days are as grass: as a flower of the field, so he </a:t>
            </a:r>
            <a:r>
              <a:rPr lang="en-US" sz="3600" dirty="0" smtClean="0"/>
              <a:t>flourisheth.</a:t>
            </a:r>
            <a:r>
              <a:rPr lang="en-US" sz="3600" baseline="30000" dirty="0" smtClean="0"/>
              <a:t>16</a:t>
            </a:r>
            <a:r>
              <a:rPr lang="en-US" sz="3600" baseline="30000" dirty="0"/>
              <a:t> </a:t>
            </a:r>
            <a:r>
              <a:rPr lang="en-US" sz="3600" dirty="0"/>
              <a:t>For the wind </a:t>
            </a:r>
            <a:r>
              <a:rPr lang="en-US" sz="3600" dirty="0" err="1"/>
              <a:t>passeth</a:t>
            </a:r>
            <a:r>
              <a:rPr lang="en-US" sz="3600" dirty="0"/>
              <a:t> over it, and it is gone; and the place thereof shall know it no more.</a:t>
            </a:r>
          </a:p>
          <a:p>
            <a:endParaRPr lang="en-US" sz="3600" dirty="0" smtClean="0">
              <a:effectLst/>
            </a:endParaRPr>
          </a:p>
          <a:p>
            <a:endParaRPr lang="en-US" dirty="0"/>
          </a:p>
        </p:txBody>
      </p:sp>
    </p:spTree>
    <p:extLst>
      <p:ext uri="{BB962C8B-B14F-4D97-AF65-F5344CB8AC3E}">
        <p14:creationId xmlns:p14="http://schemas.microsoft.com/office/powerpoint/2010/main" val="5806860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083" y="84082"/>
            <a:ext cx="12107917" cy="6773917"/>
          </a:xfrm>
        </p:spPr>
        <p:txBody>
          <a:bodyPr>
            <a:normAutofit lnSpcReduction="10000"/>
          </a:bodyPr>
          <a:lstStyle/>
          <a:p>
            <a:r>
              <a:rPr lang="en-US" sz="3900" b="1" u="sng" dirty="0" smtClean="0"/>
              <a:t>2.  Remember what </a:t>
            </a:r>
            <a:r>
              <a:rPr lang="en-US" sz="3900" b="1" u="sng" dirty="0" smtClean="0">
                <a:solidFill>
                  <a:srgbClr val="FF0000"/>
                </a:solidFill>
              </a:rPr>
              <a:t>He </a:t>
            </a:r>
            <a:r>
              <a:rPr lang="en-US" sz="3900" b="1" u="sng" dirty="0" smtClean="0"/>
              <a:t>tells us.  Remember who you are!</a:t>
            </a:r>
          </a:p>
          <a:p>
            <a:r>
              <a:rPr lang="en-US" sz="3900" b="1" dirty="0"/>
              <a:t> </a:t>
            </a:r>
            <a:r>
              <a:rPr lang="en-US" sz="3900" b="1" dirty="0" smtClean="0"/>
              <a:t>     2 Tim.2:15;</a:t>
            </a:r>
          </a:p>
          <a:p>
            <a:r>
              <a:rPr lang="en-US" sz="3900" b="1" dirty="0"/>
              <a:t> </a:t>
            </a:r>
            <a:r>
              <a:rPr lang="en-US" sz="3900" b="1" dirty="0" smtClean="0"/>
              <a:t>     2 Tim. 3:16-17</a:t>
            </a:r>
          </a:p>
          <a:p>
            <a:r>
              <a:rPr lang="en-US" sz="3900" b="1" dirty="0"/>
              <a:t> </a:t>
            </a:r>
            <a:r>
              <a:rPr lang="en-US" sz="3900" b="1" dirty="0" smtClean="0"/>
              <a:t>     Heb. 4:12</a:t>
            </a:r>
          </a:p>
          <a:p>
            <a:r>
              <a:rPr lang="en-US" sz="3900" b="1" dirty="0"/>
              <a:t> </a:t>
            </a:r>
            <a:r>
              <a:rPr lang="en-US" sz="3900" b="1" dirty="0" smtClean="0"/>
              <a:t>     Psalm 119:104-105</a:t>
            </a:r>
          </a:p>
          <a:p>
            <a:r>
              <a:rPr lang="en-US" sz="3900" b="1" dirty="0"/>
              <a:t> </a:t>
            </a:r>
            <a:r>
              <a:rPr lang="en-US" sz="3900" b="1" dirty="0" smtClean="0"/>
              <a:t>     Prov. 30:5-6</a:t>
            </a:r>
          </a:p>
          <a:p>
            <a:r>
              <a:rPr lang="en-US" sz="3900" b="1" dirty="0"/>
              <a:t> </a:t>
            </a:r>
            <a:r>
              <a:rPr lang="en-US" sz="3900" b="1" dirty="0" smtClean="0"/>
              <a:t>     Heb. 10:19-20</a:t>
            </a:r>
            <a:r>
              <a:rPr lang="en-US" sz="3900" baseline="30000" dirty="0"/>
              <a:t>  </a:t>
            </a:r>
            <a:r>
              <a:rPr lang="en-US" sz="3900" dirty="0"/>
              <a:t>Having therefore, brethren, boldness to enter into the holiest by the blood of Jesus,</a:t>
            </a:r>
          </a:p>
          <a:p>
            <a:r>
              <a:rPr lang="en-US" sz="3900" baseline="30000" dirty="0"/>
              <a:t>20 </a:t>
            </a:r>
            <a:r>
              <a:rPr lang="en-US" sz="3900" dirty="0"/>
              <a:t>By a new and living way, which he hath consecrated for us, through the veil, that is to say, his flesh;</a:t>
            </a:r>
          </a:p>
          <a:p>
            <a:endParaRPr lang="en-US" sz="4400" b="1" dirty="0"/>
          </a:p>
        </p:txBody>
      </p:sp>
    </p:spTree>
    <p:extLst>
      <p:ext uri="{BB962C8B-B14F-4D97-AF65-F5344CB8AC3E}">
        <p14:creationId xmlns:p14="http://schemas.microsoft.com/office/powerpoint/2010/main" val="23007781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7917" cy="6858000"/>
          </a:xfrm>
        </p:spPr>
        <p:txBody>
          <a:bodyPr>
            <a:normAutofit fontScale="92500" lnSpcReduction="20000"/>
          </a:bodyPr>
          <a:lstStyle/>
          <a:p>
            <a:r>
              <a:rPr lang="en-US" sz="3900" b="1" u="sng" dirty="0" smtClean="0">
                <a:effectLst>
                  <a:outerShdw blurRad="38100" dist="38100" dir="2700000" algn="tl">
                    <a:srgbClr val="000000">
                      <a:alpha val="43137"/>
                    </a:srgbClr>
                  </a:outerShdw>
                </a:effectLst>
              </a:rPr>
              <a:t>Remember How He wants us to live.  </a:t>
            </a:r>
            <a:r>
              <a:rPr lang="en-US" sz="3900" dirty="0" smtClean="0"/>
              <a:t>Remember WHO you are!    Rom. 12:1,2</a:t>
            </a:r>
          </a:p>
          <a:p>
            <a:r>
              <a:rPr lang="en-US" sz="3900" dirty="0"/>
              <a:t> </a:t>
            </a:r>
            <a:r>
              <a:rPr lang="en-US" sz="3900" dirty="0" smtClean="0"/>
              <a:t>  Col. 3:1,2</a:t>
            </a:r>
          </a:p>
          <a:p>
            <a:r>
              <a:rPr lang="en-US" sz="3900" dirty="0"/>
              <a:t> </a:t>
            </a:r>
            <a:r>
              <a:rPr lang="en-US" sz="3900" dirty="0" smtClean="0"/>
              <a:t>  Phil. 1:27</a:t>
            </a:r>
          </a:p>
          <a:p>
            <a:r>
              <a:rPr lang="en-US" sz="3900" dirty="0"/>
              <a:t> </a:t>
            </a:r>
            <a:r>
              <a:rPr lang="en-US" sz="3900" dirty="0" smtClean="0"/>
              <a:t>  Titus 2:11-14  </a:t>
            </a:r>
            <a:r>
              <a:rPr lang="en-US" sz="3900" baseline="30000" dirty="0"/>
              <a:t>11 </a:t>
            </a:r>
            <a:r>
              <a:rPr lang="en-US" sz="3900" dirty="0"/>
              <a:t>For the grace of God that </a:t>
            </a:r>
            <a:r>
              <a:rPr lang="en-US" sz="3900" dirty="0" err="1"/>
              <a:t>bringeth</a:t>
            </a:r>
            <a:r>
              <a:rPr lang="en-US" sz="3900" dirty="0"/>
              <a:t> salvation hath appeared to all men,</a:t>
            </a:r>
          </a:p>
          <a:p>
            <a:r>
              <a:rPr lang="en-US" sz="3900" baseline="30000" dirty="0"/>
              <a:t>1</a:t>
            </a:r>
            <a:r>
              <a:rPr lang="en-US" sz="3900" b="1" u="sng" baseline="30000" dirty="0"/>
              <a:t>2 </a:t>
            </a:r>
            <a:r>
              <a:rPr lang="en-US" sz="3900" b="1" u="sng" dirty="0"/>
              <a:t>Teaching </a:t>
            </a:r>
            <a:r>
              <a:rPr lang="en-US" sz="3900" dirty="0"/>
              <a:t>us that, denying ungodliness and worldly lusts, we should live soberly, righteously, and godly, in this present world;</a:t>
            </a:r>
          </a:p>
          <a:p>
            <a:r>
              <a:rPr lang="en-US" sz="3900" baseline="30000" dirty="0"/>
              <a:t>13 </a:t>
            </a:r>
            <a:r>
              <a:rPr lang="en-US" sz="3900" dirty="0"/>
              <a:t>Looking for that blessed hope, and the glorious appearing of the great God and our </a:t>
            </a:r>
            <a:r>
              <a:rPr lang="en-US" sz="3900" dirty="0" err="1"/>
              <a:t>Saviour</a:t>
            </a:r>
            <a:r>
              <a:rPr lang="en-US" sz="3900" dirty="0"/>
              <a:t> Jesus Christ;</a:t>
            </a:r>
          </a:p>
          <a:p>
            <a:r>
              <a:rPr lang="en-US" sz="3900" baseline="30000" dirty="0"/>
              <a:t>14 </a:t>
            </a:r>
            <a:r>
              <a:rPr lang="en-US" sz="3900" dirty="0"/>
              <a:t>Who gave himself for us, that he might redeem us from all iniquity, and </a:t>
            </a:r>
            <a:r>
              <a:rPr lang="en-US" sz="3900" b="1" u="sng" dirty="0">
                <a:solidFill>
                  <a:srgbClr val="FF0000"/>
                </a:solidFill>
              </a:rPr>
              <a:t>purify unto himself a peculiar people</a:t>
            </a:r>
            <a:r>
              <a:rPr lang="en-US" sz="3900" dirty="0"/>
              <a:t>, zealous of good works</a:t>
            </a:r>
          </a:p>
          <a:p>
            <a:endParaRPr lang="en-US" dirty="0"/>
          </a:p>
        </p:txBody>
      </p:sp>
    </p:spTree>
    <p:extLst>
      <p:ext uri="{BB962C8B-B14F-4D97-AF65-F5344CB8AC3E}">
        <p14:creationId xmlns:p14="http://schemas.microsoft.com/office/powerpoint/2010/main" val="29012448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124" y="0"/>
            <a:ext cx="12065876" cy="6768662"/>
          </a:xfrm>
        </p:spPr>
        <p:txBody>
          <a:bodyPr/>
          <a:lstStyle/>
          <a:p>
            <a:r>
              <a:rPr lang="en-US" sz="3600" b="1" dirty="0" smtClean="0"/>
              <a:t>Phil. 4:13  </a:t>
            </a:r>
          </a:p>
          <a:p>
            <a:r>
              <a:rPr lang="en-US" sz="3600" b="1" baseline="30000" dirty="0" smtClean="0"/>
              <a:t>13</a:t>
            </a:r>
            <a:r>
              <a:rPr lang="en-US" sz="3600" b="1" u="sng" baseline="30000" dirty="0">
                <a:solidFill>
                  <a:srgbClr val="FF0000"/>
                </a:solidFill>
              </a:rPr>
              <a:t> </a:t>
            </a:r>
            <a:r>
              <a:rPr lang="en-US" sz="3600" b="1" u="sng" dirty="0">
                <a:solidFill>
                  <a:srgbClr val="FF0000"/>
                </a:solidFill>
              </a:rPr>
              <a:t>I can </a:t>
            </a:r>
            <a:r>
              <a:rPr lang="en-US" sz="3600" b="1" dirty="0"/>
              <a:t>do all things through Christ which </a:t>
            </a:r>
            <a:r>
              <a:rPr lang="en-US" sz="3600" b="1" dirty="0" err="1"/>
              <a:t>strengtheneth</a:t>
            </a:r>
            <a:r>
              <a:rPr lang="en-US" sz="3600" b="1" dirty="0"/>
              <a:t> me</a:t>
            </a:r>
            <a:r>
              <a:rPr lang="en-US" sz="3600" b="1" dirty="0" smtClean="0"/>
              <a:t>.</a:t>
            </a:r>
          </a:p>
          <a:p>
            <a:r>
              <a:rPr lang="en-US" sz="3600" b="1" u="sng" dirty="0">
                <a:solidFill>
                  <a:srgbClr val="0070C0"/>
                </a:solidFill>
              </a:rPr>
              <a:t> </a:t>
            </a:r>
            <a:r>
              <a:rPr lang="en-US" sz="3600" b="1" u="sng" dirty="0" smtClean="0">
                <a:solidFill>
                  <a:srgbClr val="0070C0"/>
                </a:solidFill>
              </a:rPr>
              <a:t>   Quit the </a:t>
            </a:r>
            <a:r>
              <a:rPr lang="en-US" sz="3600" b="1" u="sng" dirty="0" err="1" smtClean="0">
                <a:solidFill>
                  <a:srgbClr val="0070C0"/>
                </a:solidFill>
              </a:rPr>
              <a:t>can’t’s</a:t>
            </a:r>
            <a:r>
              <a:rPr lang="en-US" sz="3600" b="1" u="sng" dirty="0" smtClean="0">
                <a:solidFill>
                  <a:srgbClr val="0070C0"/>
                </a:solidFill>
              </a:rPr>
              <a:t>  </a:t>
            </a:r>
            <a:r>
              <a:rPr lang="en-US" sz="3600" b="1" dirty="0" smtClean="0"/>
              <a:t>…  </a:t>
            </a:r>
            <a:r>
              <a:rPr lang="en-US" sz="3600" b="1" u="sng" dirty="0" smtClean="0">
                <a:solidFill>
                  <a:srgbClr val="FF0000"/>
                </a:solidFill>
              </a:rPr>
              <a:t>On with the Can’s</a:t>
            </a:r>
          </a:p>
          <a:p>
            <a:endParaRPr lang="en-US" dirty="0"/>
          </a:p>
        </p:txBody>
      </p:sp>
    </p:spTree>
    <p:extLst>
      <p:ext uri="{BB962C8B-B14F-4D97-AF65-F5344CB8AC3E}">
        <p14:creationId xmlns:p14="http://schemas.microsoft.com/office/powerpoint/2010/main" val="6628987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4400" b="1" u="sng" dirty="0">
                <a:solidFill>
                  <a:srgbClr val="0070C0"/>
                </a:solidFill>
              </a:rPr>
              <a:t> </a:t>
            </a:r>
            <a:r>
              <a:rPr lang="en-US" sz="4400" b="1" u="sng" dirty="0">
                <a:solidFill>
                  <a:srgbClr val="0070C0"/>
                </a:solidFill>
                <a:effectLst>
                  <a:outerShdw blurRad="38100" dist="38100" dir="2700000" algn="tl">
                    <a:srgbClr val="000000">
                      <a:alpha val="43137"/>
                    </a:srgbClr>
                  </a:outerShdw>
                </a:effectLst>
              </a:rPr>
              <a:t>Quit the </a:t>
            </a:r>
            <a:r>
              <a:rPr lang="en-US" sz="4400" b="1" u="sng" dirty="0" err="1">
                <a:solidFill>
                  <a:srgbClr val="0070C0"/>
                </a:solidFill>
                <a:effectLst>
                  <a:outerShdw blurRad="38100" dist="38100" dir="2700000" algn="tl">
                    <a:srgbClr val="000000">
                      <a:alpha val="43137"/>
                    </a:srgbClr>
                  </a:outerShdw>
                </a:effectLst>
              </a:rPr>
              <a:t>can’t’s</a:t>
            </a:r>
            <a:r>
              <a:rPr lang="en-US" sz="4400" b="1" u="sng" dirty="0">
                <a:solidFill>
                  <a:srgbClr val="0070C0"/>
                </a:solidFill>
                <a:effectLst>
                  <a:outerShdw blurRad="38100" dist="38100" dir="2700000" algn="tl">
                    <a:srgbClr val="000000">
                      <a:alpha val="43137"/>
                    </a:srgbClr>
                  </a:outerShdw>
                </a:effectLst>
              </a:rPr>
              <a:t> </a:t>
            </a:r>
            <a:r>
              <a:rPr lang="en-US" sz="4400" b="1" u="sng" dirty="0" smtClean="0">
                <a:solidFill>
                  <a:srgbClr val="0070C0"/>
                </a:solidFill>
                <a:effectLst>
                  <a:outerShdw blurRad="38100" dist="38100" dir="2700000" algn="tl">
                    <a:srgbClr val="000000">
                      <a:alpha val="43137"/>
                    </a:srgbClr>
                  </a:outerShdw>
                </a:effectLst>
              </a:rPr>
              <a:t>:  Flee from the evil</a:t>
            </a:r>
            <a:endParaRPr lang="en-US" sz="4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591769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0338" y="-1"/>
            <a:ext cx="12262338" cy="6531429"/>
          </a:xfrm>
        </p:spPr>
      </p:pic>
      <p:sp>
        <p:nvSpPr>
          <p:cNvPr id="5" name="TextBox 4"/>
          <p:cNvSpPr txBox="1"/>
          <p:nvPr/>
        </p:nvSpPr>
        <p:spPr>
          <a:xfrm>
            <a:off x="1567543" y="0"/>
            <a:ext cx="6053529" cy="1323439"/>
          </a:xfrm>
          <a:prstGeom prst="rect">
            <a:avLst/>
          </a:prstGeom>
          <a:noFill/>
        </p:spPr>
        <p:txBody>
          <a:bodyPr wrap="square" rtlCol="0">
            <a:spAutoFit/>
          </a:bodyPr>
          <a:lstStyle/>
          <a:p>
            <a:r>
              <a:rPr lang="en-US" sz="4000" b="1" i="1" u="sng" dirty="0" smtClean="0">
                <a:solidFill>
                  <a:srgbClr val="FF0000"/>
                </a:solidFill>
              </a:rPr>
              <a:t>When tempted to sin…</a:t>
            </a:r>
          </a:p>
          <a:p>
            <a:r>
              <a:rPr lang="en-US" sz="4000" b="1" i="1" u="sng" dirty="0" smtClean="0">
                <a:solidFill>
                  <a:srgbClr val="FF0000"/>
                </a:solidFill>
              </a:rPr>
              <a:t>Remember Who You Are…</a:t>
            </a:r>
            <a:endParaRPr lang="en-US" sz="4000" b="1" i="1" u="sng" dirty="0">
              <a:solidFill>
                <a:srgbClr val="FF0000"/>
              </a:solidFill>
            </a:endParaRPr>
          </a:p>
        </p:txBody>
      </p:sp>
    </p:spTree>
    <p:extLst>
      <p:ext uri="{BB962C8B-B14F-4D97-AF65-F5344CB8AC3E}">
        <p14:creationId xmlns:p14="http://schemas.microsoft.com/office/powerpoint/2010/main" val="5230812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286594" cy="6858000"/>
          </a:xfrm>
        </p:spPr>
        <p:txBody>
          <a:bodyPr>
            <a:normAutofit fontScale="77500" lnSpcReduction="20000"/>
          </a:bodyPr>
          <a:lstStyle/>
          <a:p>
            <a:r>
              <a:rPr lang="en-US" sz="4200" baseline="30000" dirty="0" smtClean="0"/>
              <a:t>I Cor. 10: 5</a:t>
            </a:r>
            <a:r>
              <a:rPr lang="en-US" sz="4200" baseline="30000" dirty="0"/>
              <a:t> </a:t>
            </a:r>
            <a:r>
              <a:rPr lang="en-US" sz="4200" dirty="0"/>
              <a:t>But with many of them God was not well pleased: for they were overthrown in the wilderness.</a:t>
            </a:r>
          </a:p>
          <a:p>
            <a:r>
              <a:rPr lang="en-US" sz="4200" baseline="30000" dirty="0"/>
              <a:t>6 </a:t>
            </a:r>
            <a:r>
              <a:rPr lang="en-US" sz="4200" dirty="0"/>
              <a:t>Now these things were our examples, to the intent we should not lust after evil things, as they also lusted</a:t>
            </a:r>
            <a:r>
              <a:rPr lang="en-US" sz="4200" dirty="0" smtClean="0"/>
              <a:t>. </a:t>
            </a:r>
            <a:r>
              <a:rPr lang="en-US" sz="4200" b="1" u="sng" dirty="0" smtClean="0">
                <a:solidFill>
                  <a:srgbClr val="FF0000"/>
                </a:solidFill>
              </a:rPr>
              <a:t>(Quit lusting!)</a:t>
            </a:r>
            <a:endParaRPr lang="en-US" sz="4200" b="1" u="sng" dirty="0">
              <a:solidFill>
                <a:srgbClr val="FF0000"/>
              </a:solidFill>
            </a:endParaRPr>
          </a:p>
          <a:p>
            <a:r>
              <a:rPr lang="en-US" sz="4200" baseline="30000" dirty="0"/>
              <a:t>7 </a:t>
            </a:r>
            <a:r>
              <a:rPr lang="en-US" sz="4200" dirty="0"/>
              <a:t>Neither be ye idolaters, as were some of them; as it is written, The people sat down to eat and drink, and rose up to play</a:t>
            </a:r>
            <a:r>
              <a:rPr lang="en-US" sz="4200" u="sng" dirty="0" smtClean="0"/>
              <a:t>.</a:t>
            </a:r>
            <a:r>
              <a:rPr lang="en-US" sz="4200" b="1" u="sng" dirty="0" smtClean="0">
                <a:solidFill>
                  <a:srgbClr val="FF0000"/>
                </a:solidFill>
              </a:rPr>
              <a:t>(Quit Idolatry!)</a:t>
            </a:r>
            <a:endParaRPr lang="en-US" sz="4200" b="1" u="sng" dirty="0">
              <a:solidFill>
                <a:srgbClr val="FF0000"/>
              </a:solidFill>
            </a:endParaRPr>
          </a:p>
          <a:p>
            <a:r>
              <a:rPr lang="en-US" sz="4200" baseline="30000" dirty="0"/>
              <a:t>8 </a:t>
            </a:r>
            <a:r>
              <a:rPr lang="en-US" sz="4200" dirty="0"/>
              <a:t>Neither let us commit fornication, as some of them committed, and fell in one day three and twenty thousand</a:t>
            </a:r>
            <a:r>
              <a:rPr lang="en-US" sz="4200" b="1" u="sng" dirty="0" smtClean="0">
                <a:solidFill>
                  <a:srgbClr val="FF0000"/>
                </a:solidFill>
              </a:rPr>
              <a:t>.(Quit fornication!)</a:t>
            </a:r>
            <a:endParaRPr lang="en-US" sz="4200" b="1" u="sng" dirty="0">
              <a:solidFill>
                <a:srgbClr val="FF0000"/>
              </a:solidFill>
            </a:endParaRPr>
          </a:p>
          <a:p>
            <a:r>
              <a:rPr lang="en-US" sz="4200" baseline="30000" dirty="0"/>
              <a:t>9 </a:t>
            </a:r>
            <a:r>
              <a:rPr lang="en-US" sz="4200" dirty="0"/>
              <a:t>Neither let us tempt Christ, as some of them also tempted, and were destroyed of serpents</a:t>
            </a:r>
            <a:r>
              <a:rPr lang="en-US" sz="4200" dirty="0" smtClean="0"/>
              <a:t>. </a:t>
            </a:r>
            <a:r>
              <a:rPr lang="en-US" sz="4200" b="1" u="sng" dirty="0" smtClean="0">
                <a:solidFill>
                  <a:srgbClr val="FF0000"/>
                </a:solidFill>
              </a:rPr>
              <a:t>(Quit tempting Christ!)</a:t>
            </a:r>
            <a:endParaRPr lang="en-US" sz="4200" b="1" u="sng" dirty="0">
              <a:solidFill>
                <a:srgbClr val="FF0000"/>
              </a:solidFill>
            </a:endParaRPr>
          </a:p>
          <a:p>
            <a:r>
              <a:rPr lang="en-US" sz="4200" baseline="30000" dirty="0"/>
              <a:t>10 </a:t>
            </a:r>
            <a:r>
              <a:rPr lang="en-US" sz="4200" dirty="0"/>
              <a:t>Neither murmur ye, as some of them also murmured, and were destroyed of the destroyer</a:t>
            </a:r>
            <a:r>
              <a:rPr lang="en-US" sz="4200" b="1" u="sng" dirty="0" smtClean="0">
                <a:solidFill>
                  <a:srgbClr val="FF0000"/>
                </a:solidFill>
              </a:rPr>
              <a:t>.(Quit complaining , murmuring!)</a:t>
            </a:r>
            <a:endParaRPr lang="en-US" sz="4200" b="1" u="sng" dirty="0">
              <a:solidFill>
                <a:srgbClr val="FF0000"/>
              </a:solidFill>
            </a:endParaRPr>
          </a:p>
          <a:p>
            <a:r>
              <a:rPr lang="en-US" sz="4200" baseline="30000" dirty="0"/>
              <a:t>11 </a:t>
            </a:r>
            <a:r>
              <a:rPr lang="en-US" sz="4200" dirty="0"/>
              <a:t>Now all these things happened unto them for examples: and they are written for our admonition, upon whom the ends of the world are come.</a:t>
            </a:r>
          </a:p>
          <a:p>
            <a:endParaRPr lang="en-US" dirty="0"/>
          </a:p>
        </p:txBody>
      </p:sp>
    </p:spTree>
    <p:extLst>
      <p:ext uri="{BB962C8B-B14F-4D97-AF65-F5344CB8AC3E}">
        <p14:creationId xmlns:p14="http://schemas.microsoft.com/office/powerpoint/2010/main" val="3733460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0515600" cy="6737131"/>
          </a:xfrm>
        </p:spPr>
        <p:txBody>
          <a:bodyPr>
            <a:normAutofit/>
          </a:bodyPr>
          <a:lstStyle/>
          <a:p>
            <a:r>
              <a:rPr lang="en-US" sz="4400" b="1" u="sng" dirty="0" smtClean="0">
                <a:solidFill>
                  <a:srgbClr val="FF0000"/>
                </a:solidFill>
                <a:effectLst>
                  <a:outerShdw blurRad="38100" dist="38100" dir="2700000" algn="tl">
                    <a:srgbClr val="000000">
                      <a:alpha val="43137"/>
                    </a:srgbClr>
                  </a:outerShdw>
                </a:effectLst>
              </a:rPr>
              <a:t>On With the CAN’S …  </a:t>
            </a:r>
          </a:p>
          <a:p>
            <a:r>
              <a:rPr lang="en-US" sz="4400" u="sng" dirty="0">
                <a:solidFill>
                  <a:srgbClr val="FF0000"/>
                </a:solidFill>
                <a:effectLst>
                  <a:outerShdw blurRad="38100" dist="38100" dir="2700000" algn="tl">
                    <a:srgbClr val="000000">
                      <a:alpha val="43137"/>
                    </a:srgbClr>
                  </a:outerShdw>
                </a:effectLst>
              </a:rPr>
              <a:t> </a:t>
            </a:r>
            <a:r>
              <a:rPr lang="en-US" sz="4400" u="sng" dirty="0" smtClean="0">
                <a:solidFill>
                  <a:srgbClr val="FF0000"/>
                </a:solidFill>
                <a:effectLst>
                  <a:outerShdw blurRad="38100" dist="38100" dir="2700000" algn="tl">
                    <a:srgbClr val="000000">
                      <a:alpha val="43137"/>
                    </a:srgbClr>
                  </a:outerShdw>
                </a:effectLst>
              </a:rPr>
              <a:t> </a:t>
            </a:r>
            <a:r>
              <a:rPr lang="en-US" sz="4400" u="sng" dirty="0" smtClean="0">
                <a:solidFill>
                  <a:schemeClr val="tx1">
                    <a:lumMod val="95000"/>
                    <a:lumOff val="5000"/>
                  </a:schemeClr>
                </a:solidFill>
                <a:effectLst>
                  <a:outerShdw blurRad="38100" dist="38100" dir="2700000" algn="tl">
                    <a:srgbClr val="000000">
                      <a:alpha val="43137"/>
                    </a:srgbClr>
                  </a:outerShdw>
                </a:effectLst>
              </a:rPr>
              <a:t>  Matt. 7:12  </a:t>
            </a:r>
            <a:r>
              <a:rPr lang="en-US" sz="4400" baseline="30000" dirty="0" smtClean="0"/>
              <a:t>12</a:t>
            </a:r>
            <a:r>
              <a:rPr lang="en-US" sz="4400" baseline="30000" dirty="0"/>
              <a:t> </a:t>
            </a:r>
            <a:r>
              <a:rPr lang="en-US" sz="4400" dirty="0"/>
              <a:t>Therefore </a:t>
            </a:r>
            <a:r>
              <a:rPr lang="en-US" sz="4400" b="1" u="sng" dirty="0"/>
              <a:t>all things </a:t>
            </a:r>
            <a:r>
              <a:rPr lang="en-US" sz="4400" dirty="0"/>
              <a:t>whatsoever ye would that men should do to you, do ye even so to them: for this is the law and the </a:t>
            </a:r>
            <a:r>
              <a:rPr lang="en-US" sz="4400" dirty="0" smtClean="0"/>
              <a:t>prophets..</a:t>
            </a:r>
          </a:p>
          <a:p>
            <a:r>
              <a:rPr lang="en-US" sz="4400" dirty="0"/>
              <a:t> </a:t>
            </a:r>
            <a:r>
              <a:rPr lang="en-US" sz="4400" dirty="0" smtClean="0"/>
              <a:t>   a)If others won’t speak to you, you CAN</a:t>
            </a:r>
          </a:p>
          <a:p>
            <a:r>
              <a:rPr lang="en-US" sz="4400" dirty="0"/>
              <a:t> </a:t>
            </a:r>
            <a:r>
              <a:rPr lang="en-US" sz="4400" dirty="0" smtClean="0"/>
              <a:t>      speak to them</a:t>
            </a:r>
          </a:p>
          <a:p>
            <a:r>
              <a:rPr lang="en-US" sz="4400" dirty="0"/>
              <a:t> </a:t>
            </a:r>
            <a:r>
              <a:rPr lang="en-US" sz="4400" dirty="0" smtClean="0"/>
              <a:t>   b)You can do unto others as you would </a:t>
            </a:r>
          </a:p>
          <a:p>
            <a:r>
              <a:rPr lang="en-US" sz="4400" dirty="0"/>
              <a:t> </a:t>
            </a:r>
            <a:r>
              <a:rPr lang="en-US" sz="4400" dirty="0" smtClean="0"/>
              <a:t>      have them do unto you.</a:t>
            </a:r>
            <a:endParaRPr lang="en-US" sz="4400" dirty="0"/>
          </a:p>
          <a:p>
            <a:endParaRPr lang="en-US" sz="4400"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970604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572" y="0"/>
            <a:ext cx="12118428" cy="6858000"/>
          </a:xfrm>
        </p:spPr>
        <p:txBody>
          <a:bodyPr>
            <a:normAutofit/>
          </a:bodyPr>
          <a:lstStyle/>
          <a:p>
            <a:r>
              <a:rPr lang="en-US" sz="3600" b="1" dirty="0" smtClean="0"/>
              <a:t>You </a:t>
            </a:r>
            <a:r>
              <a:rPr lang="en-US" sz="3600" b="1" dirty="0" smtClean="0">
                <a:solidFill>
                  <a:srgbClr val="FF0000"/>
                </a:solidFill>
              </a:rPr>
              <a:t>can</a:t>
            </a:r>
            <a:r>
              <a:rPr lang="en-US" sz="3600" b="1" dirty="0" smtClean="0"/>
              <a:t> love God with all your </a:t>
            </a:r>
            <a:r>
              <a:rPr lang="en-US" sz="3600" b="1" dirty="0" err="1" smtClean="0"/>
              <a:t>heart,mind,soul</a:t>
            </a:r>
            <a:r>
              <a:rPr lang="en-US" sz="3600" b="1" dirty="0" smtClean="0"/>
              <a:t> and body.</a:t>
            </a:r>
          </a:p>
          <a:p>
            <a:r>
              <a:rPr lang="en-US" sz="3600" b="1" dirty="0"/>
              <a:t> </a:t>
            </a:r>
            <a:r>
              <a:rPr lang="en-US" sz="3600" b="1" dirty="0" smtClean="0"/>
              <a:t>   Matt. 22:36</a:t>
            </a:r>
          </a:p>
          <a:p>
            <a:r>
              <a:rPr lang="en-US" sz="3600" b="1" dirty="0" smtClean="0"/>
              <a:t>You </a:t>
            </a:r>
            <a:r>
              <a:rPr lang="en-US" sz="3600" b="1" dirty="0" smtClean="0">
                <a:solidFill>
                  <a:srgbClr val="FF0000"/>
                </a:solidFill>
              </a:rPr>
              <a:t>can</a:t>
            </a:r>
            <a:r>
              <a:rPr lang="en-US" sz="3600" b="1" dirty="0" smtClean="0"/>
              <a:t> put God first in your life.  Matt. 6:33</a:t>
            </a:r>
          </a:p>
          <a:p>
            <a:r>
              <a:rPr lang="en-US" sz="3600" b="1" dirty="0" smtClean="0"/>
              <a:t>You </a:t>
            </a:r>
            <a:r>
              <a:rPr lang="en-US" sz="3600" b="1" dirty="0" smtClean="0">
                <a:solidFill>
                  <a:srgbClr val="FF0000"/>
                </a:solidFill>
              </a:rPr>
              <a:t>can</a:t>
            </a:r>
            <a:r>
              <a:rPr lang="en-US" sz="3600" b="1" dirty="0" smtClean="0"/>
              <a:t> be faithful to God. Rev. 2:10</a:t>
            </a:r>
          </a:p>
          <a:p>
            <a:r>
              <a:rPr lang="en-US" sz="3600" b="1" dirty="0" smtClean="0"/>
              <a:t>You </a:t>
            </a:r>
            <a:r>
              <a:rPr lang="en-US" sz="3600" b="1" dirty="0" smtClean="0">
                <a:solidFill>
                  <a:srgbClr val="FF0000"/>
                </a:solidFill>
              </a:rPr>
              <a:t>can</a:t>
            </a:r>
            <a:r>
              <a:rPr lang="en-US" sz="3600" b="1" dirty="0" smtClean="0"/>
              <a:t> be separate from the world.  I John 2:15-17</a:t>
            </a:r>
          </a:p>
          <a:p>
            <a:r>
              <a:rPr lang="en-US" sz="3600" b="1" dirty="0" smtClean="0"/>
              <a:t>You </a:t>
            </a:r>
            <a:r>
              <a:rPr lang="en-US" sz="3600" b="1" dirty="0" smtClean="0">
                <a:solidFill>
                  <a:srgbClr val="FF0000"/>
                </a:solidFill>
              </a:rPr>
              <a:t>can</a:t>
            </a:r>
            <a:r>
              <a:rPr lang="en-US" sz="3600" b="1" dirty="0" smtClean="0"/>
              <a:t> be kind.  Eph. 4:32</a:t>
            </a:r>
          </a:p>
          <a:p>
            <a:r>
              <a:rPr lang="en-US" sz="3600" b="1" dirty="0" smtClean="0"/>
              <a:t>You </a:t>
            </a:r>
            <a:r>
              <a:rPr lang="en-US" sz="3600" b="1" dirty="0" smtClean="0">
                <a:solidFill>
                  <a:srgbClr val="FF0000"/>
                </a:solidFill>
              </a:rPr>
              <a:t>can</a:t>
            </a:r>
            <a:r>
              <a:rPr lang="en-US" sz="3600" b="1" dirty="0" smtClean="0"/>
              <a:t> be a true disciple of Christ.  John </a:t>
            </a:r>
            <a:r>
              <a:rPr lang="en-US" sz="3600" b="1" dirty="0" smtClean="0"/>
              <a:t>8:31-32</a:t>
            </a:r>
            <a:endParaRPr lang="en-US" sz="3600" b="1" dirty="0" smtClean="0"/>
          </a:p>
          <a:p>
            <a:r>
              <a:rPr lang="en-US" sz="3600" b="1" dirty="0" smtClean="0"/>
              <a:t>You </a:t>
            </a:r>
            <a:r>
              <a:rPr lang="en-US" sz="3600" b="1" dirty="0" smtClean="0">
                <a:solidFill>
                  <a:srgbClr val="FF0000"/>
                </a:solidFill>
              </a:rPr>
              <a:t>can</a:t>
            </a:r>
            <a:r>
              <a:rPr lang="en-US" sz="3600" b="1" dirty="0" smtClean="0"/>
              <a:t> be a light in the world. Matt. 5:14, 16</a:t>
            </a:r>
          </a:p>
          <a:p>
            <a:r>
              <a:rPr lang="en-US" sz="3600" b="1" dirty="0" smtClean="0"/>
              <a:t>You </a:t>
            </a:r>
            <a:r>
              <a:rPr lang="en-US" sz="3600" b="1" dirty="0" smtClean="0">
                <a:solidFill>
                  <a:srgbClr val="FF0000"/>
                </a:solidFill>
              </a:rPr>
              <a:t>can</a:t>
            </a:r>
            <a:r>
              <a:rPr lang="en-US" sz="3600" b="1" dirty="0" smtClean="0"/>
              <a:t> keep on keeping on till your journey is</a:t>
            </a:r>
          </a:p>
          <a:p>
            <a:r>
              <a:rPr lang="en-US" sz="3600" b="1" dirty="0"/>
              <a:t> </a:t>
            </a:r>
            <a:r>
              <a:rPr lang="en-US" sz="3600" b="1" dirty="0" smtClean="0"/>
              <a:t>  over.  2 Tim. 4:7-8</a:t>
            </a:r>
          </a:p>
          <a:p>
            <a:r>
              <a:rPr lang="en-US" sz="3600" b="1" dirty="0"/>
              <a:t> </a:t>
            </a:r>
            <a:r>
              <a:rPr lang="en-US" sz="3600" b="1" dirty="0" smtClean="0"/>
              <a:t>    </a:t>
            </a:r>
            <a:r>
              <a:rPr lang="en-US" sz="3600" b="1" u="sng" dirty="0" smtClean="0">
                <a:solidFill>
                  <a:srgbClr val="FF0000"/>
                </a:solidFill>
                <a:effectLst>
                  <a:outerShdw blurRad="38100" dist="38100" dir="2700000" algn="tl">
                    <a:srgbClr val="000000">
                      <a:alpha val="43137"/>
                    </a:srgbClr>
                  </a:outerShdw>
                </a:effectLst>
              </a:rPr>
              <a:t>REMEMBER..WHO YOU ARE!</a:t>
            </a:r>
            <a:endParaRPr lang="en-US" sz="3600" b="1" u="sng"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84948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p:cTn id="3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 calcmode="lin" valueType="num">
                                      <p:cBhvr>
                                        <p:cTn id="4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5" end="5"/>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1" presetClass="entr" presetSubtype="0" fill="hold" nodeType="click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 calcmode="lin" valueType="num">
                                      <p:cBhvr>
                                        <p:cTn id="5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6" dur="1000"/>
                                        <p:tgtEl>
                                          <p:spTgt spid="3">
                                            <p:txEl>
                                              <p:pRg st="6" end="6"/>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 calcmode="lin" valueType="num">
                                      <p:cBhvr>
                                        <p:cTn id="6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6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64" dur="1000"/>
                                        <p:tgtEl>
                                          <p:spTgt spid="3">
                                            <p:txEl>
                                              <p:pRg st="7" end="7"/>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31" presetClass="entr" presetSubtype="0" fill="hold" nodeType="clickEffect">
                                  <p:stCondLst>
                                    <p:cond delay="0"/>
                                  </p:stCondLst>
                                  <p:childTnLst>
                                    <p:set>
                                      <p:cBhvr>
                                        <p:cTn id="68" dur="1" fill="hold">
                                          <p:stCondLst>
                                            <p:cond delay="0"/>
                                          </p:stCondLst>
                                        </p:cTn>
                                        <p:tgtEl>
                                          <p:spTgt spid="3">
                                            <p:txEl>
                                              <p:pRg st="8" end="8"/>
                                            </p:txEl>
                                          </p:spTgt>
                                        </p:tgtEl>
                                        <p:attrNameLst>
                                          <p:attrName>style.visibility</p:attrName>
                                        </p:attrNameLst>
                                      </p:cBhvr>
                                      <p:to>
                                        <p:strVal val="visible"/>
                                      </p:to>
                                    </p:set>
                                    <p:anim calcmode="lin" valueType="num">
                                      <p:cBhvr>
                                        <p:cTn id="69"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70"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71"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72" dur="1000"/>
                                        <p:tgtEl>
                                          <p:spTgt spid="3">
                                            <p:txEl>
                                              <p:pRg st="8" end="8"/>
                                            </p:txEl>
                                          </p:spTgt>
                                        </p:tgtEl>
                                      </p:cBhvr>
                                    </p:animEffect>
                                  </p:childTnLst>
                                </p:cTn>
                              </p:par>
                              <p:par>
                                <p:cTn id="73" presetID="31" presetClass="entr" presetSubtype="0" fill="hold" nodeType="withEffect">
                                  <p:stCondLst>
                                    <p:cond delay="0"/>
                                  </p:stCondLst>
                                  <p:childTnLst>
                                    <p:set>
                                      <p:cBhvr>
                                        <p:cTn id="74" dur="1" fill="hold">
                                          <p:stCondLst>
                                            <p:cond delay="0"/>
                                          </p:stCondLst>
                                        </p:cTn>
                                        <p:tgtEl>
                                          <p:spTgt spid="3">
                                            <p:txEl>
                                              <p:pRg st="9" end="9"/>
                                            </p:txEl>
                                          </p:spTgt>
                                        </p:tgtEl>
                                        <p:attrNameLst>
                                          <p:attrName>style.visibility</p:attrName>
                                        </p:attrNameLst>
                                      </p:cBhvr>
                                      <p:to>
                                        <p:strVal val="visible"/>
                                      </p:to>
                                    </p:set>
                                    <p:anim calcmode="lin" valueType="num">
                                      <p:cBhvr>
                                        <p:cTn id="75"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6"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77"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78" dur="1000"/>
                                        <p:tgtEl>
                                          <p:spTgt spid="3">
                                            <p:txEl>
                                              <p:pRg st="9" end="9"/>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31" presetClass="entr" presetSubtype="0" fill="hold" nodeType="clickEffect">
                                  <p:stCondLst>
                                    <p:cond delay="0"/>
                                  </p:stCondLst>
                                  <p:childTnLst>
                                    <p:set>
                                      <p:cBhvr>
                                        <p:cTn id="82" dur="1" fill="hold">
                                          <p:stCondLst>
                                            <p:cond delay="0"/>
                                          </p:stCondLst>
                                        </p:cTn>
                                        <p:tgtEl>
                                          <p:spTgt spid="3">
                                            <p:txEl>
                                              <p:pRg st="10" end="10"/>
                                            </p:txEl>
                                          </p:spTgt>
                                        </p:tgtEl>
                                        <p:attrNameLst>
                                          <p:attrName>style.visibility</p:attrName>
                                        </p:attrNameLst>
                                      </p:cBhvr>
                                      <p:to>
                                        <p:strVal val="visible"/>
                                      </p:to>
                                    </p:set>
                                    <p:anim calcmode="lin" valueType="num">
                                      <p:cBhvr>
                                        <p:cTn id="83"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84"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85"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86"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b="1" dirty="0" smtClean="0"/>
          </a:p>
          <a:p>
            <a:r>
              <a:rPr lang="en-US" sz="3600" b="1" dirty="0" smtClean="0"/>
              <a:t>1 </a:t>
            </a:r>
            <a:r>
              <a:rPr lang="en-US" sz="3600" b="1" dirty="0"/>
              <a:t>John </a:t>
            </a:r>
            <a:r>
              <a:rPr lang="en-US" sz="3600" b="1" dirty="0" smtClean="0"/>
              <a:t>4:17</a:t>
            </a:r>
            <a:r>
              <a:rPr lang="en-US" sz="3600" baseline="30000" dirty="0" smtClean="0"/>
              <a:t>17</a:t>
            </a:r>
            <a:r>
              <a:rPr lang="en-US" sz="3600" baseline="30000" dirty="0"/>
              <a:t> </a:t>
            </a:r>
            <a:r>
              <a:rPr lang="en-US" sz="3600" dirty="0"/>
              <a:t>Herein is our love made perfect, that we may </a:t>
            </a:r>
            <a:endParaRPr lang="en-US" sz="3600" dirty="0" smtClean="0"/>
          </a:p>
          <a:p>
            <a:r>
              <a:rPr lang="en-US" sz="3600" dirty="0" smtClean="0"/>
              <a:t>have </a:t>
            </a:r>
            <a:r>
              <a:rPr lang="en-US" sz="3600" dirty="0"/>
              <a:t>boldness in the day of judgment: </a:t>
            </a:r>
            <a:r>
              <a:rPr lang="en-US" sz="3600" dirty="0" smtClean="0"/>
              <a:t>because</a:t>
            </a:r>
          </a:p>
          <a:p>
            <a:r>
              <a:rPr lang="en-US" sz="3600" dirty="0" smtClean="0"/>
              <a:t> </a:t>
            </a:r>
            <a:r>
              <a:rPr lang="en-US" sz="3600" b="1" u="sng" dirty="0">
                <a:solidFill>
                  <a:srgbClr val="FF0000"/>
                </a:solidFill>
              </a:rPr>
              <a:t>as he is, so are we </a:t>
            </a:r>
            <a:r>
              <a:rPr lang="en-US" sz="3600" dirty="0"/>
              <a:t>in this </a:t>
            </a:r>
            <a:r>
              <a:rPr lang="en-US" sz="3600" dirty="0" smtClean="0"/>
              <a:t>world</a:t>
            </a:r>
          </a:p>
          <a:p>
            <a:endParaRPr lang="en-US" sz="3600" dirty="0"/>
          </a:p>
          <a:p>
            <a:r>
              <a:rPr lang="en-US" sz="3600" dirty="0" smtClean="0"/>
              <a:t>He will NEVER leave us.   Heb. 13:5-6;  Prov. 3:5-6</a:t>
            </a:r>
            <a:endParaRPr lang="en-US" sz="3600" dirty="0"/>
          </a:p>
          <a:p>
            <a:endParaRPr lang="en-US" dirty="0"/>
          </a:p>
        </p:txBody>
      </p:sp>
    </p:spTree>
    <p:extLst>
      <p:ext uri="{BB962C8B-B14F-4D97-AF65-F5344CB8AC3E}">
        <p14:creationId xmlns:p14="http://schemas.microsoft.com/office/powerpoint/2010/main" val="37850404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614" y="0"/>
            <a:ext cx="12192000" cy="6858000"/>
          </a:xfrm>
        </p:spPr>
        <p:txBody>
          <a:bodyPr>
            <a:normAutofit/>
          </a:bodyPr>
          <a:lstStyle/>
          <a:p>
            <a:endParaRPr lang="en-US" sz="2000" b="1" dirty="0"/>
          </a:p>
          <a:p>
            <a:r>
              <a:rPr lang="en-US" sz="4800" b="1" dirty="0"/>
              <a:t>3.  Remember who you are:  </a:t>
            </a:r>
            <a:endParaRPr lang="en-US" sz="4800" b="1" dirty="0" smtClean="0"/>
          </a:p>
          <a:p>
            <a:r>
              <a:rPr lang="en-US" sz="4800" b="1" u="sng" dirty="0" smtClean="0">
                <a:solidFill>
                  <a:srgbClr val="FF0000"/>
                </a:solidFill>
              </a:rPr>
              <a:t> </a:t>
            </a:r>
            <a:r>
              <a:rPr lang="en-US" sz="4800" b="1" u="sng" dirty="0">
                <a:solidFill>
                  <a:srgbClr val="FF0000"/>
                </a:solidFill>
              </a:rPr>
              <a:t>So your last days</a:t>
            </a:r>
          </a:p>
          <a:p>
            <a:r>
              <a:rPr lang="en-US" sz="4800" b="1" u="sng" dirty="0">
                <a:solidFill>
                  <a:srgbClr val="FF0000"/>
                </a:solidFill>
              </a:rPr>
              <a:t>Will be better than your first ones.</a:t>
            </a:r>
          </a:p>
        </p:txBody>
      </p:sp>
    </p:spTree>
    <p:extLst>
      <p:ext uri="{BB962C8B-B14F-4D97-AF65-F5344CB8AC3E}">
        <p14:creationId xmlns:p14="http://schemas.microsoft.com/office/powerpoint/2010/main" val="9842854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7" y="93518"/>
            <a:ext cx="11991109" cy="6764482"/>
          </a:xfrm>
        </p:spPr>
        <p:txBody>
          <a:bodyPr>
            <a:normAutofit/>
          </a:bodyPr>
          <a:lstStyle/>
          <a:p>
            <a:pPr marL="0" indent="0">
              <a:buNone/>
            </a:pPr>
            <a:r>
              <a:rPr lang="en-US" sz="3600" dirty="0" smtClean="0"/>
              <a:t>Psalm </a:t>
            </a:r>
            <a:r>
              <a:rPr lang="en-US" sz="3600" dirty="0" smtClean="0"/>
              <a:t>145:18  The </a:t>
            </a:r>
            <a:r>
              <a:rPr lang="en-US" sz="3600" cap="small" dirty="0"/>
              <a:t>Lord</a:t>
            </a:r>
            <a:r>
              <a:rPr lang="en-US" sz="3600" dirty="0"/>
              <a:t> is nigh unto all them </a:t>
            </a:r>
            <a:endParaRPr lang="en-US" sz="3600" dirty="0" smtClean="0"/>
          </a:p>
          <a:p>
            <a:pPr marL="0" indent="0">
              <a:buNone/>
            </a:pPr>
            <a:r>
              <a:rPr lang="en-US" sz="3600" dirty="0" smtClean="0"/>
              <a:t>that </a:t>
            </a:r>
            <a:r>
              <a:rPr lang="en-US" sz="3600" dirty="0"/>
              <a:t>call upon him, to all that call upon him in truth</a:t>
            </a:r>
            <a:r>
              <a:rPr lang="en-US" sz="3600" dirty="0" smtClean="0"/>
              <a:t>.</a:t>
            </a:r>
          </a:p>
          <a:p>
            <a:pPr marL="0" indent="0">
              <a:buNone/>
            </a:pPr>
            <a:endParaRPr lang="en-US" sz="3600" dirty="0"/>
          </a:p>
          <a:p>
            <a:pPr marL="0" indent="0">
              <a:buNone/>
            </a:pPr>
            <a:r>
              <a:rPr lang="en-US" sz="3600" dirty="0" smtClean="0"/>
              <a:t>Song</a:t>
            </a:r>
            <a:r>
              <a:rPr lang="en-US" sz="3600" dirty="0" smtClean="0"/>
              <a:t>: </a:t>
            </a:r>
            <a:r>
              <a:rPr lang="en-US" sz="3600" dirty="0" smtClean="0"/>
              <a:t>      </a:t>
            </a:r>
            <a:r>
              <a:rPr lang="en-US" sz="3600" b="1" u="sng" dirty="0" smtClean="0">
                <a:solidFill>
                  <a:srgbClr val="FF0000"/>
                </a:solidFill>
              </a:rPr>
              <a:t>Remember Who you are</a:t>
            </a:r>
          </a:p>
          <a:p>
            <a:pPr marL="0" indent="0">
              <a:buNone/>
            </a:pPr>
            <a:r>
              <a:rPr lang="en-US" sz="3600" dirty="0" smtClean="0"/>
              <a:t>      In </a:t>
            </a:r>
            <a:r>
              <a:rPr lang="en-US" sz="3600" dirty="0" smtClean="0"/>
              <a:t>His image God created you</a:t>
            </a:r>
          </a:p>
          <a:p>
            <a:pPr marL="0" indent="0">
              <a:buNone/>
            </a:pPr>
            <a:r>
              <a:rPr lang="en-US" sz="3600" dirty="0" smtClean="0"/>
              <a:t>      In new birth He gave you life anew.</a:t>
            </a:r>
          </a:p>
          <a:p>
            <a:pPr marL="0" indent="0">
              <a:buNone/>
            </a:pPr>
            <a:r>
              <a:rPr lang="en-US" sz="3600" dirty="0"/>
              <a:t> </a:t>
            </a:r>
            <a:r>
              <a:rPr lang="en-US" sz="3600" dirty="0" smtClean="0"/>
              <a:t>     And His matchless love you now proclaim</a:t>
            </a:r>
          </a:p>
          <a:p>
            <a:pPr marL="0" indent="0">
              <a:buNone/>
            </a:pPr>
            <a:r>
              <a:rPr lang="en-US" sz="3600" dirty="0"/>
              <a:t> </a:t>
            </a:r>
            <a:r>
              <a:rPr lang="en-US" sz="3600" dirty="0" smtClean="0"/>
              <a:t>     You must live to glorify His name.</a:t>
            </a:r>
            <a:endParaRPr lang="en-US" sz="3600" dirty="0"/>
          </a:p>
        </p:txBody>
      </p:sp>
    </p:spTree>
    <p:extLst>
      <p:ext uri="{BB962C8B-B14F-4D97-AF65-F5344CB8AC3E}">
        <p14:creationId xmlns:p14="http://schemas.microsoft.com/office/powerpoint/2010/main" val="13518842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0734"/>
            <a:ext cx="12192000" cy="6757266"/>
          </a:xfrm>
        </p:spPr>
        <p:txBody>
          <a:bodyPr>
            <a:noAutofit/>
          </a:bodyPr>
          <a:lstStyle/>
          <a:p>
            <a:r>
              <a:rPr lang="en-US" sz="3200" dirty="0" smtClean="0"/>
              <a:t>Christian remember who you are today</a:t>
            </a:r>
          </a:p>
          <a:p>
            <a:r>
              <a:rPr lang="en-US" sz="3200" dirty="0" smtClean="0"/>
              <a:t>As you follow Him along the way.</a:t>
            </a:r>
          </a:p>
          <a:p>
            <a:r>
              <a:rPr lang="en-US" sz="3200" dirty="0" smtClean="0"/>
              <a:t>Though the way seems dark and the journey far</a:t>
            </a:r>
          </a:p>
          <a:p>
            <a:r>
              <a:rPr lang="en-US" sz="3200" dirty="0" smtClean="0"/>
              <a:t>Strength comes </a:t>
            </a:r>
            <a:r>
              <a:rPr lang="en-US" sz="3200" b="1" u="sng" dirty="0" smtClean="0">
                <a:solidFill>
                  <a:srgbClr val="FF0000"/>
                </a:solidFill>
              </a:rPr>
              <a:t>when you remember who you are</a:t>
            </a:r>
            <a:r>
              <a:rPr lang="en-US" sz="3200" dirty="0" smtClean="0"/>
              <a:t>.</a:t>
            </a:r>
          </a:p>
          <a:p>
            <a:pPr marL="0" indent="0">
              <a:buNone/>
            </a:pPr>
            <a:r>
              <a:rPr lang="en-US" sz="3200" dirty="0"/>
              <a:t> </a:t>
            </a:r>
            <a:r>
              <a:rPr lang="en-US" sz="3200" dirty="0" smtClean="0"/>
              <a:t>    You were bought at such an awful price</a:t>
            </a:r>
          </a:p>
          <a:p>
            <a:r>
              <a:rPr lang="en-US" sz="3200" dirty="0" smtClean="0"/>
              <a:t>Christ redeemed you by His sacrifice</a:t>
            </a:r>
          </a:p>
          <a:p>
            <a:r>
              <a:rPr lang="en-US" sz="3200" dirty="0" smtClean="0"/>
              <a:t>You obeyed Him and were free from sin</a:t>
            </a:r>
          </a:p>
          <a:p>
            <a:r>
              <a:rPr lang="en-US" sz="3200" dirty="0" smtClean="0"/>
              <a:t>Peace and hope and joy and love within.</a:t>
            </a:r>
          </a:p>
          <a:p>
            <a:pPr marL="0" indent="0">
              <a:buNone/>
            </a:pPr>
            <a:r>
              <a:rPr lang="en-US" sz="3200" dirty="0" smtClean="0"/>
              <a:t>     Let your light be bright and ever true</a:t>
            </a:r>
          </a:p>
          <a:p>
            <a:r>
              <a:rPr lang="en-US" sz="3200" dirty="0" smtClean="0"/>
              <a:t>Live so others will </a:t>
            </a:r>
            <a:r>
              <a:rPr lang="en-US" sz="3200" b="1" dirty="0" smtClean="0">
                <a:solidFill>
                  <a:srgbClr val="FF0000"/>
                </a:solidFill>
              </a:rPr>
              <a:t>see Christ in you</a:t>
            </a:r>
          </a:p>
          <a:p>
            <a:r>
              <a:rPr lang="en-US" sz="3200" dirty="0" smtClean="0"/>
              <a:t>In your life a sermon sinners see,</a:t>
            </a:r>
          </a:p>
          <a:p>
            <a:r>
              <a:rPr lang="en-US" sz="3200" b="1" u="sng" dirty="0" smtClean="0"/>
              <a:t>What the Christian life is meant to be</a:t>
            </a:r>
            <a:endParaRPr lang="en-US" sz="3200" b="1" u="sng" dirty="0"/>
          </a:p>
        </p:txBody>
      </p:sp>
    </p:spTree>
    <p:extLst>
      <p:ext uri="{BB962C8B-B14F-4D97-AF65-F5344CB8AC3E}">
        <p14:creationId xmlns:p14="http://schemas.microsoft.com/office/powerpoint/2010/main" val="18135265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10" y="0"/>
            <a:ext cx="12107917" cy="6858000"/>
          </a:xfrm>
        </p:spPr>
        <p:txBody>
          <a:bodyPr>
            <a:normAutofit fontScale="25000" lnSpcReduction="20000"/>
          </a:bodyPr>
          <a:lstStyle/>
          <a:p>
            <a:r>
              <a:rPr lang="en-US" sz="14400" b="1" dirty="0"/>
              <a:t> </a:t>
            </a:r>
            <a:r>
              <a:rPr lang="en-US" sz="14400" b="1" dirty="0" smtClean="0"/>
              <a:t>  The 11</a:t>
            </a:r>
            <a:r>
              <a:rPr lang="en-US" sz="14400" b="1" baseline="30000" dirty="0" smtClean="0"/>
              <a:t>th</a:t>
            </a:r>
            <a:r>
              <a:rPr lang="en-US" sz="14400" b="1" dirty="0" smtClean="0"/>
              <a:t> Hour.</a:t>
            </a:r>
            <a:r>
              <a:rPr lang="en-US" sz="14400" dirty="0"/>
              <a:t> </a:t>
            </a:r>
            <a:r>
              <a:rPr lang="en-US" sz="14400" dirty="0" smtClean="0"/>
              <a:t>Matt. 20:1 </a:t>
            </a:r>
            <a:r>
              <a:rPr lang="en-US" sz="14400" dirty="0"/>
              <a:t> For the kingdom of heaven is like unto a man that is an householder, which went out early in the morning to hire </a:t>
            </a:r>
            <a:r>
              <a:rPr lang="en-US" sz="14400" dirty="0" err="1"/>
              <a:t>labourers</a:t>
            </a:r>
            <a:r>
              <a:rPr lang="en-US" sz="14400" dirty="0"/>
              <a:t> into his </a:t>
            </a:r>
            <a:r>
              <a:rPr lang="en-US" sz="14400" dirty="0" smtClean="0"/>
              <a:t>vineyard.</a:t>
            </a:r>
            <a:r>
              <a:rPr lang="en-US" sz="14400" baseline="30000" dirty="0" smtClean="0"/>
              <a:t>2</a:t>
            </a:r>
            <a:r>
              <a:rPr lang="en-US" sz="14400" baseline="30000" dirty="0"/>
              <a:t> </a:t>
            </a:r>
            <a:r>
              <a:rPr lang="en-US" sz="14400" dirty="0"/>
              <a:t>And when he had agreed with the </a:t>
            </a:r>
            <a:r>
              <a:rPr lang="en-US" sz="14400" dirty="0" err="1"/>
              <a:t>labourers</a:t>
            </a:r>
            <a:r>
              <a:rPr lang="en-US" sz="14400" dirty="0"/>
              <a:t> for a penny a day, he sent them into his </a:t>
            </a:r>
            <a:r>
              <a:rPr lang="en-US" sz="14400" dirty="0" smtClean="0"/>
              <a:t>vineyard.</a:t>
            </a:r>
            <a:r>
              <a:rPr lang="en-US" sz="14400" baseline="30000" dirty="0" smtClean="0"/>
              <a:t>3</a:t>
            </a:r>
            <a:r>
              <a:rPr lang="en-US" sz="14400" baseline="30000" dirty="0"/>
              <a:t> </a:t>
            </a:r>
            <a:r>
              <a:rPr lang="en-US" sz="14400" dirty="0"/>
              <a:t>And he went out about the third hour, and saw others standing idle in the </a:t>
            </a:r>
            <a:r>
              <a:rPr lang="en-US" sz="14400" dirty="0" smtClean="0"/>
              <a:t>marketplace,</a:t>
            </a:r>
            <a:r>
              <a:rPr lang="en-US" sz="14400" baseline="30000" dirty="0" smtClean="0"/>
              <a:t>4</a:t>
            </a:r>
            <a:r>
              <a:rPr lang="en-US" sz="14400" baseline="30000" dirty="0"/>
              <a:t> </a:t>
            </a:r>
            <a:r>
              <a:rPr lang="en-US" sz="14400" dirty="0"/>
              <a:t>And said unto them; Go ye also into the vineyard, and whatsoever is right I will give you. And they went their way.</a:t>
            </a:r>
          </a:p>
          <a:p>
            <a:r>
              <a:rPr lang="en-US" sz="14400" baseline="30000" dirty="0"/>
              <a:t>5 </a:t>
            </a:r>
            <a:r>
              <a:rPr lang="en-US" sz="14400" dirty="0"/>
              <a:t>Again he went out about the sixth and ninth hour, and did likewise.</a:t>
            </a:r>
          </a:p>
          <a:p>
            <a:r>
              <a:rPr lang="en-US" sz="14400" baseline="30000" dirty="0"/>
              <a:t>6 </a:t>
            </a:r>
            <a:r>
              <a:rPr lang="en-US" sz="14400" dirty="0"/>
              <a:t>And about the eleventh hour he went out, and found others standing idle, and </a:t>
            </a:r>
            <a:r>
              <a:rPr lang="en-US" sz="14400" dirty="0" err="1"/>
              <a:t>saith</a:t>
            </a:r>
            <a:r>
              <a:rPr lang="en-US" sz="14400" dirty="0"/>
              <a:t> unto them, Why stand ye here all the day idle?</a:t>
            </a:r>
          </a:p>
          <a:p>
            <a:r>
              <a:rPr lang="en-US" sz="14400" baseline="30000" dirty="0"/>
              <a:t>7 </a:t>
            </a:r>
            <a:r>
              <a:rPr lang="en-US" sz="14400" dirty="0"/>
              <a:t>They say unto him, Because no man hath hired us. He </a:t>
            </a:r>
            <a:r>
              <a:rPr lang="en-US" sz="14400" dirty="0" err="1"/>
              <a:t>saith</a:t>
            </a:r>
            <a:r>
              <a:rPr lang="en-US" sz="14400" dirty="0"/>
              <a:t> unto them, Go ye also into the vineyard; and whatsoever is right, that shall ye receive</a:t>
            </a:r>
          </a:p>
          <a:p>
            <a:endParaRPr lang="en-US" sz="5900" b="1" dirty="0" smtClean="0"/>
          </a:p>
          <a:p>
            <a:r>
              <a:rPr lang="en-US" dirty="0" smtClean="0"/>
              <a:t>   </a:t>
            </a:r>
            <a:endParaRPr lang="en-US" dirty="0"/>
          </a:p>
        </p:txBody>
      </p:sp>
    </p:spTree>
    <p:extLst>
      <p:ext uri="{BB962C8B-B14F-4D97-AF65-F5344CB8AC3E}">
        <p14:creationId xmlns:p14="http://schemas.microsoft.com/office/powerpoint/2010/main" val="13444772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517" y="0"/>
            <a:ext cx="11889827" cy="6858000"/>
          </a:xfrm>
        </p:spPr>
        <p:txBody>
          <a:bodyPr>
            <a:normAutofit lnSpcReduction="10000"/>
          </a:bodyPr>
          <a:lstStyle/>
          <a:p>
            <a:r>
              <a:rPr lang="en-US" sz="3600" b="1" u="sng" dirty="0" smtClean="0"/>
              <a:t>2 Cor. 4:14-18 </a:t>
            </a:r>
            <a:r>
              <a:rPr lang="en-US" sz="3600" baseline="30000" dirty="0"/>
              <a:t>14 </a:t>
            </a:r>
            <a:r>
              <a:rPr lang="en-US" sz="3600" dirty="0"/>
              <a:t>Knowing that he which raised up the Lord Jesus shall raise up us also by Jesus, and shall present us with you.</a:t>
            </a:r>
          </a:p>
          <a:p>
            <a:r>
              <a:rPr lang="en-US" sz="3600" baseline="30000" dirty="0"/>
              <a:t>15 </a:t>
            </a:r>
            <a:r>
              <a:rPr lang="en-US" sz="3600" dirty="0"/>
              <a:t>For all things are for your sakes, that the abundant grace might through the thanksgiving of many redound to the glory of God.</a:t>
            </a:r>
          </a:p>
          <a:p>
            <a:r>
              <a:rPr lang="en-US" sz="3600" baseline="30000" dirty="0"/>
              <a:t>16 </a:t>
            </a:r>
            <a:r>
              <a:rPr lang="en-US" sz="3600" dirty="0"/>
              <a:t>For which cause we faint not; but though our outward man perish, yet the inward man is renewed day by day.</a:t>
            </a:r>
          </a:p>
          <a:p>
            <a:r>
              <a:rPr lang="en-US" sz="3600" baseline="30000" dirty="0"/>
              <a:t>17 </a:t>
            </a:r>
            <a:r>
              <a:rPr lang="en-US" sz="3600" dirty="0"/>
              <a:t>For our light affliction, which is but for a moment, </a:t>
            </a:r>
            <a:r>
              <a:rPr lang="en-US" sz="3600" dirty="0" err="1"/>
              <a:t>worketh</a:t>
            </a:r>
            <a:r>
              <a:rPr lang="en-US" sz="3600" dirty="0"/>
              <a:t> for us a far more exceeding and eternal weight of glory;</a:t>
            </a:r>
          </a:p>
          <a:p>
            <a:r>
              <a:rPr lang="en-US" sz="3600" baseline="30000" dirty="0"/>
              <a:t>18 </a:t>
            </a:r>
            <a:r>
              <a:rPr lang="en-US" sz="3600" dirty="0"/>
              <a:t>While </a:t>
            </a:r>
            <a:r>
              <a:rPr lang="en-US" sz="3600" b="1" u="sng" dirty="0"/>
              <a:t>we look not at the things which are seen</a:t>
            </a:r>
            <a:r>
              <a:rPr lang="en-US" sz="3600" dirty="0"/>
              <a:t>, but at the things which are not seen: for the things which are seen are temporal; but the things which are not seen are eternal.</a:t>
            </a:r>
          </a:p>
          <a:p>
            <a:endParaRPr lang="en-US" dirty="0"/>
          </a:p>
        </p:txBody>
      </p:sp>
    </p:spTree>
    <p:extLst>
      <p:ext uri="{BB962C8B-B14F-4D97-AF65-F5344CB8AC3E}">
        <p14:creationId xmlns:p14="http://schemas.microsoft.com/office/powerpoint/2010/main" val="49503643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1353800" cy="6176963"/>
          </a:xfrm>
        </p:spPr>
        <p:txBody>
          <a:bodyPr>
            <a:normAutofit lnSpcReduction="10000"/>
          </a:bodyPr>
          <a:lstStyle/>
          <a:p>
            <a:r>
              <a:rPr lang="en-US" b="1" dirty="0"/>
              <a:t>2 Corinthians </a:t>
            </a:r>
            <a:r>
              <a:rPr lang="en-US" b="1" dirty="0" smtClean="0"/>
              <a:t>5:1-12</a:t>
            </a:r>
          </a:p>
          <a:p>
            <a:r>
              <a:rPr lang="en-US" sz="3600" dirty="0"/>
              <a:t>1 For we know that if our earthly house of this tabernacle were dissolved, we have a building of God, an house not made with hands, eternal in the heavens.</a:t>
            </a:r>
          </a:p>
          <a:p>
            <a:r>
              <a:rPr lang="en-US" sz="3600" baseline="30000" dirty="0"/>
              <a:t>2 </a:t>
            </a:r>
            <a:r>
              <a:rPr lang="en-US" sz="3600" dirty="0"/>
              <a:t>For in this we groan, earnestly desiring to be clothed upon with our house which is from heaven:</a:t>
            </a:r>
          </a:p>
          <a:p>
            <a:r>
              <a:rPr lang="en-US" sz="3600" baseline="30000" dirty="0"/>
              <a:t>3 </a:t>
            </a:r>
            <a:r>
              <a:rPr lang="en-US" sz="3600" dirty="0"/>
              <a:t>If so be that being clothed we shall not be found naked.</a:t>
            </a:r>
          </a:p>
          <a:p>
            <a:r>
              <a:rPr lang="en-US" sz="3600" baseline="30000" dirty="0"/>
              <a:t>4 </a:t>
            </a:r>
            <a:r>
              <a:rPr lang="en-US" sz="3600" dirty="0"/>
              <a:t>For we that are in this tabernacle do groan, being burdened: not for that we would be unclothed, but clothed upon, that mortality might be swallowed up of life.</a:t>
            </a:r>
          </a:p>
          <a:p>
            <a:r>
              <a:rPr lang="en-US" sz="3600" baseline="30000" dirty="0"/>
              <a:t>5 </a:t>
            </a:r>
            <a:r>
              <a:rPr lang="en-US" sz="3600" dirty="0"/>
              <a:t>Now he that hath wrought us for the selfsame thing is God, who also hath given unto us the earnest of the Spirit.</a:t>
            </a:r>
          </a:p>
          <a:p>
            <a:endParaRPr lang="en-US" dirty="0"/>
          </a:p>
        </p:txBody>
      </p:sp>
    </p:spTree>
    <p:extLst>
      <p:ext uri="{BB962C8B-B14F-4D97-AF65-F5344CB8AC3E}">
        <p14:creationId xmlns:p14="http://schemas.microsoft.com/office/powerpoint/2010/main" val="1856727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u="sng" dirty="0" smtClean="0">
                <a:solidFill>
                  <a:srgbClr val="FF0000"/>
                </a:solidFill>
                <a:effectLst>
                  <a:outerShdw blurRad="38100" dist="38100" dir="2700000" algn="tl">
                    <a:srgbClr val="000000">
                      <a:alpha val="43137"/>
                    </a:srgbClr>
                  </a:outerShdw>
                </a:effectLst>
              </a:rPr>
              <a:t>Don’t Forget!!!!!</a:t>
            </a:r>
            <a:endParaRPr lang="en-US" sz="4800" b="1" u="sng"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 y="1825624"/>
            <a:ext cx="12053455" cy="4959639"/>
          </a:xfrm>
        </p:spPr>
        <p:txBody>
          <a:bodyPr/>
          <a:lstStyle/>
          <a:p>
            <a:endParaRPr lang="en-US" dirty="0"/>
          </a:p>
        </p:txBody>
      </p:sp>
    </p:spTree>
    <p:extLst>
      <p:ext uri="{BB962C8B-B14F-4D97-AF65-F5344CB8AC3E}">
        <p14:creationId xmlns:p14="http://schemas.microsoft.com/office/powerpoint/2010/main" val="34996541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5614"/>
            <a:ext cx="12110544" cy="6858000"/>
          </a:xfrm>
        </p:spPr>
        <p:txBody>
          <a:bodyPr>
            <a:normAutofit lnSpcReduction="10000"/>
          </a:bodyPr>
          <a:lstStyle/>
          <a:p>
            <a:r>
              <a:rPr lang="en-US" sz="3600" baseline="30000" dirty="0"/>
              <a:t>6 </a:t>
            </a:r>
            <a:r>
              <a:rPr lang="en-US" sz="3600" dirty="0"/>
              <a:t>Therefore we are always confident, knowing that, whilst we are at home in the body, we are absent from the Lord:</a:t>
            </a:r>
          </a:p>
          <a:p>
            <a:r>
              <a:rPr lang="en-US" sz="3600" baseline="30000" dirty="0"/>
              <a:t>7 </a:t>
            </a:r>
            <a:r>
              <a:rPr lang="en-US" sz="3600" dirty="0"/>
              <a:t>(For we walk by faith, not by sight:)</a:t>
            </a:r>
          </a:p>
          <a:p>
            <a:r>
              <a:rPr lang="en-US" sz="3600" baseline="30000" dirty="0"/>
              <a:t>8 </a:t>
            </a:r>
            <a:r>
              <a:rPr lang="en-US" sz="3600" dirty="0"/>
              <a:t>We are confident, I say, and willing rather to be absent from the body, and to be present with the Lord.</a:t>
            </a:r>
          </a:p>
          <a:p>
            <a:r>
              <a:rPr lang="en-US" sz="3600" baseline="30000" dirty="0"/>
              <a:t>9 </a:t>
            </a:r>
            <a:r>
              <a:rPr lang="en-US" sz="3600" dirty="0"/>
              <a:t>Wherefore we </a:t>
            </a:r>
            <a:r>
              <a:rPr lang="en-US" sz="3600" dirty="0" err="1"/>
              <a:t>labour</a:t>
            </a:r>
            <a:r>
              <a:rPr lang="en-US" sz="3600" dirty="0"/>
              <a:t>, that, whether present or absent, we may be accepted of him.</a:t>
            </a:r>
          </a:p>
          <a:p>
            <a:r>
              <a:rPr lang="en-US" sz="3600" baseline="30000" dirty="0"/>
              <a:t>10 </a:t>
            </a:r>
            <a:r>
              <a:rPr lang="en-US" sz="3600" dirty="0"/>
              <a:t>For we must all appear before the judgment seat of Christ; that every one may receive the things done in his body, according to that he hath done, whether it be good or bad.</a:t>
            </a:r>
          </a:p>
          <a:p>
            <a:r>
              <a:rPr lang="en-US" sz="3600" baseline="30000" dirty="0"/>
              <a:t>11 </a:t>
            </a:r>
            <a:r>
              <a:rPr lang="en-US" sz="3600" dirty="0"/>
              <a:t>Knowing therefore the terror of the Lord, we persuade men; but we are made manifest unto God; and I trust also are made manifest in your consciences.</a:t>
            </a:r>
          </a:p>
          <a:p>
            <a:endParaRPr lang="en-US" dirty="0"/>
          </a:p>
        </p:txBody>
      </p:sp>
    </p:spTree>
    <p:extLst>
      <p:ext uri="{BB962C8B-B14F-4D97-AF65-F5344CB8AC3E}">
        <p14:creationId xmlns:p14="http://schemas.microsoft.com/office/powerpoint/2010/main" val="16462265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73572"/>
            <a:ext cx="12107917" cy="6858000"/>
          </a:xfrm>
        </p:spPr>
        <p:txBody>
          <a:bodyPr/>
          <a:lstStyle/>
          <a:p>
            <a:endParaRPr lang="en-US" sz="3600" b="1" dirty="0" smtClean="0"/>
          </a:p>
          <a:p>
            <a:r>
              <a:rPr lang="en-US" sz="3600" b="1" dirty="0" smtClean="0"/>
              <a:t>1 </a:t>
            </a:r>
            <a:r>
              <a:rPr lang="en-US" sz="3600" b="1" dirty="0"/>
              <a:t>Corinthians </a:t>
            </a:r>
            <a:r>
              <a:rPr lang="en-US" sz="3600" b="1" dirty="0" smtClean="0"/>
              <a:t>4:14-16</a:t>
            </a:r>
            <a:r>
              <a:rPr lang="en-US" sz="3600" baseline="30000" dirty="0" smtClean="0"/>
              <a:t>14</a:t>
            </a:r>
            <a:r>
              <a:rPr lang="en-US" sz="3600" baseline="30000" dirty="0"/>
              <a:t> </a:t>
            </a:r>
            <a:r>
              <a:rPr lang="en-US" sz="3600" dirty="0"/>
              <a:t>I write not these things to shame you, but as my beloved sons I warn you.</a:t>
            </a:r>
          </a:p>
          <a:p>
            <a:r>
              <a:rPr lang="en-US" sz="3600" baseline="30000" dirty="0"/>
              <a:t>15 </a:t>
            </a:r>
            <a:r>
              <a:rPr lang="en-US" sz="3600" dirty="0"/>
              <a:t>For though ye have ten thousand </a:t>
            </a:r>
            <a:r>
              <a:rPr lang="en-US" sz="3600" dirty="0" smtClean="0"/>
              <a:t>instructors </a:t>
            </a:r>
            <a:r>
              <a:rPr lang="en-US" sz="3600" dirty="0"/>
              <a:t>in Christ, yet have ye not many fathers: for in Christ Jesus I have begotten you through the gospel.</a:t>
            </a:r>
          </a:p>
          <a:p>
            <a:r>
              <a:rPr lang="en-US" sz="3600" baseline="30000" dirty="0"/>
              <a:t>16 </a:t>
            </a:r>
            <a:r>
              <a:rPr lang="en-US" sz="3600" dirty="0"/>
              <a:t>Wherefore I beseech you, be ye followers of me.</a:t>
            </a:r>
          </a:p>
          <a:p>
            <a:endParaRPr lang="en-US" dirty="0"/>
          </a:p>
        </p:txBody>
      </p:sp>
    </p:spTree>
    <p:extLst>
      <p:ext uri="{BB962C8B-B14F-4D97-AF65-F5344CB8AC3E}">
        <p14:creationId xmlns:p14="http://schemas.microsoft.com/office/powerpoint/2010/main" val="38659977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1037"/>
            <a:ext cx="12192000" cy="6176963"/>
          </a:xfrm>
        </p:spPr>
        <p:txBody>
          <a:bodyPr>
            <a:normAutofit/>
          </a:bodyPr>
          <a:lstStyle/>
          <a:p>
            <a:r>
              <a:rPr lang="en-US" sz="3600" b="1" dirty="0" smtClean="0"/>
              <a:t>For some </a:t>
            </a:r>
            <a:r>
              <a:rPr lang="en-US" sz="3600" b="1" dirty="0" smtClean="0"/>
              <a:t>, </a:t>
            </a:r>
            <a:r>
              <a:rPr lang="en-US" sz="3600" b="1" dirty="0" smtClean="0"/>
              <a:t>We are almost Home!</a:t>
            </a:r>
          </a:p>
          <a:p>
            <a:r>
              <a:rPr lang="en-US" sz="3600" b="1" dirty="0" smtClean="0"/>
              <a:t>  ..Life is like a vapor   James 4:13-14</a:t>
            </a:r>
            <a:endParaRPr lang="en-US" sz="3600" b="1" dirty="0" smtClean="0"/>
          </a:p>
          <a:p>
            <a:r>
              <a:rPr lang="en-US" sz="3600" b="1" dirty="0"/>
              <a:t> </a:t>
            </a:r>
            <a:r>
              <a:rPr lang="en-US" sz="3600" b="1" dirty="0" smtClean="0"/>
              <a:t> </a:t>
            </a:r>
            <a:r>
              <a:rPr lang="en-US" sz="3600" b="1" dirty="0" smtClean="0"/>
              <a:t>..Going </a:t>
            </a:r>
            <a:r>
              <a:rPr lang="en-US" sz="3600" b="1" dirty="0" smtClean="0"/>
              <a:t>Home…Life is as a flower.  I Pet. 1:22-25</a:t>
            </a:r>
          </a:p>
          <a:p>
            <a:r>
              <a:rPr lang="en-US" sz="3600" b="1" dirty="0"/>
              <a:t> </a:t>
            </a:r>
            <a:r>
              <a:rPr lang="en-US" sz="3600" b="1" dirty="0" smtClean="0"/>
              <a:t>     </a:t>
            </a:r>
            <a:r>
              <a:rPr lang="en-US" sz="3600" b="1" dirty="0" smtClean="0"/>
              <a:t>  </a:t>
            </a:r>
            <a:r>
              <a:rPr lang="en-US" sz="3600" b="1" dirty="0" smtClean="0"/>
              <a:t>“Come, ye blessed of my Father, inherit</a:t>
            </a:r>
          </a:p>
          <a:p>
            <a:r>
              <a:rPr lang="en-US" sz="3600" b="1" dirty="0"/>
              <a:t> </a:t>
            </a:r>
            <a:r>
              <a:rPr lang="en-US" sz="3600" b="1" dirty="0" smtClean="0"/>
              <a:t>     the kingdom prepared for you from the </a:t>
            </a:r>
          </a:p>
          <a:p>
            <a:r>
              <a:rPr lang="en-US" sz="3600" b="1" dirty="0"/>
              <a:t> </a:t>
            </a:r>
            <a:r>
              <a:rPr lang="en-US" sz="3600" b="1" dirty="0" smtClean="0"/>
              <a:t>     foundation of the world.”  (Matt. 25:31-46)</a:t>
            </a:r>
          </a:p>
          <a:p>
            <a:endParaRPr lang="en-US" sz="3600" b="1" dirty="0"/>
          </a:p>
          <a:p>
            <a:r>
              <a:rPr lang="en-US" sz="3600" b="1" u="sng" dirty="0" smtClean="0">
                <a:solidFill>
                  <a:srgbClr val="00B050"/>
                </a:solidFill>
              </a:rPr>
              <a:t>Remember Who You Are…</a:t>
            </a:r>
            <a:endParaRPr lang="en-US" sz="3600" b="1" u="sng" dirty="0">
              <a:solidFill>
                <a:srgbClr val="00B050"/>
              </a:solidFill>
            </a:endParaRPr>
          </a:p>
        </p:txBody>
      </p:sp>
    </p:spTree>
    <p:extLst>
      <p:ext uri="{BB962C8B-B14F-4D97-AF65-F5344CB8AC3E}">
        <p14:creationId xmlns:p14="http://schemas.microsoft.com/office/powerpoint/2010/main" val="338994393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7917" cy="6858000"/>
          </a:xfrm>
        </p:spPr>
        <p:txBody>
          <a:bodyPr>
            <a:normAutofit fontScale="92500" lnSpcReduction="20000"/>
          </a:bodyPr>
          <a:lstStyle/>
          <a:p>
            <a:r>
              <a:rPr lang="en-US" sz="3900" b="1" u="sng" dirty="0" smtClean="0">
                <a:effectLst>
                  <a:outerShdw blurRad="38100" dist="38100" dir="2700000" algn="tl">
                    <a:srgbClr val="000000">
                      <a:alpha val="43137"/>
                    </a:srgbClr>
                  </a:outerShdw>
                </a:effectLst>
              </a:rPr>
              <a:t>Remember How He wants us to live.  </a:t>
            </a:r>
            <a:r>
              <a:rPr lang="en-US" sz="3900" dirty="0" smtClean="0"/>
              <a:t>Remember WHO you are!    Rom. 12:1,2</a:t>
            </a:r>
          </a:p>
          <a:p>
            <a:r>
              <a:rPr lang="en-US" sz="3900" dirty="0"/>
              <a:t> </a:t>
            </a:r>
            <a:r>
              <a:rPr lang="en-US" sz="3900" dirty="0" smtClean="0"/>
              <a:t>  Col. 3:1,2</a:t>
            </a:r>
          </a:p>
          <a:p>
            <a:r>
              <a:rPr lang="en-US" sz="3900" dirty="0"/>
              <a:t> </a:t>
            </a:r>
            <a:r>
              <a:rPr lang="en-US" sz="3900" dirty="0" smtClean="0"/>
              <a:t>  Phil. 1:27</a:t>
            </a:r>
          </a:p>
          <a:p>
            <a:r>
              <a:rPr lang="en-US" sz="3900" dirty="0"/>
              <a:t> </a:t>
            </a:r>
            <a:r>
              <a:rPr lang="en-US" sz="3900" dirty="0" smtClean="0"/>
              <a:t>  Titus 2:11-14  </a:t>
            </a:r>
            <a:r>
              <a:rPr lang="en-US" sz="3900" baseline="30000" dirty="0"/>
              <a:t>11 </a:t>
            </a:r>
            <a:r>
              <a:rPr lang="en-US" sz="3900" dirty="0"/>
              <a:t>For the grace of God that </a:t>
            </a:r>
            <a:r>
              <a:rPr lang="en-US" sz="3900" dirty="0" err="1"/>
              <a:t>bringeth</a:t>
            </a:r>
            <a:r>
              <a:rPr lang="en-US" sz="3900" dirty="0"/>
              <a:t> salvation hath appeared to all men,</a:t>
            </a:r>
          </a:p>
          <a:p>
            <a:r>
              <a:rPr lang="en-US" sz="3900" baseline="30000" dirty="0"/>
              <a:t>1</a:t>
            </a:r>
            <a:r>
              <a:rPr lang="en-US" sz="3900" b="1" u="sng" baseline="30000" dirty="0"/>
              <a:t>2 </a:t>
            </a:r>
            <a:r>
              <a:rPr lang="en-US" sz="3900" b="1" u="sng" dirty="0"/>
              <a:t>Teaching </a:t>
            </a:r>
            <a:r>
              <a:rPr lang="en-US" sz="3900" dirty="0"/>
              <a:t>us that, denying ungodliness and worldly lusts, we should live soberly, righteously, and godly, in this present world;</a:t>
            </a:r>
          </a:p>
          <a:p>
            <a:r>
              <a:rPr lang="en-US" sz="3900" baseline="30000" dirty="0"/>
              <a:t>13 </a:t>
            </a:r>
            <a:r>
              <a:rPr lang="en-US" sz="3900" dirty="0"/>
              <a:t>Looking for that blessed hope, and the glorious appearing of the great God and our </a:t>
            </a:r>
            <a:r>
              <a:rPr lang="en-US" sz="3900" dirty="0" err="1"/>
              <a:t>Saviour</a:t>
            </a:r>
            <a:r>
              <a:rPr lang="en-US" sz="3900" dirty="0"/>
              <a:t> Jesus Christ;</a:t>
            </a:r>
          </a:p>
          <a:p>
            <a:r>
              <a:rPr lang="en-US" sz="3900" baseline="30000" dirty="0"/>
              <a:t>14 </a:t>
            </a:r>
            <a:r>
              <a:rPr lang="en-US" sz="3900" dirty="0"/>
              <a:t>Who gave himself for us, that he might redeem us from all iniquity, and </a:t>
            </a:r>
            <a:r>
              <a:rPr lang="en-US" sz="3900" b="1" u="sng" dirty="0">
                <a:solidFill>
                  <a:srgbClr val="FF0000"/>
                </a:solidFill>
              </a:rPr>
              <a:t>purify unto himself a peculiar people</a:t>
            </a:r>
            <a:r>
              <a:rPr lang="en-US" sz="3900" dirty="0"/>
              <a:t>, zealous of good works</a:t>
            </a:r>
          </a:p>
          <a:p>
            <a:endParaRPr lang="en-US" dirty="0"/>
          </a:p>
        </p:txBody>
      </p:sp>
    </p:spTree>
    <p:extLst>
      <p:ext uri="{BB962C8B-B14F-4D97-AF65-F5344CB8AC3E}">
        <p14:creationId xmlns:p14="http://schemas.microsoft.com/office/powerpoint/2010/main" val="304221230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0515600" cy="6858000"/>
          </a:xfrm>
        </p:spPr>
        <p:txBody>
          <a:bodyPr>
            <a:normAutofit fontScale="92500" lnSpcReduction="20000"/>
          </a:bodyPr>
          <a:lstStyle/>
          <a:p>
            <a:endParaRPr lang="en-US" sz="4300" b="1" baseline="30000" dirty="0" smtClean="0"/>
          </a:p>
          <a:p>
            <a:r>
              <a:rPr lang="en-US" sz="3900" b="1" u="sng" dirty="0" smtClean="0">
                <a:solidFill>
                  <a:srgbClr val="FF0000"/>
                </a:solidFill>
              </a:rPr>
              <a:t> </a:t>
            </a:r>
            <a:r>
              <a:rPr lang="en-US" sz="3900" u="sng" dirty="0" smtClean="0">
                <a:solidFill>
                  <a:srgbClr val="FF0000"/>
                </a:solidFill>
              </a:rPr>
              <a:t>Acts 17:24-31 </a:t>
            </a:r>
            <a:r>
              <a:rPr lang="en-US" sz="4300" dirty="0" smtClean="0"/>
              <a:t>God </a:t>
            </a:r>
            <a:r>
              <a:rPr lang="en-US" sz="4300" dirty="0"/>
              <a:t>that made the world and all things therein, seeing that he is Lord of heaven and earth, </a:t>
            </a:r>
            <a:r>
              <a:rPr lang="en-US" sz="4300" dirty="0" err="1"/>
              <a:t>dwelleth</a:t>
            </a:r>
            <a:r>
              <a:rPr lang="en-US" sz="4300" dirty="0"/>
              <a:t> not in temples made with </a:t>
            </a:r>
            <a:r>
              <a:rPr lang="en-US" sz="4300" dirty="0" smtClean="0"/>
              <a:t>hands;</a:t>
            </a:r>
            <a:r>
              <a:rPr lang="en-US" sz="4300" baseline="30000" dirty="0" smtClean="0"/>
              <a:t>25</a:t>
            </a:r>
            <a:r>
              <a:rPr lang="en-US" sz="4300" baseline="30000" dirty="0"/>
              <a:t> </a:t>
            </a:r>
            <a:r>
              <a:rPr lang="en-US" sz="4300" dirty="0"/>
              <a:t>Neither is worshipped with men's hands, as though he needed any thing, seeing he giveth to all life, and breath, and all </a:t>
            </a:r>
            <a:r>
              <a:rPr lang="en-US" sz="4300" dirty="0" smtClean="0"/>
              <a:t>things;</a:t>
            </a:r>
            <a:r>
              <a:rPr lang="en-US" sz="4300" baseline="30000" dirty="0" smtClean="0"/>
              <a:t>26</a:t>
            </a:r>
            <a:r>
              <a:rPr lang="en-US" sz="4300" baseline="30000" dirty="0"/>
              <a:t> </a:t>
            </a:r>
            <a:r>
              <a:rPr lang="en-US" sz="4300" dirty="0"/>
              <a:t>And hath </a:t>
            </a:r>
            <a:r>
              <a:rPr lang="en-US" sz="4300" u="sng" dirty="0"/>
              <a:t>made </a:t>
            </a:r>
            <a:r>
              <a:rPr lang="en-US" sz="4300" dirty="0"/>
              <a:t>of one blood all nations of men for to dwell on all the face of the earth, and hath determined the times before appointed, and the bounds of their </a:t>
            </a:r>
            <a:r>
              <a:rPr lang="en-US" sz="4300" dirty="0" smtClean="0"/>
              <a:t>habitation;</a:t>
            </a:r>
            <a:r>
              <a:rPr lang="en-US" sz="4300" baseline="30000" dirty="0" smtClean="0"/>
              <a:t>27</a:t>
            </a:r>
            <a:r>
              <a:rPr lang="en-US" sz="4300" baseline="30000" dirty="0"/>
              <a:t> </a:t>
            </a:r>
            <a:r>
              <a:rPr lang="en-US" sz="4300" dirty="0"/>
              <a:t>That they should seek the Lord, if haply they might feel after him, and find him, though he be not far from every one of us:</a:t>
            </a:r>
          </a:p>
          <a:p>
            <a:endParaRPr lang="en-US" dirty="0"/>
          </a:p>
        </p:txBody>
      </p:sp>
    </p:spTree>
    <p:extLst>
      <p:ext uri="{BB962C8B-B14F-4D97-AF65-F5344CB8AC3E}">
        <p14:creationId xmlns:p14="http://schemas.microsoft.com/office/powerpoint/2010/main" val="207478882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sz="3600" baseline="30000" dirty="0" smtClean="0"/>
          </a:p>
          <a:p>
            <a:r>
              <a:rPr lang="en-US" sz="3600" baseline="30000" dirty="0" smtClean="0"/>
              <a:t>28</a:t>
            </a:r>
            <a:r>
              <a:rPr lang="en-US" sz="3600" baseline="30000" dirty="0"/>
              <a:t> </a:t>
            </a:r>
            <a:r>
              <a:rPr lang="en-US" sz="3600" dirty="0"/>
              <a:t>For in him we live, and move, and have our being; as certain also of your own poets have said, For we are also his offspring.</a:t>
            </a:r>
            <a:r>
              <a:rPr lang="en-US" sz="3600" baseline="30000" dirty="0"/>
              <a:t>29 </a:t>
            </a:r>
            <a:r>
              <a:rPr lang="en-US" sz="3600" dirty="0"/>
              <a:t>Forasmuch then as we are the offspring of God, we ought not to think that the Godhead is like unto gold, or silver, or stone, graven by art and man's device.</a:t>
            </a:r>
            <a:r>
              <a:rPr lang="en-US" sz="3600" baseline="30000" dirty="0"/>
              <a:t>30 </a:t>
            </a:r>
            <a:r>
              <a:rPr lang="en-US" sz="3600" dirty="0"/>
              <a:t>And the times of this ignorance God winked at; but now </a:t>
            </a:r>
            <a:r>
              <a:rPr lang="en-US" sz="3600" dirty="0" err="1"/>
              <a:t>commandeth</a:t>
            </a:r>
            <a:r>
              <a:rPr lang="en-US" sz="3600" dirty="0"/>
              <a:t> all men every where to repent:</a:t>
            </a:r>
            <a:r>
              <a:rPr lang="en-US" sz="3600" baseline="30000" dirty="0"/>
              <a:t>31 </a:t>
            </a:r>
            <a:r>
              <a:rPr lang="en-US" sz="3600" dirty="0"/>
              <a:t>Because he hath appointed a day, in the which he will judge the world in righteousness by that man whom he hath ordained; whereof he hath given assurance unto all men, in that he hath raised him from the dead.</a:t>
            </a:r>
          </a:p>
          <a:p>
            <a:endParaRPr lang="en-US" dirty="0"/>
          </a:p>
        </p:txBody>
      </p:sp>
    </p:spTree>
    <p:extLst>
      <p:ext uri="{BB962C8B-B14F-4D97-AF65-F5344CB8AC3E}">
        <p14:creationId xmlns:p14="http://schemas.microsoft.com/office/powerpoint/2010/main" val="339150347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1064"/>
            <a:ext cx="12192000" cy="6330461"/>
          </a:xfrm>
        </p:spPr>
        <p:txBody>
          <a:bodyPr>
            <a:normAutofit/>
          </a:bodyPr>
          <a:lstStyle/>
          <a:p>
            <a:endParaRPr lang="en-US" sz="4000" b="1" i="1" dirty="0" smtClean="0"/>
          </a:p>
          <a:p>
            <a:r>
              <a:rPr lang="en-US" sz="4000" b="1" i="1" dirty="0" smtClean="0"/>
              <a:t>Rom.12:5  </a:t>
            </a:r>
          </a:p>
          <a:p>
            <a:r>
              <a:rPr lang="en-US" sz="4000" b="1" i="1" dirty="0" smtClean="0"/>
              <a:t>So</a:t>
            </a:r>
            <a:r>
              <a:rPr lang="en-US" sz="4000" b="1" i="1" dirty="0" smtClean="0"/>
              <a:t>, we, who are many, are one body</a:t>
            </a:r>
          </a:p>
          <a:p>
            <a:r>
              <a:rPr lang="en-US" sz="4000" b="1" i="1" dirty="0" smtClean="0"/>
              <a:t>In Christ and individually members  one of another.,</a:t>
            </a:r>
            <a:endParaRPr lang="en-US" sz="4000" b="1" i="1" dirty="0"/>
          </a:p>
        </p:txBody>
      </p:sp>
    </p:spTree>
    <p:extLst>
      <p:ext uri="{BB962C8B-B14F-4D97-AF65-F5344CB8AC3E}">
        <p14:creationId xmlns:p14="http://schemas.microsoft.com/office/powerpoint/2010/main" val="116224696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91555" cy="6858000"/>
          </a:xfrm>
        </p:spPr>
        <p:txBody>
          <a:bodyPr/>
          <a:lstStyle/>
          <a:p>
            <a:pPr marL="0" indent="0">
              <a:buNone/>
            </a:pPr>
            <a:r>
              <a:rPr lang="en-US" dirty="0" smtClean="0"/>
              <a:t> </a:t>
            </a:r>
            <a:endParaRPr lang="en-US" dirty="0" smtClean="0"/>
          </a:p>
          <a:p>
            <a:r>
              <a:rPr lang="en-US" sz="3600" b="1" dirty="0"/>
              <a:t>Matthew </a:t>
            </a:r>
            <a:r>
              <a:rPr lang="en-US" sz="3600" b="1" dirty="0" smtClean="0"/>
              <a:t>5:14-16</a:t>
            </a:r>
          </a:p>
          <a:p>
            <a:r>
              <a:rPr lang="en-US" sz="3600" baseline="30000" dirty="0" smtClean="0"/>
              <a:t>14</a:t>
            </a:r>
            <a:r>
              <a:rPr lang="en-US" sz="3600" baseline="30000" dirty="0"/>
              <a:t> </a:t>
            </a:r>
            <a:r>
              <a:rPr lang="en-US" sz="3600" dirty="0"/>
              <a:t>Ye are the light of the world. </a:t>
            </a:r>
            <a:endParaRPr lang="en-US" sz="3600" dirty="0" smtClean="0"/>
          </a:p>
          <a:p>
            <a:r>
              <a:rPr lang="en-US" sz="3600" dirty="0" smtClean="0"/>
              <a:t>   A </a:t>
            </a:r>
            <a:r>
              <a:rPr lang="en-US" sz="3600" dirty="0"/>
              <a:t>city that is set on an hill cannot be hid.</a:t>
            </a:r>
          </a:p>
          <a:p>
            <a:r>
              <a:rPr lang="en-US" sz="3600" baseline="30000" dirty="0"/>
              <a:t>15 </a:t>
            </a:r>
            <a:r>
              <a:rPr lang="en-US" sz="3600" dirty="0"/>
              <a:t>Neither do men light a candle, and put it under a bushel, but on a candlestick; and it giveth light unto all that are in the house.</a:t>
            </a:r>
          </a:p>
          <a:p>
            <a:r>
              <a:rPr lang="en-US" sz="3600" b="1" u="sng" baseline="30000" dirty="0">
                <a:solidFill>
                  <a:srgbClr val="002060"/>
                </a:solidFill>
              </a:rPr>
              <a:t>16 </a:t>
            </a:r>
            <a:r>
              <a:rPr lang="en-US" sz="3600" b="1" u="sng" dirty="0">
                <a:solidFill>
                  <a:srgbClr val="002060"/>
                </a:solidFill>
              </a:rPr>
              <a:t>Let your light so shine before men, that they may see your good works, and glorify your Father which is in heaven.</a:t>
            </a:r>
          </a:p>
          <a:p>
            <a:endParaRPr lang="en-US" dirty="0"/>
          </a:p>
        </p:txBody>
      </p:sp>
    </p:spTree>
    <p:extLst>
      <p:ext uri="{BB962C8B-B14F-4D97-AF65-F5344CB8AC3E}">
        <p14:creationId xmlns:p14="http://schemas.microsoft.com/office/powerpoint/2010/main" val="227473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3" y="103908"/>
            <a:ext cx="11918372" cy="6754091"/>
          </a:xfrm>
        </p:spPr>
        <p:txBody>
          <a:bodyPr>
            <a:normAutofit/>
          </a:bodyPr>
          <a:lstStyle/>
          <a:p>
            <a:pPr marL="0" indent="0">
              <a:buNone/>
            </a:pPr>
            <a:r>
              <a:rPr lang="en-US" sz="3600" b="1" dirty="0" smtClean="0"/>
              <a:t>If you are a Christian, then you are a child of God</a:t>
            </a:r>
          </a:p>
          <a:p>
            <a:pPr marL="0" indent="0">
              <a:buNone/>
            </a:pPr>
            <a:r>
              <a:rPr lang="en-US" sz="3600" b="1" dirty="0" smtClean="0"/>
              <a:t>Spiritually. </a:t>
            </a:r>
          </a:p>
          <a:p>
            <a:endParaRPr lang="en-US" sz="3600" b="1" dirty="0"/>
          </a:p>
          <a:p>
            <a:r>
              <a:rPr lang="en-US" sz="3600" b="1" dirty="0" smtClean="0"/>
              <a:t>…Why are you here?   To glorify God</a:t>
            </a:r>
            <a:r>
              <a:rPr lang="en-US" sz="3600" b="1" dirty="0" smtClean="0"/>
              <a:t>.. I Pet. 4:11</a:t>
            </a:r>
            <a:endParaRPr lang="en-US" sz="3600" b="1" dirty="0" smtClean="0"/>
          </a:p>
          <a:p>
            <a:r>
              <a:rPr lang="en-US" sz="3600" b="1" dirty="0" smtClean="0"/>
              <a:t>…What made you special? </a:t>
            </a:r>
            <a:r>
              <a:rPr lang="en-US" sz="3600" b="1" dirty="0"/>
              <a:t> </a:t>
            </a:r>
            <a:r>
              <a:rPr lang="en-US" sz="3600" b="1" dirty="0" smtClean="0"/>
              <a:t>God hath chosen us. </a:t>
            </a:r>
            <a:endParaRPr lang="en-US" sz="3600" b="1" dirty="0" smtClean="0"/>
          </a:p>
          <a:p>
            <a:r>
              <a:rPr lang="en-US" sz="3600" b="1" dirty="0"/>
              <a:t> </a:t>
            </a:r>
            <a:r>
              <a:rPr lang="en-US" sz="3600" b="1" dirty="0" smtClean="0"/>
              <a:t>    The awful price Christ paid:   </a:t>
            </a:r>
          </a:p>
          <a:p>
            <a:r>
              <a:rPr lang="en-US" sz="3600" b="1" dirty="0"/>
              <a:t> </a:t>
            </a:r>
            <a:r>
              <a:rPr lang="en-US" sz="3600" b="1" dirty="0" smtClean="0"/>
              <a:t>      Redeemed you by His </a:t>
            </a:r>
            <a:r>
              <a:rPr lang="en-US" sz="3600" b="1" dirty="0" smtClean="0"/>
              <a:t>blood  Rom. 5:8-9</a:t>
            </a:r>
            <a:endParaRPr lang="en-US" sz="3600" b="1" dirty="0" smtClean="0"/>
          </a:p>
          <a:p>
            <a:r>
              <a:rPr lang="en-US" sz="3600" b="1" dirty="0" smtClean="0"/>
              <a:t>…How are you suppose to live</a:t>
            </a:r>
            <a:r>
              <a:rPr lang="en-US" sz="3600" b="1" dirty="0" smtClean="0"/>
              <a:t>?   “Live for Jesus, O</a:t>
            </a:r>
          </a:p>
          <a:p>
            <a:r>
              <a:rPr lang="en-US" sz="3600" b="1" dirty="0" smtClean="0"/>
              <a:t>My brother”   Phil. 1:27</a:t>
            </a:r>
            <a:endParaRPr lang="en-US" sz="3600" b="1" dirty="0" smtClean="0"/>
          </a:p>
        </p:txBody>
      </p:sp>
    </p:spTree>
    <p:extLst>
      <p:ext uri="{BB962C8B-B14F-4D97-AF65-F5344CB8AC3E}">
        <p14:creationId xmlns:p14="http://schemas.microsoft.com/office/powerpoint/2010/main" val="216038253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3" y="114300"/>
            <a:ext cx="11959936" cy="6660573"/>
          </a:xfrm>
        </p:spPr>
        <p:txBody>
          <a:bodyPr>
            <a:normAutofit fontScale="92500" lnSpcReduction="20000"/>
          </a:bodyPr>
          <a:lstStyle/>
          <a:p>
            <a:r>
              <a:rPr lang="en-US" sz="4400" b="1" i="1" u="sng" dirty="0" smtClean="0">
                <a:solidFill>
                  <a:srgbClr val="00B050"/>
                </a:solidFill>
              </a:rPr>
              <a:t>Others      Remembered who they were….</a:t>
            </a:r>
          </a:p>
          <a:p>
            <a:pPr marL="0" indent="0">
              <a:buNone/>
            </a:pPr>
            <a:r>
              <a:rPr lang="en-US" sz="4400" b="1" dirty="0" smtClean="0"/>
              <a:t>   Paul…remembered </a:t>
            </a:r>
            <a:r>
              <a:rPr lang="en-US" sz="4400" b="1" dirty="0" smtClean="0"/>
              <a:t>who he was   I Tim. </a:t>
            </a:r>
            <a:r>
              <a:rPr lang="en-US" sz="4400" b="1" dirty="0" smtClean="0"/>
              <a:t>1:15</a:t>
            </a:r>
          </a:p>
          <a:p>
            <a:pPr marL="0" indent="0">
              <a:buNone/>
            </a:pPr>
            <a:endParaRPr lang="en-US" sz="4400" b="1" dirty="0" smtClean="0"/>
          </a:p>
          <a:p>
            <a:r>
              <a:rPr lang="en-US" sz="4400" b="1" dirty="0" smtClean="0"/>
              <a:t> </a:t>
            </a:r>
            <a:r>
              <a:rPr lang="en-US" sz="4400" b="1" dirty="0" err="1" smtClean="0"/>
              <a:t>Joseph</a:t>
            </a:r>
            <a:r>
              <a:rPr lang="en-US" sz="4400" b="1" dirty="0" err="1" smtClean="0"/>
              <a:t>..remembered</a:t>
            </a:r>
            <a:r>
              <a:rPr lang="en-US" sz="4400" b="1" dirty="0" smtClean="0"/>
              <a:t> who he was  Gen. </a:t>
            </a:r>
            <a:r>
              <a:rPr lang="en-US" sz="4400" b="1" dirty="0" smtClean="0"/>
              <a:t>39:8-9</a:t>
            </a:r>
          </a:p>
          <a:p>
            <a:r>
              <a:rPr lang="en-US" sz="4400" baseline="30000" dirty="0"/>
              <a:t> </a:t>
            </a:r>
            <a:r>
              <a:rPr lang="en-US" sz="4400" dirty="0"/>
              <a:t>But he refused, and said unto his master's wife, Behold, my master </a:t>
            </a:r>
            <a:r>
              <a:rPr lang="en-US" sz="4400" dirty="0" err="1"/>
              <a:t>wotteth</a:t>
            </a:r>
            <a:r>
              <a:rPr lang="en-US" sz="4400" dirty="0"/>
              <a:t> not what is with me in the house, and he hath committed all that he hath to my hand;</a:t>
            </a:r>
          </a:p>
          <a:p>
            <a:r>
              <a:rPr lang="en-US" sz="4400" baseline="30000" dirty="0"/>
              <a:t>9 </a:t>
            </a:r>
            <a:r>
              <a:rPr lang="en-US" sz="4400" dirty="0"/>
              <a:t>There is none greater in this house than I; neither hath he kept back any thing from me but thee, because thou art his wife: </a:t>
            </a:r>
            <a:r>
              <a:rPr lang="en-US" sz="4400" b="1" u="sng" dirty="0">
                <a:solidFill>
                  <a:srgbClr val="00B050"/>
                </a:solidFill>
              </a:rPr>
              <a:t>how then can I do this great wickedness, and sin against God?</a:t>
            </a:r>
          </a:p>
          <a:p>
            <a:endParaRPr lang="en-US" dirty="0"/>
          </a:p>
        </p:txBody>
      </p:sp>
    </p:spTree>
    <p:extLst>
      <p:ext uri="{BB962C8B-B14F-4D97-AF65-F5344CB8AC3E}">
        <p14:creationId xmlns:p14="http://schemas.microsoft.com/office/powerpoint/2010/main" val="2322204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par>
                                <p:cTn id="27" presetID="31"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4" end="4"/>
                                            </p:txEl>
                                          </p:spTgt>
                                        </p:tgtEl>
                                      </p:cBhvr>
                                    </p:animEffect>
                                  </p:childTnLst>
                                </p:cTn>
                              </p:par>
                              <p:par>
                                <p:cTn id="33" presetID="31" presetClass="entr" presetSubtype="0"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858000"/>
          </a:xfrm>
        </p:spPr>
        <p:txBody>
          <a:bodyPr>
            <a:normAutofit/>
          </a:bodyPr>
          <a:lstStyle/>
          <a:p>
            <a:endParaRPr lang="en-US" baseline="30000" dirty="0" smtClean="0"/>
          </a:p>
          <a:p>
            <a:r>
              <a:rPr lang="en-US" sz="3600" baseline="30000" dirty="0"/>
              <a:t> </a:t>
            </a:r>
            <a:r>
              <a:rPr lang="en-US" sz="3600" dirty="0" smtClean="0"/>
              <a:t>  </a:t>
            </a:r>
            <a:r>
              <a:rPr lang="en-US" sz="3600" b="1" u="sng" dirty="0" smtClean="0">
                <a:solidFill>
                  <a:srgbClr val="7030A0"/>
                </a:solidFill>
              </a:rPr>
              <a:t>Acts   4:8-14</a:t>
            </a:r>
            <a:endParaRPr lang="en-US" sz="3600" b="1" u="sng" baseline="30000" dirty="0" smtClean="0">
              <a:solidFill>
                <a:srgbClr val="7030A0"/>
              </a:solidFill>
            </a:endParaRPr>
          </a:p>
          <a:p>
            <a:r>
              <a:rPr lang="en-US" sz="3600" baseline="30000" dirty="0" smtClean="0"/>
              <a:t>8</a:t>
            </a:r>
            <a:r>
              <a:rPr lang="en-US" sz="3600" baseline="30000" dirty="0"/>
              <a:t> </a:t>
            </a:r>
            <a:r>
              <a:rPr lang="en-US" sz="3600" dirty="0"/>
              <a:t>Then Peter, filled with the Holy Ghost, said unto them, Ye rulers of the people, and elders of Israel,</a:t>
            </a:r>
          </a:p>
          <a:p>
            <a:r>
              <a:rPr lang="en-US" sz="3600" baseline="30000" dirty="0"/>
              <a:t>9 </a:t>
            </a:r>
            <a:r>
              <a:rPr lang="en-US" sz="3600" dirty="0"/>
              <a:t>If we this day be examined of the good deed done to the impotent man, by what means he is made whole;</a:t>
            </a:r>
          </a:p>
          <a:p>
            <a:r>
              <a:rPr lang="en-US" sz="3600" baseline="30000" dirty="0"/>
              <a:t>10 </a:t>
            </a:r>
            <a:r>
              <a:rPr lang="en-US" sz="3600" dirty="0"/>
              <a:t>Be it known unto you all, and to all the people of Israel, that by the name of Jesus Christ of Nazareth, whom ye crucified, whom God raised from the dead, even by him doth this man stand here before you whole.</a:t>
            </a:r>
          </a:p>
          <a:p>
            <a:r>
              <a:rPr lang="en-US" sz="3600" baseline="30000" dirty="0"/>
              <a:t>11 </a:t>
            </a:r>
            <a:r>
              <a:rPr lang="en-US" sz="3600" dirty="0"/>
              <a:t>This is the stone which was set at </a:t>
            </a:r>
            <a:r>
              <a:rPr lang="en-US" sz="3600" dirty="0" err="1"/>
              <a:t>nought</a:t>
            </a:r>
            <a:r>
              <a:rPr lang="en-US" sz="3600" dirty="0"/>
              <a:t> of you builders, which is become the head of the corner.</a:t>
            </a:r>
          </a:p>
          <a:p>
            <a:endParaRPr lang="en-US" dirty="0"/>
          </a:p>
        </p:txBody>
      </p:sp>
    </p:spTree>
    <p:extLst>
      <p:ext uri="{BB962C8B-B14F-4D97-AF65-F5344CB8AC3E}">
        <p14:creationId xmlns:p14="http://schemas.microsoft.com/office/powerpoint/2010/main" val="186113437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92000" cy="6733309"/>
          </a:xfrm>
        </p:spPr>
        <p:txBody>
          <a:bodyPr>
            <a:noAutofit/>
          </a:bodyPr>
          <a:lstStyle/>
          <a:p>
            <a:endParaRPr lang="en-US" sz="3600" dirty="0" smtClean="0"/>
          </a:p>
          <a:p>
            <a:endParaRPr lang="en-US" sz="3600" dirty="0"/>
          </a:p>
          <a:p>
            <a:r>
              <a:rPr lang="en-US" sz="4400" dirty="0" smtClean="0"/>
              <a:t>Like the woman who had been taken in the very </a:t>
            </a:r>
            <a:endParaRPr lang="en-US" sz="4400" dirty="0" smtClean="0"/>
          </a:p>
          <a:p>
            <a:r>
              <a:rPr lang="en-US" sz="4400" dirty="0" smtClean="0"/>
              <a:t>act </a:t>
            </a:r>
            <a:r>
              <a:rPr lang="en-US" sz="4400" dirty="0" smtClean="0"/>
              <a:t>of </a:t>
            </a:r>
          </a:p>
          <a:p>
            <a:r>
              <a:rPr lang="en-US" sz="4400" dirty="0" smtClean="0"/>
              <a:t>Adultery </a:t>
            </a:r>
            <a:r>
              <a:rPr lang="en-US" sz="4400" dirty="0" smtClean="0"/>
              <a:t>. </a:t>
            </a:r>
            <a:r>
              <a:rPr lang="en-US" sz="4400" dirty="0" smtClean="0"/>
              <a:t>listen to </a:t>
            </a:r>
            <a:r>
              <a:rPr lang="en-US" sz="4400" dirty="0" smtClean="0"/>
              <a:t>what Jesus told her:</a:t>
            </a:r>
          </a:p>
          <a:p>
            <a:endParaRPr lang="en-US" sz="4400" dirty="0"/>
          </a:p>
          <a:p>
            <a:r>
              <a:rPr lang="en-US" sz="4400" b="1" u="sng" dirty="0" smtClean="0">
                <a:solidFill>
                  <a:srgbClr val="00B050"/>
                </a:solidFill>
              </a:rPr>
              <a:t>John 8:5-11 </a:t>
            </a:r>
            <a:endParaRPr lang="en-US" sz="3600" b="1" u="sng" dirty="0">
              <a:solidFill>
                <a:srgbClr val="00B050"/>
              </a:solidFill>
            </a:endParaRPr>
          </a:p>
        </p:txBody>
      </p:sp>
    </p:spTree>
    <p:extLst>
      <p:ext uri="{BB962C8B-B14F-4D97-AF65-F5344CB8AC3E}">
        <p14:creationId xmlns:p14="http://schemas.microsoft.com/office/powerpoint/2010/main" val="32983923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1353800" cy="6858000"/>
          </a:xfrm>
        </p:spPr>
        <p:txBody>
          <a:bodyPr>
            <a:normAutofit/>
          </a:bodyPr>
          <a:lstStyle/>
          <a:p>
            <a:endParaRPr lang="en-US" baseline="30000" dirty="0" smtClean="0"/>
          </a:p>
          <a:p>
            <a:r>
              <a:rPr lang="en-US" sz="3600" baseline="30000" dirty="0" smtClean="0"/>
              <a:t>Her</a:t>
            </a:r>
            <a:r>
              <a:rPr lang="en-US" sz="3600" dirty="0" smtClean="0"/>
              <a:t> Accusers said: </a:t>
            </a:r>
            <a:endParaRPr lang="en-US" sz="3600" baseline="30000" dirty="0" smtClean="0"/>
          </a:p>
          <a:p>
            <a:r>
              <a:rPr lang="en-US" sz="3600" baseline="30000" dirty="0" smtClean="0"/>
              <a:t>5</a:t>
            </a:r>
            <a:r>
              <a:rPr lang="en-US" sz="3600" baseline="30000" dirty="0"/>
              <a:t> </a:t>
            </a:r>
            <a:r>
              <a:rPr lang="en-US" sz="3600" dirty="0"/>
              <a:t>Now Moses in the law commanded us, that such should be stoned: but what </a:t>
            </a:r>
            <a:r>
              <a:rPr lang="en-US" sz="3600" dirty="0" err="1"/>
              <a:t>sayest</a:t>
            </a:r>
            <a:r>
              <a:rPr lang="en-US" sz="3600" dirty="0"/>
              <a:t> thou?</a:t>
            </a:r>
          </a:p>
          <a:p>
            <a:r>
              <a:rPr lang="en-US" sz="3600" baseline="30000" dirty="0"/>
              <a:t>6 </a:t>
            </a:r>
            <a:r>
              <a:rPr lang="en-US" sz="3600" dirty="0"/>
              <a:t>This they said, </a:t>
            </a:r>
            <a:r>
              <a:rPr lang="en-US" sz="3600" b="1" u="sng" dirty="0"/>
              <a:t>tempting him</a:t>
            </a:r>
            <a:r>
              <a:rPr lang="en-US" sz="3600" dirty="0"/>
              <a:t>, that they might have to accuse him. But Jesus stooped down, and </a:t>
            </a:r>
            <a:r>
              <a:rPr lang="en-US" sz="3600" b="1" u="sng" dirty="0">
                <a:solidFill>
                  <a:srgbClr val="00B050"/>
                </a:solidFill>
                <a:effectLst>
                  <a:outerShdw blurRad="38100" dist="38100" dir="2700000" algn="tl">
                    <a:srgbClr val="000000">
                      <a:alpha val="43137"/>
                    </a:srgbClr>
                  </a:outerShdw>
                </a:effectLst>
              </a:rPr>
              <a:t>with his finger </a:t>
            </a:r>
            <a:r>
              <a:rPr lang="en-US" sz="3600" b="1" u="sng" dirty="0">
                <a:effectLst>
                  <a:outerShdw blurRad="38100" dist="38100" dir="2700000" algn="tl">
                    <a:srgbClr val="000000">
                      <a:alpha val="43137"/>
                    </a:srgbClr>
                  </a:outerShdw>
                </a:effectLst>
              </a:rPr>
              <a:t>wrote on the ground</a:t>
            </a:r>
            <a:r>
              <a:rPr lang="en-US" sz="3600" dirty="0"/>
              <a:t>, as though he heard them not.</a:t>
            </a:r>
          </a:p>
          <a:p>
            <a:r>
              <a:rPr lang="en-US" sz="3600" baseline="30000" dirty="0"/>
              <a:t>7 </a:t>
            </a:r>
            <a:r>
              <a:rPr lang="en-US" sz="3600" dirty="0"/>
              <a:t>So when they continued asking him, he lifted up himself, and said unto them, He that is without sin among you, let him first cast a stone at her.</a:t>
            </a:r>
          </a:p>
          <a:p>
            <a:r>
              <a:rPr lang="en-US" sz="3600" baseline="30000" dirty="0"/>
              <a:t>8 </a:t>
            </a:r>
            <a:r>
              <a:rPr lang="en-US" sz="3600" dirty="0"/>
              <a:t>And </a:t>
            </a:r>
            <a:r>
              <a:rPr lang="en-US" sz="3600" b="1" dirty="0">
                <a:solidFill>
                  <a:srgbClr val="002060"/>
                </a:solidFill>
              </a:rPr>
              <a:t>again he stooped down, and wrote on the ground</a:t>
            </a:r>
            <a:r>
              <a:rPr lang="en-US" sz="3600" dirty="0"/>
              <a:t>.</a:t>
            </a:r>
          </a:p>
          <a:p>
            <a:endParaRPr lang="en-US" dirty="0"/>
          </a:p>
        </p:txBody>
      </p:sp>
    </p:spTree>
    <p:extLst>
      <p:ext uri="{BB962C8B-B14F-4D97-AF65-F5344CB8AC3E}">
        <p14:creationId xmlns:p14="http://schemas.microsoft.com/office/powerpoint/2010/main" val="398339032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27877" cy="6551525"/>
          </a:xfrm>
        </p:spPr>
        <p:txBody>
          <a:bodyPr>
            <a:normAutofit fontScale="92500"/>
          </a:bodyPr>
          <a:lstStyle/>
          <a:p>
            <a:endParaRPr lang="en-US" sz="3600" baseline="30000" dirty="0" smtClean="0"/>
          </a:p>
          <a:p>
            <a:r>
              <a:rPr lang="en-US" sz="3600" baseline="30000" dirty="0" smtClean="0"/>
              <a:t>9</a:t>
            </a:r>
            <a:r>
              <a:rPr lang="en-US" sz="3600" baseline="30000" dirty="0"/>
              <a:t> </a:t>
            </a:r>
            <a:r>
              <a:rPr lang="en-US" sz="3600" dirty="0"/>
              <a:t>And they which heard it, being </a:t>
            </a:r>
            <a:r>
              <a:rPr lang="en-US" sz="3600" b="1" u="sng" dirty="0">
                <a:solidFill>
                  <a:srgbClr val="FF0000"/>
                </a:solidFill>
              </a:rPr>
              <a:t>convicted</a:t>
            </a:r>
            <a:r>
              <a:rPr lang="en-US" sz="3600" dirty="0">
                <a:solidFill>
                  <a:srgbClr val="002060"/>
                </a:solidFill>
              </a:rPr>
              <a:t> by their own conscience, went out one by one</a:t>
            </a:r>
            <a:r>
              <a:rPr lang="en-US" sz="3600" dirty="0"/>
              <a:t>, beginning at the eldest, even unto the last: and Jesus was left alone, and the woman standing in the midst.</a:t>
            </a:r>
          </a:p>
          <a:p>
            <a:r>
              <a:rPr lang="en-US" sz="3600" baseline="30000" dirty="0"/>
              <a:t>10 </a:t>
            </a:r>
            <a:r>
              <a:rPr lang="en-US" sz="3600" dirty="0"/>
              <a:t>When Jesus had lifted up himself, and saw none but the woman, he said unto her, Woman, where are those thine accusers? hath no man condemned thee?</a:t>
            </a:r>
          </a:p>
          <a:p>
            <a:r>
              <a:rPr lang="en-US" sz="3600" b="1" u="sng" baseline="30000" dirty="0">
                <a:solidFill>
                  <a:srgbClr val="00B050"/>
                </a:solidFill>
                <a:effectLst>
                  <a:outerShdw blurRad="38100" dist="38100" dir="2700000" algn="tl">
                    <a:srgbClr val="000000">
                      <a:alpha val="43137"/>
                    </a:srgbClr>
                  </a:outerShdw>
                </a:effectLst>
              </a:rPr>
              <a:t>11 </a:t>
            </a:r>
            <a:r>
              <a:rPr lang="en-US" sz="3600" b="1" u="sng" dirty="0">
                <a:solidFill>
                  <a:srgbClr val="00B050"/>
                </a:solidFill>
                <a:effectLst>
                  <a:outerShdw blurRad="38100" dist="38100" dir="2700000" algn="tl">
                    <a:srgbClr val="000000">
                      <a:alpha val="43137"/>
                    </a:srgbClr>
                  </a:outerShdw>
                </a:effectLst>
              </a:rPr>
              <a:t>She said, No man, Lord. And Jesus said unto her, Neither do I condemn thee: go, and sin no more</a:t>
            </a:r>
            <a:r>
              <a:rPr lang="en-US" sz="3600" b="1" u="sng" dirty="0" smtClean="0">
                <a:solidFill>
                  <a:srgbClr val="00B050"/>
                </a:solidFill>
                <a:effectLst>
                  <a:outerShdw blurRad="38100" dist="38100" dir="2700000" algn="tl">
                    <a:srgbClr val="000000">
                      <a:alpha val="43137"/>
                    </a:srgbClr>
                  </a:outerShdw>
                </a:effectLst>
              </a:rPr>
              <a:t>.</a:t>
            </a:r>
          </a:p>
          <a:p>
            <a:endParaRPr lang="en-US" sz="3600" b="1" u="sng" dirty="0">
              <a:solidFill>
                <a:srgbClr val="00B050"/>
              </a:solidFill>
              <a:effectLst>
                <a:outerShdw blurRad="38100" dist="38100" dir="2700000" algn="tl">
                  <a:srgbClr val="000000">
                    <a:alpha val="43137"/>
                  </a:srgbClr>
                </a:outerShdw>
              </a:effectLst>
            </a:endParaRPr>
          </a:p>
          <a:p>
            <a:r>
              <a:rPr lang="en-US" sz="3600" b="1" u="sng" dirty="0">
                <a:effectLst>
                  <a:outerShdw blurRad="38100" dist="38100" dir="2700000" algn="tl">
                    <a:srgbClr val="000000">
                      <a:alpha val="43137"/>
                    </a:srgbClr>
                  </a:outerShdw>
                </a:effectLst>
              </a:rPr>
              <a:t>R</a:t>
            </a:r>
            <a:r>
              <a:rPr lang="en-US" sz="3600" b="1" u="sng" dirty="0" smtClean="0">
                <a:effectLst>
                  <a:outerShdw blurRad="38100" dist="38100" dir="2700000" algn="tl">
                    <a:srgbClr val="000000">
                      <a:alpha val="43137"/>
                    </a:srgbClr>
                  </a:outerShdw>
                </a:effectLst>
              </a:rPr>
              <a:t>emember who you are!</a:t>
            </a:r>
            <a:endParaRPr lang="en-US" sz="3600" b="1" u="sng" dirty="0" smtClean="0">
              <a:solidFill>
                <a:srgbClr val="00B050"/>
              </a:solidFill>
              <a:effectLst>
                <a:outerShdw blurRad="38100" dist="38100" dir="2700000" algn="tl">
                  <a:srgbClr val="000000">
                    <a:alpha val="43137"/>
                  </a:srgbClr>
                </a:outerShdw>
              </a:effectLst>
            </a:endParaRPr>
          </a:p>
          <a:p>
            <a:endParaRPr lang="en-US" b="1" u="sng" dirty="0">
              <a:solidFill>
                <a:srgbClr val="00B050"/>
              </a:solidFill>
              <a:effectLst>
                <a:outerShdw blurRad="38100" dist="38100" dir="2700000" algn="tl">
                  <a:srgbClr val="000000">
                    <a:alpha val="43137"/>
                  </a:srgbClr>
                </a:outerShdw>
              </a:effectLst>
            </a:endParaRPr>
          </a:p>
          <a:p>
            <a:r>
              <a:rPr lang="en-US" b="1" u="sng" dirty="0" smtClean="0">
                <a:solidFill>
                  <a:srgbClr val="00B050"/>
                </a:solidFill>
                <a:effectLst>
                  <a:outerShdw blurRad="38100" dist="38100" dir="2700000" algn="tl">
                    <a:srgbClr val="000000">
                      <a:alpha val="43137"/>
                    </a:srgbClr>
                  </a:outerShdw>
                </a:effectLst>
              </a:rPr>
              <a:t>      </a:t>
            </a:r>
            <a:endParaRPr lang="en-US" b="1" u="sng" dirty="0">
              <a:solidFill>
                <a:srgbClr val="00B050"/>
              </a:solidFill>
              <a:effectLst>
                <a:outerShdw blurRad="38100" dist="38100" dir="2700000" algn="tl">
                  <a:srgbClr val="000000">
                    <a:alpha val="43137"/>
                  </a:srgbClr>
                </a:outerShdw>
              </a:effectLst>
            </a:endParaRPr>
          </a:p>
          <a:p>
            <a:endParaRPr lang="en-US" dirty="0"/>
          </a:p>
        </p:txBody>
      </p:sp>
    </p:spTree>
    <p:extLst>
      <p:ext uri="{BB962C8B-B14F-4D97-AF65-F5344CB8AC3E}">
        <p14:creationId xmlns:p14="http://schemas.microsoft.com/office/powerpoint/2010/main" val="3824776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p:cTn id="1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52492"/>
          </a:xfrm>
        </p:spPr>
        <p:txBody>
          <a:bodyPr>
            <a:normAutofit lnSpcReduction="10000"/>
          </a:bodyPr>
          <a:lstStyle/>
          <a:p>
            <a:pPr marL="0" indent="0">
              <a:buNone/>
            </a:pPr>
            <a:r>
              <a:rPr lang="en-US" sz="3600" b="1" u="sng" dirty="0"/>
              <a:t>&lt;</a:t>
            </a:r>
            <a:r>
              <a:rPr lang="en-US" sz="3600" b="1" u="sng" dirty="0" smtClean="0"/>
              <a:t>Like </a:t>
            </a:r>
            <a:r>
              <a:rPr lang="en-US" sz="3600" b="1" u="sng" dirty="0"/>
              <a:t>the woman who was </a:t>
            </a:r>
            <a:r>
              <a:rPr lang="en-US" sz="3600" b="1" u="sng" dirty="0" smtClean="0"/>
              <a:t>a poor widow </a:t>
            </a:r>
            <a:r>
              <a:rPr lang="en-US" sz="3600" dirty="0" smtClean="0"/>
              <a:t>.…but </a:t>
            </a:r>
            <a:r>
              <a:rPr lang="en-US" sz="3600" dirty="0"/>
              <a:t>gave all that she </a:t>
            </a:r>
            <a:r>
              <a:rPr lang="en-US" sz="3600" dirty="0" smtClean="0"/>
              <a:t>had   </a:t>
            </a:r>
            <a:r>
              <a:rPr lang="en-US" sz="3600" b="1" u="sng" dirty="0" smtClean="0"/>
              <a:t>Mark 12:41-44</a:t>
            </a:r>
            <a:r>
              <a:rPr lang="en-US" sz="3600" b="1" u="sng" baseline="30000" dirty="0"/>
              <a:t> </a:t>
            </a:r>
            <a:r>
              <a:rPr lang="en-US" sz="3600" b="1" u="sng" dirty="0" smtClean="0"/>
              <a:t> </a:t>
            </a:r>
            <a:r>
              <a:rPr lang="en-US" sz="3600" dirty="0" smtClean="0"/>
              <a:t>And </a:t>
            </a:r>
            <a:r>
              <a:rPr lang="en-US" sz="3600" dirty="0"/>
              <a:t>Jesus sat over against the treasury, and beheld how the people cast money into the treasury: and many that were rich cast in much.</a:t>
            </a:r>
          </a:p>
          <a:p>
            <a:r>
              <a:rPr lang="en-US" sz="3600" baseline="30000" dirty="0"/>
              <a:t>42 </a:t>
            </a:r>
            <a:r>
              <a:rPr lang="en-US" sz="3600" dirty="0"/>
              <a:t>And there came a certain poor widow, and she threw in two mites, which make a </a:t>
            </a:r>
            <a:r>
              <a:rPr lang="en-US" sz="3600" dirty="0" smtClean="0"/>
              <a:t>farthing(2 small coins worth a penny NASV)  .</a:t>
            </a:r>
            <a:endParaRPr lang="en-US" sz="3600" dirty="0"/>
          </a:p>
          <a:p>
            <a:r>
              <a:rPr lang="en-US" sz="3600" baseline="30000" dirty="0"/>
              <a:t>43 </a:t>
            </a:r>
            <a:r>
              <a:rPr lang="en-US" sz="3600" dirty="0"/>
              <a:t>And he called unto him his disciples, and </a:t>
            </a:r>
            <a:r>
              <a:rPr lang="en-US" sz="3600" dirty="0" err="1"/>
              <a:t>saith</a:t>
            </a:r>
            <a:r>
              <a:rPr lang="en-US" sz="3600" dirty="0"/>
              <a:t> unto them, </a:t>
            </a:r>
            <a:r>
              <a:rPr lang="en-US" sz="3600" b="1" u="sng" dirty="0" smtClean="0"/>
              <a:t>Verily </a:t>
            </a:r>
            <a:r>
              <a:rPr lang="en-US" sz="3600" b="1" u="sng" dirty="0"/>
              <a:t>I say unto you, That this poor widow hath cast more in, than all they which have cast into the treasury:</a:t>
            </a:r>
          </a:p>
          <a:p>
            <a:r>
              <a:rPr lang="en-US" sz="3600" baseline="30000" dirty="0"/>
              <a:t>44 </a:t>
            </a:r>
            <a:r>
              <a:rPr lang="en-US" sz="3600" dirty="0"/>
              <a:t>For all they did cast in of their abundance; but </a:t>
            </a:r>
            <a:r>
              <a:rPr lang="en-US" sz="3600" b="1" i="1" u="sng" dirty="0"/>
              <a:t>she of her want did cast in all that she had, even all her living</a:t>
            </a:r>
            <a:r>
              <a:rPr lang="en-US" dirty="0" smtClean="0"/>
              <a:t>.</a:t>
            </a:r>
          </a:p>
          <a:p>
            <a:r>
              <a:rPr lang="en-US" dirty="0"/>
              <a:t> </a:t>
            </a:r>
            <a:r>
              <a:rPr lang="en-US" dirty="0" smtClean="0"/>
              <a:t>               </a:t>
            </a:r>
            <a:r>
              <a:rPr lang="en-US" sz="3600" b="1" i="1" u="sng" dirty="0" smtClean="0">
                <a:solidFill>
                  <a:srgbClr val="00B050"/>
                </a:solidFill>
                <a:effectLst>
                  <a:outerShdw blurRad="38100" dist="38100" dir="2700000" algn="tl">
                    <a:srgbClr val="000000">
                      <a:alpha val="43137"/>
                    </a:srgbClr>
                  </a:outerShdw>
                </a:effectLst>
              </a:rPr>
              <a:t>Remember Who You Are!!</a:t>
            </a:r>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370364781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pPr marL="0" indent="0">
              <a:buNone/>
            </a:pPr>
            <a:endParaRPr lang="en-US" sz="3600" b="1" u="sng" dirty="0" smtClean="0">
              <a:solidFill>
                <a:srgbClr val="7030A0"/>
              </a:solidFill>
            </a:endParaRPr>
          </a:p>
          <a:p>
            <a:pPr marL="0" indent="0">
              <a:buNone/>
            </a:pPr>
            <a:r>
              <a:rPr lang="en-US" sz="3600" b="1" u="sng" dirty="0">
                <a:solidFill>
                  <a:srgbClr val="7030A0"/>
                </a:solidFill>
              </a:rPr>
              <a:t>&lt;</a:t>
            </a:r>
            <a:r>
              <a:rPr lang="en-US" sz="3600" b="1" u="sng" dirty="0" smtClean="0">
                <a:solidFill>
                  <a:srgbClr val="7030A0"/>
                </a:solidFill>
              </a:rPr>
              <a:t>Like </a:t>
            </a:r>
            <a:r>
              <a:rPr lang="en-US" sz="3600" b="1" u="sng" dirty="0">
                <a:solidFill>
                  <a:srgbClr val="7030A0"/>
                </a:solidFill>
              </a:rPr>
              <a:t>the publican in Luke 18:13   “God be merciful to me</a:t>
            </a:r>
          </a:p>
          <a:p>
            <a:r>
              <a:rPr lang="en-US" sz="3600" b="1" u="sng" dirty="0">
                <a:solidFill>
                  <a:srgbClr val="7030A0"/>
                </a:solidFill>
              </a:rPr>
              <a:t>A (the) sinner”.</a:t>
            </a:r>
          </a:p>
          <a:p>
            <a:endParaRPr lang="en-US" sz="3600" dirty="0"/>
          </a:p>
          <a:p>
            <a:r>
              <a:rPr lang="en-US" sz="3600" b="1" u="sng" dirty="0" smtClean="0">
                <a:solidFill>
                  <a:schemeClr val="accent2">
                    <a:lumMod val="50000"/>
                  </a:schemeClr>
                </a:solidFill>
              </a:rPr>
              <a:t>&lt;Like </a:t>
            </a:r>
            <a:r>
              <a:rPr lang="en-US" sz="3600" b="1" u="sng" dirty="0">
                <a:solidFill>
                  <a:schemeClr val="accent2">
                    <a:lumMod val="50000"/>
                  </a:schemeClr>
                </a:solidFill>
              </a:rPr>
              <a:t>the apostle Peter, Who DENIED the Lord, 3 times,</a:t>
            </a:r>
          </a:p>
          <a:p>
            <a:r>
              <a:rPr lang="en-US" sz="3600" b="1" u="sng" dirty="0">
                <a:solidFill>
                  <a:schemeClr val="accent2">
                    <a:lumMod val="50000"/>
                  </a:schemeClr>
                </a:solidFill>
              </a:rPr>
              <a:t>‘go out and weep bitterly…and change’  Lk.22:61-62</a:t>
            </a:r>
          </a:p>
          <a:p>
            <a:r>
              <a:rPr lang="en-US" sz="3600" b="1" u="sng" baseline="30000" dirty="0">
                <a:solidFill>
                  <a:schemeClr val="accent2">
                    <a:lumMod val="50000"/>
                  </a:schemeClr>
                </a:solidFill>
              </a:rPr>
              <a:t>61 </a:t>
            </a:r>
            <a:r>
              <a:rPr lang="en-US" sz="3600" b="1" u="sng" dirty="0">
                <a:solidFill>
                  <a:schemeClr val="accent2">
                    <a:lumMod val="50000"/>
                  </a:schemeClr>
                </a:solidFill>
              </a:rPr>
              <a:t>And the Lord turned, and looked upon Peter. And Peter remembered the word of the Lord, how he had said unto him, Before the cock crow, thou shalt deny me thrice.</a:t>
            </a:r>
          </a:p>
          <a:p>
            <a:r>
              <a:rPr lang="en-US" sz="3600" b="1" u="sng" baseline="30000" dirty="0">
                <a:solidFill>
                  <a:schemeClr val="accent2">
                    <a:lumMod val="50000"/>
                  </a:schemeClr>
                </a:solidFill>
              </a:rPr>
              <a:t>62 </a:t>
            </a:r>
            <a:r>
              <a:rPr lang="en-US" sz="3600" b="1" u="sng" dirty="0">
                <a:solidFill>
                  <a:schemeClr val="accent2">
                    <a:lumMod val="50000"/>
                  </a:schemeClr>
                </a:solidFill>
              </a:rPr>
              <a:t>And Peter went out, and wept bitterly</a:t>
            </a:r>
          </a:p>
          <a:p>
            <a:endParaRPr lang="en-US" dirty="0"/>
          </a:p>
        </p:txBody>
      </p:sp>
    </p:spTree>
    <p:extLst>
      <p:ext uri="{BB962C8B-B14F-4D97-AF65-F5344CB8AC3E}">
        <p14:creationId xmlns:p14="http://schemas.microsoft.com/office/powerpoint/2010/main" val="367029622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0"/>
            <a:ext cx="12157364" cy="6785264"/>
          </a:xfrm>
        </p:spPr>
        <p:txBody>
          <a:bodyPr>
            <a:noAutofit/>
          </a:bodyPr>
          <a:lstStyle/>
          <a:p>
            <a:pPr marL="0" indent="0">
              <a:buNone/>
            </a:pPr>
            <a:r>
              <a:rPr lang="en-US" sz="3600" dirty="0" smtClean="0"/>
              <a:t> &lt; Like </a:t>
            </a:r>
            <a:r>
              <a:rPr lang="en-US" sz="3600" dirty="0" smtClean="0"/>
              <a:t>Mary, who set at ‘Jesus feet’ and listened to</a:t>
            </a:r>
          </a:p>
          <a:p>
            <a:r>
              <a:rPr lang="en-US" sz="3600" dirty="0" smtClean="0"/>
              <a:t>Jesus</a:t>
            </a:r>
            <a:r>
              <a:rPr lang="en-US" sz="3600" dirty="0" smtClean="0"/>
              <a:t>…” (Lk.10:39) Go </a:t>
            </a:r>
            <a:r>
              <a:rPr lang="en-US" sz="3600" dirty="0" smtClean="0"/>
              <a:t>and  learn God’s truth”    2 Tim.2 :15</a:t>
            </a:r>
          </a:p>
          <a:p>
            <a:pPr marL="0" indent="0">
              <a:buNone/>
            </a:pPr>
            <a:r>
              <a:rPr lang="en-US" sz="3600" b="1" u="sng" dirty="0" smtClean="0">
                <a:solidFill>
                  <a:srgbClr val="7030A0"/>
                </a:solidFill>
              </a:rPr>
              <a:t>Remember who you are:</a:t>
            </a:r>
          </a:p>
          <a:p>
            <a:r>
              <a:rPr lang="en-US" sz="3600" dirty="0" smtClean="0"/>
              <a:t>1.  Don’t smoke, don’t do drugs, don’t drink whiskey,</a:t>
            </a:r>
          </a:p>
          <a:p>
            <a:r>
              <a:rPr lang="en-US" sz="3600" dirty="0" smtClean="0"/>
              <a:t>Don’t’ engage in lustful dancing, keep your mouth</a:t>
            </a:r>
          </a:p>
          <a:p>
            <a:r>
              <a:rPr lang="en-US" sz="3600" dirty="0" smtClean="0"/>
              <a:t>Speaking things that honor God, not the things that</a:t>
            </a:r>
          </a:p>
          <a:p>
            <a:r>
              <a:rPr lang="en-US" sz="3600" dirty="0" smtClean="0"/>
              <a:t>Bring dishonor </a:t>
            </a:r>
          </a:p>
          <a:p>
            <a:r>
              <a:rPr lang="en-US" sz="3600" dirty="0" smtClean="0"/>
              <a:t>2.  Don’t lie, don’t steal, don’t speak gossipy about</a:t>
            </a:r>
          </a:p>
          <a:p>
            <a:r>
              <a:rPr lang="en-US" sz="3600" dirty="0" smtClean="0"/>
              <a:t>Your friends and neighbors.  </a:t>
            </a:r>
          </a:p>
          <a:p>
            <a:r>
              <a:rPr lang="en-US" sz="3600" dirty="0" smtClean="0"/>
              <a:t>3.  Count your blessings..</a:t>
            </a:r>
          </a:p>
          <a:p>
            <a:r>
              <a:rPr lang="en-US" sz="3600" dirty="0"/>
              <a:t> </a:t>
            </a:r>
            <a:r>
              <a:rPr lang="en-US" sz="3600" dirty="0" smtClean="0"/>
              <a:t>       </a:t>
            </a:r>
            <a:r>
              <a:rPr lang="en-US" sz="3600" b="1" i="1" u="sng" dirty="0" smtClean="0">
                <a:solidFill>
                  <a:srgbClr val="FF0000"/>
                </a:solidFill>
              </a:rPr>
              <a:t>REMEMBER WHO YOU ARE!!</a:t>
            </a:r>
            <a:endParaRPr lang="en-US" sz="3600" b="1" i="1" u="sng" dirty="0">
              <a:solidFill>
                <a:srgbClr val="FF0000"/>
              </a:solidFill>
            </a:endParaRPr>
          </a:p>
        </p:txBody>
      </p:sp>
    </p:spTree>
    <p:extLst>
      <p:ext uri="{BB962C8B-B14F-4D97-AF65-F5344CB8AC3E}">
        <p14:creationId xmlns:p14="http://schemas.microsoft.com/office/powerpoint/2010/main" val="301821497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444" y="0"/>
            <a:ext cx="12091555" cy="6858000"/>
          </a:xfrm>
        </p:spPr>
        <p:txBody>
          <a:bodyPr>
            <a:normAutofit/>
          </a:bodyPr>
          <a:lstStyle/>
          <a:p>
            <a:r>
              <a:rPr lang="en-US" sz="3600" b="1" dirty="0" smtClean="0"/>
              <a:t>No matter what life may hold</a:t>
            </a:r>
          </a:p>
          <a:p>
            <a:r>
              <a:rPr lang="en-US" sz="3600" b="1" dirty="0" smtClean="0"/>
              <a:t>And no matter what others around you </a:t>
            </a:r>
          </a:p>
          <a:p>
            <a:r>
              <a:rPr lang="en-US" sz="3600" b="1" dirty="0" smtClean="0"/>
              <a:t>May do or say,</a:t>
            </a:r>
          </a:p>
          <a:p>
            <a:r>
              <a:rPr lang="en-US" sz="3600" b="1" dirty="0" smtClean="0"/>
              <a:t>Remember—always remember—</a:t>
            </a:r>
          </a:p>
          <a:p>
            <a:r>
              <a:rPr lang="en-US" sz="3600" b="1" dirty="0"/>
              <a:t> </a:t>
            </a:r>
            <a:r>
              <a:rPr lang="en-US" sz="3600" b="1" dirty="0" smtClean="0"/>
              <a:t>  </a:t>
            </a:r>
            <a:r>
              <a:rPr lang="en-US" sz="4400" b="1" u="sng" dirty="0" smtClean="0">
                <a:solidFill>
                  <a:srgbClr val="00B050"/>
                </a:solidFill>
              </a:rPr>
              <a:t>WHO YOU ARE…</a:t>
            </a:r>
            <a:endParaRPr lang="en-US" sz="4400" b="1" u="sng" dirty="0">
              <a:solidFill>
                <a:srgbClr val="00B050"/>
              </a:solidFill>
            </a:endParaRPr>
          </a:p>
        </p:txBody>
      </p:sp>
    </p:spTree>
    <p:extLst>
      <p:ext uri="{BB962C8B-B14F-4D97-AF65-F5344CB8AC3E}">
        <p14:creationId xmlns:p14="http://schemas.microsoft.com/office/powerpoint/2010/main" val="276406050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373" y="0"/>
            <a:ext cx="12084627" cy="6622184"/>
          </a:xfrm>
        </p:spPr>
        <p:txBody>
          <a:bodyPr/>
          <a:lstStyle/>
          <a:p>
            <a:r>
              <a:rPr lang="en-US" b="1" dirty="0" smtClean="0">
                <a:solidFill>
                  <a:srgbClr val="7030A0"/>
                </a:solidFill>
              </a:rPr>
              <a:t>I AM A SINNER SAVED BY GRACE. </a:t>
            </a:r>
            <a:r>
              <a:rPr lang="en-US" b="1" dirty="0" smtClean="0">
                <a:solidFill>
                  <a:srgbClr val="7030A0"/>
                </a:solidFill>
              </a:rPr>
              <a:t>Eph. 2:8-10</a:t>
            </a:r>
          </a:p>
          <a:p>
            <a:endParaRPr lang="en-US" b="1" dirty="0" smtClean="0">
              <a:solidFill>
                <a:srgbClr val="7030A0"/>
              </a:solidFill>
            </a:endParaRPr>
          </a:p>
          <a:p>
            <a:r>
              <a:rPr lang="en-US" b="1" dirty="0" smtClean="0">
                <a:solidFill>
                  <a:srgbClr val="7030A0"/>
                </a:solidFill>
              </a:rPr>
              <a:t>I </a:t>
            </a:r>
            <a:r>
              <a:rPr lang="en-US" b="1" dirty="0" smtClean="0">
                <a:solidFill>
                  <a:srgbClr val="7030A0"/>
                </a:solidFill>
              </a:rPr>
              <a:t>AM A Redeemed </a:t>
            </a:r>
            <a:r>
              <a:rPr lang="en-US" b="1" dirty="0" smtClean="0">
                <a:solidFill>
                  <a:srgbClr val="7030A0"/>
                </a:solidFill>
              </a:rPr>
              <a:t>ONE- I Pet. 1:18</a:t>
            </a:r>
          </a:p>
          <a:p>
            <a:endParaRPr lang="en-US" b="1" dirty="0" smtClean="0">
              <a:solidFill>
                <a:srgbClr val="7030A0"/>
              </a:solidFill>
            </a:endParaRPr>
          </a:p>
          <a:p>
            <a:r>
              <a:rPr lang="en-US" b="1" dirty="0" smtClean="0">
                <a:solidFill>
                  <a:srgbClr val="7030A0"/>
                </a:solidFill>
              </a:rPr>
              <a:t>I AM A FOLLOWER OF JESUS </a:t>
            </a:r>
            <a:r>
              <a:rPr lang="en-US" b="1" dirty="0" smtClean="0">
                <a:solidFill>
                  <a:srgbClr val="7030A0"/>
                </a:solidFill>
              </a:rPr>
              <a:t>CHRIST . Matt. 16:24</a:t>
            </a:r>
          </a:p>
          <a:p>
            <a:endParaRPr lang="en-US" b="1" dirty="0" smtClean="0">
              <a:solidFill>
                <a:srgbClr val="7030A0"/>
              </a:solidFill>
            </a:endParaRPr>
          </a:p>
          <a:p>
            <a:r>
              <a:rPr lang="en-US" b="1" dirty="0" smtClean="0">
                <a:solidFill>
                  <a:srgbClr val="7030A0"/>
                </a:solidFill>
              </a:rPr>
              <a:t>I AM A THANKFUL </a:t>
            </a:r>
            <a:r>
              <a:rPr lang="en-US" b="1" dirty="0" smtClean="0">
                <a:solidFill>
                  <a:srgbClr val="7030A0"/>
                </a:solidFill>
              </a:rPr>
              <a:t>CHRISTIAN ..Acts 11:26; Acts 26:28; I Pet. 4:16</a:t>
            </a:r>
          </a:p>
          <a:p>
            <a:endParaRPr lang="en-US" b="1" dirty="0" smtClean="0">
              <a:solidFill>
                <a:srgbClr val="7030A0"/>
              </a:solidFill>
            </a:endParaRPr>
          </a:p>
          <a:p>
            <a:r>
              <a:rPr lang="en-US" b="1" dirty="0" smtClean="0">
                <a:solidFill>
                  <a:srgbClr val="7030A0"/>
                </a:solidFill>
              </a:rPr>
              <a:t>I AM A DISCIPLE OF THE KING </a:t>
            </a:r>
            <a:r>
              <a:rPr lang="en-US" b="1" dirty="0" smtClean="0">
                <a:solidFill>
                  <a:srgbClr val="7030A0"/>
                </a:solidFill>
              </a:rPr>
              <a:t>JESUS.  Acts 11:26</a:t>
            </a:r>
          </a:p>
          <a:p>
            <a:endParaRPr lang="en-US" b="1" dirty="0" smtClean="0">
              <a:solidFill>
                <a:srgbClr val="7030A0"/>
              </a:solidFill>
            </a:endParaRPr>
          </a:p>
          <a:p>
            <a:r>
              <a:rPr lang="en-US" b="1" dirty="0" smtClean="0">
                <a:solidFill>
                  <a:srgbClr val="7030A0"/>
                </a:solidFill>
              </a:rPr>
              <a:t>I AM A PERSON ON MY WAY TO </a:t>
            </a:r>
            <a:r>
              <a:rPr lang="en-US" b="1" dirty="0" smtClean="0">
                <a:solidFill>
                  <a:srgbClr val="7030A0"/>
                </a:solidFill>
              </a:rPr>
              <a:t>HEAVEN.  Lk.9:62</a:t>
            </a:r>
          </a:p>
          <a:p>
            <a:endParaRPr lang="en-US" b="1" dirty="0" smtClean="0">
              <a:solidFill>
                <a:srgbClr val="7030A0"/>
              </a:solidFill>
            </a:endParaRPr>
          </a:p>
          <a:p>
            <a:r>
              <a:rPr lang="en-US" b="1" dirty="0" smtClean="0">
                <a:solidFill>
                  <a:srgbClr val="7030A0"/>
                </a:solidFill>
              </a:rPr>
              <a:t>I AM A WHAT I AM BECAUSE OF JESUS MY LORD</a:t>
            </a:r>
            <a:r>
              <a:rPr lang="en-US" b="1" dirty="0" smtClean="0">
                <a:solidFill>
                  <a:srgbClr val="7030A0"/>
                </a:solidFill>
              </a:rPr>
              <a:t>! I Tim 1:15</a:t>
            </a:r>
            <a:endParaRPr lang="en-US" b="1" dirty="0" smtClean="0">
              <a:solidFill>
                <a:srgbClr val="7030A0"/>
              </a:solidFill>
            </a:endParaRPr>
          </a:p>
        </p:txBody>
      </p:sp>
    </p:spTree>
    <p:extLst>
      <p:ext uri="{BB962C8B-B14F-4D97-AF65-F5344CB8AC3E}">
        <p14:creationId xmlns:p14="http://schemas.microsoft.com/office/powerpoint/2010/main" val="1083421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p:cTn id="39"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p:cTn id="47"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78119" cy="6109398"/>
          </a:xfrm>
        </p:spPr>
        <p:txBody>
          <a:bodyPr>
            <a:normAutofit/>
          </a:bodyPr>
          <a:lstStyle/>
          <a:p>
            <a:r>
              <a:rPr lang="en-US" sz="3600" dirty="0" smtClean="0"/>
              <a:t>We cannot disappoint Him.  We dare not take </a:t>
            </a:r>
          </a:p>
          <a:p>
            <a:r>
              <a:rPr lang="en-US" sz="3600" dirty="0" smtClean="0"/>
              <a:t>Him for granted.  We will not turn from Him.</a:t>
            </a:r>
          </a:p>
          <a:p>
            <a:r>
              <a:rPr lang="en-US" sz="3600" dirty="0" smtClean="0"/>
              <a:t>And we will be faithful.   </a:t>
            </a:r>
            <a:r>
              <a:rPr lang="en-US" sz="3600" dirty="0" smtClean="0"/>
              <a:t>“</a:t>
            </a:r>
          </a:p>
          <a:p>
            <a:r>
              <a:rPr lang="en-US" sz="3600" dirty="0" smtClean="0"/>
              <a:t>Lord</a:t>
            </a:r>
            <a:r>
              <a:rPr lang="en-US" sz="3600" dirty="0" smtClean="0"/>
              <a:t>, you can count</a:t>
            </a:r>
          </a:p>
          <a:p>
            <a:r>
              <a:rPr lang="en-US" sz="3600" dirty="0" smtClean="0"/>
              <a:t>On me!”</a:t>
            </a:r>
          </a:p>
          <a:p>
            <a:endParaRPr lang="en-US" sz="3600" dirty="0"/>
          </a:p>
          <a:p>
            <a:r>
              <a:rPr lang="en-US" sz="3600" b="1" u="sng" dirty="0" smtClean="0">
                <a:solidFill>
                  <a:srgbClr val="FF0000"/>
                </a:solidFill>
              </a:rPr>
              <a:t>REMEMBER WHO YOU ARE!!</a:t>
            </a:r>
            <a:endParaRPr lang="en-US" sz="3600" b="1" u="sng" dirty="0">
              <a:solidFill>
                <a:srgbClr val="FF0000"/>
              </a:solidFill>
            </a:endParaRPr>
          </a:p>
        </p:txBody>
      </p:sp>
    </p:spTree>
    <p:extLst>
      <p:ext uri="{BB962C8B-B14F-4D97-AF65-F5344CB8AC3E}">
        <p14:creationId xmlns:p14="http://schemas.microsoft.com/office/powerpoint/2010/main" val="263973609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592" y="-1"/>
            <a:ext cx="12202391" cy="6774873"/>
          </a:xfrm>
        </p:spPr>
        <p:txBody>
          <a:bodyPr/>
          <a:lstStyle/>
          <a:p>
            <a:endParaRPr lang="en-US" sz="3600" dirty="0" smtClean="0">
              <a:effectLst/>
            </a:endParaRPr>
          </a:p>
          <a:p>
            <a:r>
              <a:rPr lang="en-US" sz="3600" dirty="0" smtClean="0">
                <a:effectLst/>
              </a:rPr>
              <a:t>  Don’t allow any circumstances in life to make </a:t>
            </a:r>
            <a:endParaRPr lang="en-US" sz="3600" dirty="0" smtClean="0">
              <a:effectLst/>
            </a:endParaRPr>
          </a:p>
          <a:p>
            <a:r>
              <a:rPr lang="en-US" sz="3600" dirty="0"/>
              <a:t> </a:t>
            </a:r>
            <a:r>
              <a:rPr lang="en-US" sz="3600" dirty="0" smtClean="0">
                <a:effectLst/>
              </a:rPr>
              <a:t>you </a:t>
            </a:r>
            <a:r>
              <a:rPr lang="en-US" sz="3600" dirty="0" smtClean="0">
                <a:effectLst/>
              </a:rPr>
              <a:t>forget </a:t>
            </a:r>
            <a:r>
              <a:rPr lang="en-US" sz="3600" b="1" dirty="0" smtClean="0">
                <a:effectLst/>
              </a:rPr>
              <a:t>who you are</a:t>
            </a:r>
            <a:r>
              <a:rPr lang="en-US" sz="3600" dirty="0" smtClean="0">
                <a:effectLst/>
              </a:rPr>
              <a:t>.</a:t>
            </a:r>
          </a:p>
          <a:p>
            <a:r>
              <a:rPr lang="en-US" sz="3600" dirty="0" smtClean="0">
                <a:effectLst/>
              </a:rPr>
              <a:t>C.  </a:t>
            </a:r>
            <a:r>
              <a:rPr lang="en-US" sz="4800" b="1" dirty="0" smtClean="0">
                <a:effectLst/>
              </a:rPr>
              <a:t>No matter what life may hold and </a:t>
            </a:r>
            <a:endParaRPr lang="en-US" sz="4800" b="1" dirty="0" smtClean="0">
              <a:effectLst/>
            </a:endParaRPr>
          </a:p>
          <a:p>
            <a:r>
              <a:rPr lang="en-US" sz="4800" b="1" dirty="0" smtClean="0">
                <a:effectLst/>
              </a:rPr>
              <a:t>no </a:t>
            </a:r>
            <a:r>
              <a:rPr lang="en-US" sz="4800" b="1" dirty="0" smtClean="0">
                <a:effectLst/>
              </a:rPr>
              <a:t>matter what others around you </a:t>
            </a:r>
            <a:endParaRPr lang="en-US" sz="4800" b="1" dirty="0" smtClean="0">
              <a:effectLst/>
            </a:endParaRPr>
          </a:p>
          <a:p>
            <a:r>
              <a:rPr lang="en-US" sz="4800" b="1" dirty="0" smtClean="0">
                <a:effectLst/>
              </a:rPr>
              <a:t>may </a:t>
            </a:r>
            <a:r>
              <a:rPr lang="en-US" sz="4800" b="1" dirty="0" smtClean="0">
                <a:effectLst/>
              </a:rPr>
              <a:t>do or say, </a:t>
            </a:r>
            <a:r>
              <a:rPr lang="en-US" sz="4800" b="1" u="sng" dirty="0" smtClean="0">
                <a:solidFill>
                  <a:srgbClr val="FF0000"/>
                </a:solidFill>
                <a:effectLst/>
              </a:rPr>
              <a:t>remember––always remember––who you are!</a:t>
            </a:r>
          </a:p>
          <a:p>
            <a:endParaRPr lang="en-US" dirty="0"/>
          </a:p>
        </p:txBody>
      </p:sp>
    </p:spTree>
    <p:extLst>
      <p:ext uri="{BB962C8B-B14F-4D97-AF65-F5344CB8AC3E}">
        <p14:creationId xmlns:p14="http://schemas.microsoft.com/office/powerpoint/2010/main" val="2333904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009" y="0"/>
            <a:ext cx="11911446" cy="6774873"/>
          </a:xfrm>
        </p:spPr>
        <p:txBody>
          <a:bodyPr>
            <a:normAutofit/>
          </a:bodyPr>
          <a:lstStyle/>
          <a:p>
            <a:endParaRPr lang="en-US" sz="3600" baseline="30000" dirty="0" smtClean="0"/>
          </a:p>
          <a:p>
            <a:r>
              <a:rPr lang="en-US" sz="3600" baseline="30000" dirty="0" smtClean="0"/>
              <a:t>12</a:t>
            </a:r>
            <a:r>
              <a:rPr lang="en-US" sz="3600" baseline="30000" dirty="0"/>
              <a:t> </a:t>
            </a:r>
            <a:r>
              <a:rPr lang="en-US" sz="3600" dirty="0"/>
              <a:t>Neither is there salvation in any other: for there is none other name under heaven given among men, whereby we must be saved.</a:t>
            </a:r>
          </a:p>
          <a:p>
            <a:r>
              <a:rPr lang="en-US" sz="3600" baseline="30000" dirty="0"/>
              <a:t>13 </a:t>
            </a:r>
            <a:r>
              <a:rPr lang="en-US" sz="3600" dirty="0"/>
              <a:t>Now when they saw the boldness of Peter and John, and perceived that they were unlearned and ignorant men, they </a:t>
            </a:r>
            <a:r>
              <a:rPr lang="en-US" sz="3600" dirty="0" err="1"/>
              <a:t>marvelled</a:t>
            </a:r>
            <a:r>
              <a:rPr lang="en-US" sz="3600" dirty="0"/>
              <a:t>; and </a:t>
            </a:r>
            <a:r>
              <a:rPr lang="en-US" sz="3600" b="1" i="1" u="sng" dirty="0">
                <a:solidFill>
                  <a:srgbClr val="0070C0"/>
                </a:solidFill>
              </a:rPr>
              <a:t>they took knowledge of them</a:t>
            </a:r>
            <a:r>
              <a:rPr lang="en-US" sz="3600" dirty="0"/>
              <a:t>,</a:t>
            </a:r>
            <a:r>
              <a:rPr lang="en-US" sz="3600" b="1" dirty="0">
                <a:solidFill>
                  <a:srgbClr val="7030A0"/>
                </a:solidFill>
              </a:rPr>
              <a:t> that they had been with Jesus.</a:t>
            </a:r>
          </a:p>
          <a:p>
            <a:r>
              <a:rPr lang="en-US" sz="3600" baseline="30000" dirty="0"/>
              <a:t>14 </a:t>
            </a:r>
            <a:r>
              <a:rPr lang="en-US" sz="3600" dirty="0"/>
              <a:t>And beholding the man which was healed standing with them, they could say nothing against it.</a:t>
            </a:r>
          </a:p>
        </p:txBody>
      </p:sp>
    </p:spTree>
    <p:extLst>
      <p:ext uri="{BB962C8B-B14F-4D97-AF65-F5344CB8AC3E}">
        <p14:creationId xmlns:p14="http://schemas.microsoft.com/office/powerpoint/2010/main" val="247858624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7917" cy="6695090"/>
          </a:xfrm>
        </p:spPr>
        <p:txBody>
          <a:bodyPr>
            <a:normAutofit/>
          </a:bodyPr>
          <a:lstStyle/>
          <a:p>
            <a:r>
              <a:rPr lang="en-US" sz="3600" dirty="0" smtClean="0"/>
              <a:t>Is your name written there?</a:t>
            </a:r>
          </a:p>
          <a:p>
            <a:endParaRPr lang="en-US" sz="3600" dirty="0"/>
          </a:p>
          <a:p>
            <a:r>
              <a:rPr lang="en-US" sz="3600" dirty="0" smtClean="0"/>
              <a:t>Has your name been blotted out of the book?</a:t>
            </a:r>
          </a:p>
          <a:p>
            <a:endParaRPr lang="en-US" sz="3600" dirty="0"/>
          </a:p>
          <a:p>
            <a:r>
              <a:rPr lang="en-US" sz="3600" dirty="0" smtClean="0"/>
              <a:t>It’s up to you…You make the final decision…we</a:t>
            </a:r>
          </a:p>
          <a:p>
            <a:r>
              <a:rPr lang="en-US" sz="3600" dirty="0" smtClean="0"/>
              <a:t>Pray for you, we urge you to live for Jesus, but </a:t>
            </a:r>
          </a:p>
          <a:p>
            <a:r>
              <a:rPr lang="en-US" sz="3600" dirty="0" smtClean="0"/>
              <a:t>It is all left up to you for your decision.  </a:t>
            </a:r>
          </a:p>
          <a:p>
            <a:endParaRPr lang="en-US" sz="3600" dirty="0"/>
          </a:p>
          <a:p>
            <a:r>
              <a:rPr lang="en-US" sz="3600" dirty="0" smtClean="0"/>
              <a:t>May God </a:t>
            </a:r>
            <a:r>
              <a:rPr lang="en-US" sz="3600" dirty="0" smtClean="0"/>
              <a:t>help </a:t>
            </a:r>
            <a:r>
              <a:rPr lang="en-US" sz="3600" dirty="0" smtClean="0"/>
              <a:t> </a:t>
            </a:r>
            <a:r>
              <a:rPr lang="en-US" sz="3600" dirty="0" smtClean="0"/>
              <a:t>you to make the right decision </a:t>
            </a:r>
          </a:p>
          <a:p>
            <a:r>
              <a:rPr lang="en-US" sz="3600" dirty="0" smtClean="0"/>
              <a:t>This morning!   </a:t>
            </a:r>
            <a:r>
              <a:rPr lang="en-US" sz="3600" b="1" u="sng" dirty="0" smtClean="0">
                <a:solidFill>
                  <a:srgbClr val="FF0000"/>
                </a:solidFill>
              </a:rPr>
              <a:t>Remember who you are!</a:t>
            </a:r>
            <a:endParaRPr lang="en-US" sz="3600" b="1" u="sng" dirty="0">
              <a:solidFill>
                <a:srgbClr val="FF0000"/>
              </a:solidFill>
            </a:endParaRPr>
          </a:p>
        </p:txBody>
      </p:sp>
    </p:spTree>
    <p:extLst>
      <p:ext uri="{BB962C8B-B14F-4D97-AF65-F5344CB8AC3E}">
        <p14:creationId xmlns:p14="http://schemas.microsoft.com/office/powerpoint/2010/main" val="5897397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7910" y="0"/>
            <a:ext cx="10515600" cy="1325563"/>
          </a:xfrm>
        </p:spPr>
        <p:txBody>
          <a:bodyPr/>
          <a:lstStyle/>
          <a:p>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0532" y="0"/>
            <a:ext cx="12191999" cy="6858000"/>
          </a:xfrm>
        </p:spPr>
      </p:pic>
      <p:sp>
        <p:nvSpPr>
          <p:cNvPr id="6" name="TextBox 5"/>
          <p:cNvSpPr txBox="1"/>
          <p:nvPr/>
        </p:nvSpPr>
        <p:spPr>
          <a:xfrm>
            <a:off x="3516923" y="2692958"/>
            <a:ext cx="6901441" cy="830997"/>
          </a:xfrm>
          <a:prstGeom prst="rect">
            <a:avLst/>
          </a:prstGeom>
          <a:noFill/>
        </p:spPr>
        <p:txBody>
          <a:bodyPr wrap="none" rtlCol="0">
            <a:spAutoFit/>
          </a:bodyPr>
          <a:lstStyle/>
          <a:p>
            <a:r>
              <a:rPr lang="en-US" sz="4800" b="1" dirty="0" smtClean="0">
                <a:solidFill>
                  <a:srgbClr val="FFFF00"/>
                </a:solidFill>
                <a:effectLst>
                  <a:outerShdw blurRad="38100" dist="38100" dir="2700000" algn="tl">
                    <a:srgbClr val="000000">
                      <a:alpha val="43137"/>
                    </a:srgbClr>
                  </a:outerShdw>
                </a:effectLst>
              </a:rPr>
              <a:t>Remember Who You Are</a:t>
            </a:r>
            <a:r>
              <a:rPr lang="en-US" sz="4800" b="1" dirty="0" smtClean="0">
                <a:solidFill>
                  <a:srgbClr val="7030A0"/>
                </a:solidFill>
              </a:rPr>
              <a:t>…</a:t>
            </a:r>
            <a:endParaRPr lang="en-US" sz="4800" b="1" dirty="0">
              <a:solidFill>
                <a:srgbClr val="7030A0"/>
              </a:solidFill>
            </a:endParaRPr>
          </a:p>
        </p:txBody>
      </p:sp>
    </p:spTree>
    <p:extLst>
      <p:ext uri="{BB962C8B-B14F-4D97-AF65-F5344CB8AC3E}">
        <p14:creationId xmlns:p14="http://schemas.microsoft.com/office/powerpoint/2010/main" val="40352904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00833"/>
            <a:ext cx="11253592" cy="6089281"/>
          </a:xfrm>
        </p:spPr>
        <p:txBody>
          <a:bodyPr/>
          <a:lstStyle/>
          <a:p>
            <a:endParaRPr lang="en-US" dirty="0" smtClean="0"/>
          </a:p>
          <a:p>
            <a:r>
              <a:rPr lang="en-US" sz="4400" b="1" dirty="0" smtClean="0"/>
              <a:t>What a wonderful explanation:</a:t>
            </a:r>
          </a:p>
          <a:p>
            <a:r>
              <a:rPr lang="en-US" sz="4400" b="1" dirty="0"/>
              <a:t> </a:t>
            </a:r>
            <a:r>
              <a:rPr lang="en-US" sz="4400" b="1" dirty="0" smtClean="0"/>
              <a:t>   They noted that these Apostles had been with Jesus.</a:t>
            </a:r>
          </a:p>
          <a:p>
            <a:endParaRPr lang="en-US" sz="4400" b="1" dirty="0"/>
          </a:p>
          <a:p>
            <a:r>
              <a:rPr lang="en-US" sz="4400" b="1" dirty="0" smtClean="0"/>
              <a:t>It makes a difference to be known that you have been With Jesus!</a:t>
            </a:r>
            <a:endParaRPr lang="en-US" sz="4400" b="1" dirty="0"/>
          </a:p>
        </p:txBody>
      </p:sp>
    </p:spTree>
    <p:extLst>
      <p:ext uri="{BB962C8B-B14F-4D97-AF65-F5344CB8AC3E}">
        <p14:creationId xmlns:p14="http://schemas.microsoft.com/office/powerpoint/2010/main" val="26071826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708" y="0"/>
            <a:ext cx="12088091" cy="6556664"/>
          </a:xfrm>
        </p:spPr>
        <p:txBody>
          <a:bodyPr>
            <a:normAutofit lnSpcReduction="10000"/>
          </a:bodyPr>
          <a:lstStyle/>
          <a:p>
            <a:r>
              <a:rPr lang="en-US" sz="4000" b="1" u="sng" baseline="30000" dirty="0" smtClean="0">
                <a:solidFill>
                  <a:srgbClr val="FF0000"/>
                </a:solidFill>
                <a:effectLst>
                  <a:outerShdw blurRad="38100" dist="38100" dir="2700000" algn="tl">
                    <a:srgbClr val="000000">
                      <a:alpha val="43137"/>
                    </a:srgbClr>
                  </a:outerShdw>
                </a:effectLst>
              </a:rPr>
              <a:t>Phil. 1: 19</a:t>
            </a:r>
            <a:r>
              <a:rPr lang="en-US" sz="3600" baseline="30000" dirty="0"/>
              <a:t> </a:t>
            </a:r>
            <a:r>
              <a:rPr lang="en-US" sz="3600" dirty="0"/>
              <a:t>For I know that this shall turn to my salvation through your prayer, and the supply of the Spirit of Jesus Christ,</a:t>
            </a:r>
          </a:p>
          <a:p>
            <a:r>
              <a:rPr lang="en-US" sz="3600" baseline="30000" dirty="0"/>
              <a:t>20 </a:t>
            </a:r>
            <a:r>
              <a:rPr lang="en-US" sz="3600" dirty="0"/>
              <a:t>According to my earnest expectation and my hope, that in nothing I shall be ashamed, but that with all boldness, as always, </a:t>
            </a:r>
            <a:r>
              <a:rPr lang="en-US" sz="3600" b="1" i="1" u="sng" dirty="0">
                <a:solidFill>
                  <a:srgbClr val="FF0000"/>
                </a:solidFill>
              </a:rPr>
              <a:t>so now also Christ shall be magnified in my body, whether it be by life, or by death</a:t>
            </a:r>
            <a:r>
              <a:rPr lang="en-US" sz="3600" dirty="0"/>
              <a:t>.</a:t>
            </a:r>
          </a:p>
          <a:p>
            <a:r>
              <a:rPr lang="en-US" sz="3600" baseline="30000" dirty="0"/>
              <a:t>21 </a:t>
            </a:r>
            <a:r>
              <a:rPr lang="en-US" sz="3600" dirty="0"/>
              <a:t>For to me to live is Christ, and to die is gain.</a:t>
            </a:r>
          </a:p>
          <a:p>
            <a:r>
              <a:rPr lang="en-US" sz="3600" baseline="30000" dirty="0"/>
              <a:t>22 </a:t>
            </a:r>
            <a:r>
              <a:rPr lang="en-US" sz="3600" dirty="0"/>
              <a:t>But if I live in the flesh, this is the fruit of my </a:t>
            </a:r>
            <a:r>
              <a:rPr lang="en-US" sz="3600" dirty="0" err="1"/>
              <a:t>labour</a:t>
            </a:r>
            <a:r>
              <a:rPr lang="en-US" sz="3600" dirty="0"/>
              <a:t>: yet what I shall choose I wot not.</a:t>
            </a:r>
          </a:p>
          <a:p>
            <a:r>
              <a:rPr lang="en-US" sz="3600" baseline="30000" dirty="0"/>
              <a:t>23 </a:t>
            </a:r>
            <a:r>
              <a:rPr lang="en-US" sz="3600" dirty="0"/>
              <a:t>For I am in a strait betwixt two, having a desire to depart, and to be with Christ; which is far better:</a:t>
            </a:r>
          </a:p>
          <a:p>
            <a:r>
              <a:rPr lang="en-US" sz="3600" baseline="30000" dirty="0"/>
              <a:t>24 </a:t>
            </a:r>
            <a:r>
              <a:rPr lang="en-US" sz="3600" dirty="0"/>
              <a:t>Nevertheless to abide in the flesh is more needful for you.</a:t>
            </a:r>
          </a:p>
          <a:p>
            <a:endParaRPr lang="en-US" dirty="0"/>
          </a:p>
        </p:txBody>
      </p:sp>
    </p:spTree>
    <p:extLst>
      <p:ext uri="{BB962C8B-B14F-4D97-AF65-F5344CB8AC3E}">
        <p14:creationId xmlns:p14="http://schemas.microsoft.com/office/powerpoint/2010/main" val="34051451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83126"/>
            <a:ext cx="12022282" cy="6774873"/>
          </a:xfrm>
        </p:spPr>
        <p:txBody>
          <a:bodyPr>
            <a:normAutofit/>
          </a:bodyPr>
          <a:lstStyle/>
          <a:p>
            <a:r>
              <a:rPr lang="en-US" sz="3600" baseline="30000" dirty="0"/>
              <a:t>25 </a:t>
            </a:r>
            <a:r>
              <a:rPr lang="en-US" sz="3600" dirty="0"/>
              <a:t>And having this confidence, I know that I shall abide and continue with you all for your furtherance and joy of </a:t>
            </a:r>
            <a:r>
              <a:rPr lang="en-US" sz="3600" dirty="0" smtClean="0"/>
              <a:t>faith;</a:t>
            </a:r>
            <a:r>
              <a:rPr lang="en-US" sz="3600" baseline="30000" dirty="0" smtClean="0"/>
              <a:t>26</a:t>
            </a:r>
            <a:r>
              <a:rPr lang="en-US" sz="3600" baseline="30000" dirty="0"/>
              <a:t> </a:t>
            </a:r>
            <a:r>
              <a:rPr lang="en-US" sz="3600" dirty="0"/>
              <a:t>That your rejoicing may be more abundant in Jesus Christ for me by my coming to you again.</a:t>
            </a:r>
          </a:p>
          <a:p>
            <a:r>
              <a:rPr lang="en-US" sz="3600" baseline="30000" dirty="0"/>
              <a:t>27</a:t>
            </a:r>
            <a:r>
              <a:rPr lang="en-US" sz="3600" b="1" u="sng" baseline="30000" dirty="0">
                <a:solidFill>
                  <a:srgbClr val="FF0000"/>
                </a:solidFill>
              </a:rPr>
              <a:t> </a:t>
            </a:r>
            <a:r>
              <a:rPr lang="en-US" sz="3600" b="1" u="sng" dirty="0">
                <a:solidFill>
                  <a:srgbClr val="FF0000"/>
                </a:solidFill>
              </a:rPr>
              <a:t>Only let your conversation be as it </a:t>
            </a:r>
            <a:r>
              <a:rPr lang="en-US" sz="3600" b="1" u="sng" dirty="0" err="1">
                <a:solidFill>
                  <a:srgbClr val="FF0000"/>
                </a:solidFill>
              </a:rPr>
              <a:t>becometh</a:t>
            </a:r>
            <a:r>
              <a:rPr lang="en-US" sz="3600" b="1" u="sng" dirty="0">
                <a:solidFill>
                  <a:srgbClr val="FF0000"/>
                </a:solidFill>
              </a:rPr>
              <a:t> the gospel of Christ</a:t>
            </a:r>
            <a:r>
              <a:rPr lang="en-US" sz="3600" dirty="0"/>
              <a:t>: that whether I come and see you, or else be absent, I may hear of your affairs, that ye stand fast in one spirit, with one mind striving together for the faith of the </a:t>
            </a:r>
            <a:r>
              <a:rPr lang="en-US" sz="3600" dirty="0" smtClean="0"/>
              <a:t>gospel;</a:t>
            </a:r>
            <a:r>
              <a:rPr lang="en-US" sz="3600" baseline="30000" dirty="0" smtClean="0"/>
              <a:t>28</a:t>
            </a:r>
            <a:r>
              <a:rPr lang="en-US" sz="3600" baseline="30000" dirty="0"/>
              <a:t> </a:t>
            </a:r>
            <a:r>
              <a:rPr lang="en-US" sz="3600" dirty="0"/>
              <a:t>And in nothing terrified by your adversaries: which is to them an evident token of perdition, but to you of salvation, and that of </a:t>
            </a:r>
            <a:r>
              <a:rPr lang="en-US" sz="3600" dirty="0" smtClean="0"/>
              <a:t>God. </a:t>
            </a:r>
            <a:r>
              <a:rPr lang="en-US" sz="3600" baseline="30000" dirty="0" smtClean="0"/>
              <a:t>29</a:t>
            </a:r>
            <a:r>
              <a:rPr lang="en-US" sz="3600" baseline="30000" dirty="0"/>
              <a:t> </a:t>
            </a:r>
            <a:r>
              <a:rPr lang="en-US" sz="3600" dirty="0"/>
              <a:t>For unto you it is given in the behalf of Christ, not only to believe on him, but also to suffer for his </a:t>
            </a:r>
            <a:r>
              <a:rPr lang="en-US" sz="3600" dirty="0" smtClean="0"/>
              <a:t>sake;</a:t>
            </a:r>
            <a:r>
              <a:rPr lang="en-US" sz="3600" baseline="30000" dirty="0" smtClean="0"/>
              <a:t>30</a:t>
            </a:r>
            <a:r>
              <a:rPr lang="en-US" sz="3600" baseline="30000" dirty="0"/>
              <a:t> </a:t>
            </a:r>
            <a:r>
              <a:rPr lang="en-US" sz="3600" dirty="0"/>
              <a:t>Having the same conflict which ye saw in me, and now hear to be in me.</a:t>
            </a:r>
          </a:p>
          <a:p>
            <a:endParaRPr lang="en-US" dirty="0"/>
          </a:p>
        </p:txBody>
      </p:sp>
    </p:spTree>
    <p:extLst>
      <p:ext uri="{BB962C8B-B14F-4D97-AF65-F5344CB8AC3E}">
        <p14:creationId xmlns:p14="http://schemas.microsoft.com/office/powerpoint/2010/main" val="18668663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411</TotalTime>
  <Words>1353</Words>
  <Application>Microsoft Office PowerPoint</Application>
  <PresentationFormat>Widescreen</PresentationFormat>
  <Paragraphs>281</Paragraphs>
  <Slides>50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50</vt:i4>
      </vt:variant>
    </vt:vector>
  </HeadingPairs>
  <TitlesOfParts>
    <vt:vector size="54" baseType="lpstr">
      <vt:lpstr>Arial</vt:lpstr>
      <vt:lpstr>Calibri</vt:lpstr>
      <vt:lpstr>Calibri Light</vt:lpstr>
      <vt:lpstr>Office Theme</vt:lpstr>
      <vt:lpstr>Remember Who You Are</vt:lpstr>
      <vt:lpstr>PowerPoint Presentation</vt:lpstr>
      <vt:lpstr>Don’t Forget!!!!!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Remember Who You Are</dc:title>
  <dc:creator>mac</dc:creator>
  <cp:lastModifiedBy>mac</cp:lastModifiedBy>
  <cp:revision>46</cp:revision>
  <dcterms:created xsi:type="dcterms:W3CDTF">2017-11-21T10:44:44Z</dcterms:created>
  <dcterms:modified xsi:type="dcterms:W3CDTF">2017-11-25T04:21:16Z</dcterms:modified>
</cp:coreProperties>
</file>