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4" r:id="rId3"/>
    <p:sldId id="332" r:id="rId4"/>
    <p:sldId id="329" r:id="rId5"/>
    <p:sldId id="331" r:id="rId6"/>
    <p:sldId id="335" r:id="rId7"/>
    <p:sldId id="330" r:id="rId8"/>
    <p:sldId id="339" r:id="rId9"/>
    <p:sldId id="333" r:id="rId10"/>
    <p:sldId id="334" r:id="rId11"/>
    <p:sldId id="327" r:id="rId12"/>
    <p:sldId id="282" r:id="rId13"/>
    <p:sldId id="341" r:id="rId14"/>
    <p:sldId id="298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4" r:id="rId25"/>
    <p:sldId id="315" r:id="rId26"/>
    <p:sldId id="316" r:id="rId27"/>
    <p:sldId id="317" r:id="rId28"/>
    <p:sldId id="319" r:id="rId29"/>
    <p:sldId id="320" r:id="rId30"/>
    <p:sldId id="321" r:id="rId31"/>
    <p:sldId id="322" r:id="rId32"/>
    <p:sldId id="323" r:id="rId33"/>
    <p:sldId id="324" r:id="rId34"/>
    <p:sldId id="340" r:id="rId35"/>
    <p:sldId id="336" r:id="rId36"/>
    <p:sldId id="338" r:id="rId37"/>
    <p:sldId id="337" r:id="rId38"/>
    <p:sldId id="343" r:id="rId39"/>
    <p:sldId id="342" r:id="rId40"/>
    <p:sldId id="277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D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8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34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4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0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560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59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27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30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71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7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1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5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4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7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0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7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1620659-595C-AE4A-9028-BD7D6AACD3EA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9FC0DFB-2F5A-B040-99F3-7606BEB8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780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137FD-B606-C249-ACD3-FC0EE834F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433727">
            <a:off x="548619" y="4355733"/>
            <a:ext cx="7699104" cy="1673627"/>
          </a:xfrm>
        </p:spPr>
        <p:txBody>
          <a:bodyPr anchor="t">
            <a:normAutofit/>
          </a:bodyPr>
          <a:lstStyle/>
          <a:p>
            <a:pPr algn="l"/>
            <a:r>
              <a:rPr lang="en-US" sz="47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O‘Neal church of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3B008-AB57-B648-BA49-C5F5109CB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672" y="2588096"/>
            <a:ext cx="7493749" cy="1155525"/>
          </a:xfrm>
        </p:spPr>
        <p:txBody>
          <a:bodyPr anchor="b">
            <a:noAutofit/>
          </a:bodyPr>
          <a:lstStyle/>
          <a:p>
            <a:pPr algn="l"/>
            <a:r>
              <a:rPr lang="en-US" sz="11500" b="1" cap="none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oadway" panose="04040905080B02020502" pitchFamily="82" charset="0"/>
              </a:rPr>
              <a:t>Welcome</a:t>
            </a:r>
          </a:p>
        </p:txBody>
      </p:sp>
      <p:sp>
        <p:nvSpPr>
          <p:cNvPr id="19" name="Flowchart: Manual Input 18">
            <a:extLst>
              <a:ext uri="{FF2B5EF4-FFF2-40B4-BE49-F238E27FC236}">
                <a16:creationId xmlns:a16="http://schemas.microsoft.com/office/drawing/2014/main" id="{0A30D814-0FE8-466C-8491-96C4E23B0E6F}"/>
              </a:ext>
            </a:extLst>
          </p:cNvPr>
          <p:cNvSpPr/>
          <p:nvPr/>
        </p:nvSpPr>
        <p:spPr>
          <a:xfrm>
            <a:off x="12032" y="5005137"/>
            <a:ext cx="9144000" cy="1851331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049870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0"/>
            <a:ext cx="7886700" cy="4540103"/>
          </a:xfrm>
        </p:spPr>
        <p:txBody>
          <a:bodyPr>
            <a:normAutofit lnSpcReduction="10000"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Putting on the new man in Christ. (Col. 3:10)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 Growing! Move beyond elementary principles to achieve spiritual maturity! That’s the goal of all!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2658142"/>
            <a:ext cx="8230312" cy="223283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5:22 But the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Spirit is love, joy, peace, longsuffering, kindness, goodness, faithfulness, 23 gentleness, self-control. Against such there is no law. 24 And those who are Christ’s have crucified the flesh with its passions and desires.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If we live in the Spirit, let us also walk in the Spirit.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Personal Growth.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B148F-EE69-6844-82A9-6B0EA5508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699" y="1690573"/>
            <a:ext cx="7352739" cy="4472769"/>
          </a:xfrm>
        </p:spPr>
        <p:txBody>
          <a:bodyPr>
            <a:noAutofit/>
          </a:bodyPr>
          <a:lstStyle/>
          <a:p>
            <a:r>
              <a:rPr lang="en-US" sz="3200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 the responsibility of the preacher(s) to develop the membership.</a:t>
            </a: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ABE464-37EF-4F11-962D-20469DF4FCA6}"/>
              </a:ext>
            </a:extLst>
          </p:cNvPr>
          <p:cNvSpPr/>
          <p:nvPr/>
        </p:nvSpPr>
        <p:spPr>
          <a:xfrm>
            <a:off x="484710" y="2717442"/>
            <a:ext cx="8230312" cy="2707108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Ephesians 4:11 (NASB) And He gave some as apostles, and some as prophets, and some as evangelists, and some as pastors and teachers, 12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equipping of the saints for the work of service, to the building up of the body of Christ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13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we all attain to the unity of the faith, and of the knowledge of the Son of God, to a </a:t>
            </a:r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mature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 the measure of the stature which belongs to the fullness of Christ.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E9796C-BB68-4306-95F3-11CCC28C4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Set in order the things lacking…</a:t>
            </a:r>
          </a:p>
        </p:txBody>
      </p:sp>
    </p:spTree>
    <p:extLst>
      <p:ext uri="{BB962C8B-B14F-4D97-AF65-F5344CB8AC3E}">
        <p14:creationId xmlns:p14="http://schemas.microsoft.com/office/powerpoint/2010/main" val="3892962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C705F-5952-EF4C-B73F-9CB609F6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Set in order the things lacking…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B148F-EE69-6844-82A9-6B0EA5508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699" y="1690689"/>
            <a:ext cx="7352739" cy="455771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 the responsibility of the preacher(s) to develop future teachers in the church.</a:t>
            </a: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86C3D0-CCB4-431C-8A15-F1EE41D59517}"/>
              </a:ext>
            </a:extLst>
          </p:cNvPr>
          <p:cNvSpPr/>
          <p:nvPr/>
        </p:nvSpPr>
        <p:spPr>
          <a:xfrm>
            <a:off x="484710" y="2732612"/>
            <a:ext cx="8230312" cy="130805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Timothy 2:2 And the things that you have heard from me among many witnesses,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commit these to faithful men who will be able to </a:t>
            </a:r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others also.</a:t>
            </a:r>
          </a:p>
        </p:txBody>
      </p:sp>
    </p:spTree>
    <p:extLst>
      <p:ext uri="{BB962C8B-B14F-4D97-AF65-F5344CB8AC3E}">
        <p14:creationId xmlns:p14="http://schemas.microsoft.com/office/powerpoint/2010/main" val="3608059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C705F-5952-EF4C-B73F-9CB609F6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Set in order the things lacking…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B148F-EE69-6844-82A9-6B0EA5508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699" y="1690689"/>
            <a:ext cx="7352739" cy="455771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 the responsibility of the preacher(s) to develop elders and deacons in the church.</a:t>
            </a: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1B8D3B-413D-4DB7-8902-0D99FF764401}"/>
              </a:ext>
            </a:extLst>
          </p:cNvPr>
          <p:cNvSpPr/>
          <p:nvPr/>
        </p:nvSpPr>
        <p:spPr>
          <a:xfrm>
            <a:off x="484710" y="4173735"/>
            <a:ext cx="8230312" cy="168131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Timothy 3:8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same way, deacons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to be worthy of respect, sincere, not indulging in much wine, and not pursuing dishonest gain. 9 They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keep hold of the deep truths of the faith with a clear conscience.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DB9049-0686-4A97-810F-9F2E1106B613}"/>
              </a:ext>
            </a:extLst>
          </p:cNvPr>
          <p:cNvSpPr/>
          <p:nvPr/>
        </p:nvSpPr>
        <p:spPr>
          <a:xfrm>
            <a:off x="484710" y="2735784"/>
            <a:ext cx="8230312" cy="130805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Titus 1:5 For this reason I left you in Crete,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you should set in </a:t>
            </a:r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things that are lacking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appoint elders in every city as I commanded you—</a:t>
            </a:r>
          </a:p>
        </p:txBody>
      </p:sp>
    </p:spTree>
    <p:extLst>
      <p:ext uri="{BB962C8B-B14F-4D97-AF65-F5344CB8AC3E}">
        <p14:creationId xmlns:p14="http://schemas.microsoft.com/office/powerpoint/2010/main" val="1055076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Not self-willed, Lover of good (men), Just, Holy</a:t>
            </a:r>
          </a:p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Husband of 1 wife, Father of faithful children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80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Vigilant, Temperate, Sober minded, Good behavior, Given to hospitality,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1:8 who will also confirm you to the end, that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be blameless in the day of our Lord Jesus Christ.</a:t>
            </a:r>
          </a:p>
        </p:txBody>
      </p:sp>
    </p:spTree>
    <p:extLst>
      <p:ext uri="{BB962C8B-B14F-4D97-AF65-F5344CB8AC3E}">
        <p14:creationId xmlns:p14="http://schemas.microsoft.com/office/powerpoint/2010/main" val="190935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Vigilant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Temperate, Sober minded, Good behavior, Given to hospitality,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5:8 Be sober,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vigilant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because your adversary the devil walks about like a roaring lion, seeking whom he may devour.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369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Temperate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Sober minded, Good behavior, Given to hospitality,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Peter 1:5 And beside this, giving all diligence,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to your faith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virtue; and to virtue knowledge; 6 And to knowledge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temperance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550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Sober minded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Good behavior, Given to hospitality,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4:7 But the end of all things is at hand: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ye therefore sober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watch unto prayer.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231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Good behavior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Given to hospitality,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2:12 having your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honorable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the Gentiles, that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may, by your good works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they observe,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 God.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(abbreviated)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32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A1CB5-4290-4F21-9702-A7EA72349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2595" y="687388"/>
            <a:ext cx="4718016" cy="548322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anchor="ctr">
            <a:normAutofit/>
          </a:bodyPr>
          <a:lstStyle/>
          <a:p>
            <a:pPr algn="l"/>
            <a:r>
              <a:rPr lang="en-US" sz="8000" b="1" dirty="0">
                <a:ln>
                  <a:solidFill>
                    <a:schemeClr val="accent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Restoring the Church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382431-C490-4C51-872C-677F16595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46" y="2264735"/>
            <a:ext cx="2528047" cy="1995826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7169D38-4CCF-4A9E-8EC4-8B9DFA0E9902}"/>
              </a:ext>
            </a:extLst>
          </p:cNvPr>
          <p:cNvSpPr txBox="1">
            <a:spLocks/>
          </p:cNvSpPr>
          <p:nvPr/>
        </p:nvSpPr>
        <p:spPr>
          <a:xfrm>
            <a:off x="712381" y="3965944"/>
            <a:ext cx="7770630" cy="2357069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0" kern="120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i="1" dirty="0">
                <a:ln>
                  <a:solidFill>
                    <a:schemeClr val="accent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A study from Galatians </a:t>
            </a:r>
          </a:p>
        </p:txBody>
      </p:sp>
    </p:spTree>
    <p:extLst>
      <p:ext uri="{BB962C8B-B14F-4D97-AF65-F5344CB8AC3E}">
        <p14:creationId xmlns:p14="http://schemas.microsoft.com/office/powerpoint/2010/main" val="122641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rippl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Given to hospitality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Apt to teach,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4:9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hospitality one to another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 grudging.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0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Apt to teach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Good reputation,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Hebrews 5:12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though by this time you ought to be teachers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you need someone to teach you again the first principles of the oracles of God; 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18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Good reputation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given to wine,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Matthew 5:13 You are the salt of the earth;</a:t>
            </a:r>
          </a:p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Matthew 5:14 You are the light of the world.</a:t>
            </a:r>
          </a:p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Matthew 5:16 Let your light so shine before men</a:t>
            </a:r>
          </a:p>
        </p:txBody>
      </p:sp>
    </p:spTree>
    <p:extLst>
      <p:ext uri="{BB962C8B-B14F-4D97-AF65-F5344CB8AC3E}">
        <p14:creationId xmlns:p14="http://schemas.microsoft.com/office/powerpoint/2010/main" val="2995041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given to wine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 striker,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Ephesians 5:18 And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be drunk with wine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which is dissipation; but be filled with the Spirit, </a:t>
            </a:r>
          </a:p>
        </p:txBody>
      </p:sp>
    </p:spTree>
    <p:extLst>
      <p:ext uri="{BB962C8B-B14F-4D97-AF65-F5344CB8AC3E}">
        <p14:creationId xmlns:p14="http://schemas.microsoft.com/office/powerpoint/2010/main" val="1405015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 striker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greedy of money,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Matthew 5:39 But I tell you not to resist an evil person.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whoever slaps you on your right cheek, turn the other to him also.</a:t>
            </a:r>
          </a:p>
        </p:txBody>
      </p:sp>
    </p:spTree>
    <p:extLst>
      <p:ext uri="{BB962C8B-B14F-4D97-AF65-F5344CB8AC3E}">
        <p14:creationId xmlns:p14="http://schemas.microsoft.com/office/powerpoint/2010/main" val="3707755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greedy of money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Patient, gentle, fair,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 13:5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your conduct be without covetousness; be content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such things as you have.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64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Patient, gentle, fair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a brawler,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Philippians 4:5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your gentleness be known to all men.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Lord is at hand.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395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a brawler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covetous,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Titus 3:2 to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 evil of no one, to be peaceable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gentle, showing all humility to all men.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501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covetous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novice,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Colossians 3:5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 put to death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members which are on the earth: fornication, uncleanness, passion, evil desire, and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covetousness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20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novice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Not self-willed,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2:2 as newborn babes, desire the pure milk of the word,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you may grow thereby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14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Restore – (verb) repair or return something to it to its original condition.</a:t>
            </a:r>
          </a:p>
          <a:p>
            <a:pPr lvl="0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something needs to be restored, then it must not be in perfect condition.</a:t>
            </a:r>
          </a:p>
          <a:p>
            <a:pPr lvl="0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could be in “good” condition.</a:t>
            </a:r>
          </a:p>
          <a:p>
            <a:pPr lvl="0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could be a total mess.</a:t>
            </a:r>
          </a:p>
          <a:p>
            <a:pPr lvl="0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8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Not self-willed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Lover of good (men),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Romans 15:(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to please ourselves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Vs 1) 2 Let each of us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his neighbor for his good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leading to edification.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68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Not self-willed,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Lover of good (men)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Just,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John 3:14 We know that we have passed from death to life,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we love the brethren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He who does not love his brother abides in death.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2483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Not self-willed, Lover of good (men),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Just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, 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Timothy 5:21 I charge (abbreviated) that you observe these things without prejudice,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doing nothing with partiality.</a:t>
            </a:r>
          </a:p>
        </p:txBody>
      </p:sp>
    </p:spTree>
    <p:extLst>
      <p:ext uri="{BB962C8B-B14F-4D97-AF65-F5344CB8AC3E}">
        <p14:creationId xmlns:p14="http://schemas.microsoft.com/office/powerpoint/2010/main" val="29168124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Not self-willed, Lover of good (men), Just, </a:t>
            </a:r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Holy</a:t>
            </a:r>
            <a:endParaRPr lang="en-US" sz="2400" spc="-225" dirty="0">
              <a:ln w="0">
                <a:solidFill>
                  <a:schemeClr val="accent1"/>
                </a:solidFill>
              </a:ln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CEE677-8F5D-4972-91F9-7DEF34A85E65}"/>
              </a:ext>
            </a:extLst>
          </p:cNvPr>
          <p:cNvSpPr/>
          <p:nvPr/>
        </p:nvSpPr>
        <p:spPr>
          <a:xfrm>
            <a:off x="628650" y="4699591"/>
            <a:ext cx="7994355" cy="1669311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7475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Peter 1:15 but as He who called you is holy,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also be holy in all your conduct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16 because it is written, “Be holy, for I am holy.”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9914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4A09935-789F-44EE-924D-15A1047E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Qualifications of Elders (1 Tim. 3:1-7; Titus 1:5-9)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CD638F3-C539-49D8-A83D-0E4594C0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73090" cy="4351338"/>
          </a:xfrm>
        </p:spPr>
        <p:txBody>
          <a:bodyPr>
            <a:normAutofit/>
          </a:bodyPr>
          <a:lstStyle/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Blameless, Vigilant, Temperate, Sober minded, Good behavior, Given to hospitality, Apt to teach, Good reputation, Not given to wine, No striker, Not greedy of money, Patient, gentle, fair, Not a brawler, Not covetous, Not novice, Not self-willed, Lover of good (men), Just, Holy</a:t>
            </a:r>
          </a:p>
          <a:p>
            <a:endParaRPr lang="en-US" sz="2800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r>
              <a:rPr lang="en-US" sz="2800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4800" i="1" spc="-225" dirty="0">
                <a:ln w="0"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Are members maturing? </a:t>
            </a:r>
            <a:endParaRPr lang="en-US" sz="2400" i="1" spc="-225" dirty="0">
              <a:ln w="0">
                <a:solidFill>
                  <a:schemeClr val="accent1"/>
                </a:solidFill>
              </a:ln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97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1"/>
            <a:ext cx="7886700" cy="4135512"/>
          </a:xfrm>
        </p:spPr>
        <p:txBody>
          <a:bodyPr/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lagging in diligence, fervent in spirit, serving the Lord. (Romans 12:10)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5369479"/>
            <a:ext cx="8230312" cy="1005840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6:9 And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us not grow weary while doing good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for in due season we shall reap if we do not lose heart.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ENTHUSIASM!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CD4C5-9CBB-433A-BA09-769135734A5E}"/>
              </a:ext>
            </a:extLst>
          </p:cNvPr>
          <p:cNvSpPr/>
          <p:nvPr/>
        </p:nvSpPr>
        <p:spPr>
          <a:xfrm>
            <a:off x="484710" y="3104729"/>
            <a:ext cx="8230312" cy="1005840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4:18 But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good to be </a:t>
            </a:r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zealous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good thing always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not only when I am present with you.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62B63C-E1DB-4FF0-BF46-A05DD9F4736F}"/>
              </a:ext>
            </a:extLst>
          </p:cNvPr>
          <p:cNvSpPr/>
          <p:nvPr/>
        </p:nvSpPr>
        <p:spPr>
          <a:xfrm>
            <a:off x="484710" y="4242397"/>
            <a:ext cx="8230312" cy="1005840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5:5 For we through the Spirit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eagerly wait for the hope of righteousness by faith. </a:t>
            </a:r>
          </a:p>
        </p:txBody>
      </p:sp>
    </p:spTree>
    <p:extLst>
      <p:ext uri="{BB962C8B-B14F-4D97-AF65-F5344CB8AC3E}">
        <p14:creationId xmlns:p14="http://schemas.microsoft.com/office/powerpoint/2010/main" val="12015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1"/>
            <a:ext cx="7886700" cy="4135512"/>
          </a:xfrm>
        </p:spPr>
        <p:txBody>
          <a:bodyPr/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were the Bereans more noble.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ENTHUSIASM!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CD4C5-9CBB-433A-BA09-769135734A5E}"/>
              </a:ext>
            </a:extLst>
          </p:cNvPr>
          <p:cNvSpPr/>
          <p:nvPr/>
        </p:nvSpPr>
        <p:spPr>
          <a:xfrm>
            <a:off x="484710" y="2690033"/>
            <a:ext cx="8230312" cy="1920874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2880"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17:11 These (Bereans) were more fair-minded (more noble KJV) than those in Thessalonica, in that they received the word with all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readiness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searched the Scriptures daily to find out whether these things were so.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0605E9-2C5B-4FBF-BE41-35C0AC221D79}"/>
              </a:ext>
            </a:extLst>
          </p:cNvPr>
          <p:cNvSpPr/>
          <p:nvPr/>
        </p:nvSpPr>
        <p:spPr>
          <a:xfrm>
            <a:off x="484710" y="4837775"/>
            <a:ext cx="8230312" cy="889949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17:11 NASB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received the word with great eagerness</a:t>
            </a:r>
          </a:p>
        </p:txBody>
      </p:sp>
    </p:spTree>
    <p:extLst>
      <p:ext uri="{BB962C8B-B14F-4D97-AF65-F5344CB8AC3E}">
        <p14:creationId xmlns:p14="http://schemas.microsoft.com/office/powerpoint/2010/main" val="421228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What eager people do?...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69315"/>
            <a:ext cx="8004987" cy="4593266"/>
          </a:xfrm>
        </p:spPr>
        <p:txBody>
          <a:bodyPr>
            <a:normAutofit fontScale="92500" lnSpcReduction="10000"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CLASSES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ATTENDANCE!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SINGING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VISITORS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PREACHER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make an </a:t>
            </a:r>
            <a:r>
              <a:rPr lang="en-US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the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33363" indent="-233363"/>
            <a:endParaRPr lang="en-US" sz="5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denominations growing not because of Doctrinal Truth, or understanding of Authority, or even because they develop members, but simply because they are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ENTHUSIASTIC!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Are we invested?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572"/>
            <a:ext cx="7886700" cy="4135512"/>
          </a:xfrm>
        </p:spPr>
        <p:txBody>
          <a:bodyPr>
            <a:normAutofit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 to movies, concert, or sporting event and you’ll pay the price of admission.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the price of admission into the church has already been paid.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3090DE-FA74-4D47-B1E3-4633CBACF1C9}"/>
              </a:ext>
            </a:extLst>
          </p:cNvPr>
          <p:cNvSpPr/>
          <p:nvPr/>
        </p:nvSpPr>
        <p:spPr>
          <a:xfrm>
            <a:off x="484710" y="3795819"/>
            <a:ext cx="8230312" cy="2147776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3:13 Christ has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redeemed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 from the curse of the law, having become a curse for us (for it is written, “Cursed is everyone who hangs on a tree”), 14 that the blessing of Abraham might come upon the Gentiles in Christ Jesus, that we might receive the promise of the Spirit through faith.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4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1721"/>
            <a:ext cx="7886700" cy="4635242"/>
          </a:xfrm>
        </p:spPr>
        <p:txBody>
          <a:bodyPr>
            <a:normAutofit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restore the church, we must restore the membership.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must all have the mindset of the cross…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EE8F1-F170-4AE7-AC9A-473F17F5C6F6}"/>
              </a:ext>
            </a:extLst>
          </p:cNvPr>
          <p:cNvSpPr/>
          <p:nvPr/>
        </p:nvSpPr>
        <p:spPr>
          <a:xfrm>
            <a:off x="484710" y="3147227"/>
            <a:ext cx="8230312" cy="1325563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2880"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6:14 But God forbid that I should boast except in the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our Lord Jesus Christ,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whom the world has been crucified to me, and I to the world.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20A807-9FD2-459F-8E47-E642497C7D14}"/>
              </a:ext>
            </a:extLst>
          </p:cNvPr>
          <p:cNvSpPr/>
          <p:nvPr/>
        </p:nvSpPr>
        <p:spPr>
          <a:xfrm>
            <a:off x="484710" y="4657059"/>
            <a:ext cx="8230312" cy="1704750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2880"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6:14 NLT As for me, may I never boast about anything except the cross of our Lord Jesus Christ.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that cross, my interest in this world has been crucified, and the world’s interest in me has also died.</a:t>
            </a:r>
          </a:p>
        </p:txBody>
      </p:sp>
    </p:spTree>
    <p:extLst>
      <p:ext uri="{BB962C8B-B14F-4D97-AF65-F5344CB8AC3E}">
        <p14:creationId xmlns:p14="http://schemas.microsoft.com/office/powerpoint/2010/main" val="114104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marL="233363" lvl="0" indent="-233363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individual may need to be restored.</a:t>
            </a:r>
          </a:p>
          <a:p>
            <a:pPr marL="233363" lvl="0" indent="-233363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lvl="0" indent="-233363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lvl="0" indent="-233363"/>
            <a:endParaRPr lang="en-US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lvl="0" indent="-233363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church is a group of individuals.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811097-9C8A-4112-A823-4BD851F67C1D}"/>
              </a:ext>
            </a:extLst>
          </p:cNvPr>
          <p:cNvSpPr/>
          <p:nvPr/>
        </p:nvSpPr>
        <p:spPr>
          <a:xfrm>
            <a:off x="484710" y="2402952"/>
            <a:ext cx="8230312" cy="1531663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6:1 Brethren, if a man is overtaken in any trespass, you who are spiritual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restore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 one in a spirit of gentleness, considering yourself lest you also be tempted.,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612AF1-1FAA-4BC1-8760-B8B3662D3DC9}"/>
              </a:ext>
            </a:extLst>
          </p:cNvPr>
          <p:cNvSpPr/>
          <p:nvPr/>
        </p:nvSpPr>
        <p:spPr>
          <a:xfrm>
            <a:off x="484710" y="4725902"/>
            <a:ext cx="8230312" cy="1531663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2:47 praising God and having favor with all the people.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Lord added to the church daily those who were being saved.</a:t>
            </a:r>
          </a:p>
        </p:txBody>
      </p:sp>
    </p:spTree>
    <p:extLst>
      <p:ext uri="{BB962C8B-B14F-4D97-AF65-F5344CB8AC3E}">
        <p14:creationId xmlns:p14="http://schemas.microsoft.com/office/powerpoint/2010/main" val="218323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FD4F6-3EC3-4956-9FB3-DA13678E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6844C-39B5-4B8B-99D4-49C6DC38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623E6A-CA9A-43F2-8464-2D916FAF488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68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This was Paul’s challenge.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561255"/>
          </a:xfrm>
        </p:spPr>
        <p:txBody>
          <a:bodyPr>
            <a:normAutofit lnSpcReduction="10000"/>
          </a:bodyPr>
          <a:lstStyle/>
          <a:p>
            <a:pPr marL="287338" lvl="0" indent="-287338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established churches in Antioch,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Derbe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Lystra, and Iconium on his 1</a:t>
            </a:r>
            <a:r>
              <a:rPr lang="en-US" sz="3200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journey.</a:t>
            </a:r>
          </a:p>
          <a:p>
            <a:pPr marL="287338" lvl="0" indent="-287338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visited them on his 2</a:t>
            </a:r>
            <a:r>
              <a:rPr lang="en-US" sz="3200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journey.</a:t>
            </a:r>
          </a:p>
          <a:p>
            <a:pPr marL="287338" lvl="0" indent="-287338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the time of his 3</a:t>
            </a:r>
            <a:r>
              <a:rPr lang="en-US" sz="3200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journey, he writes…</a:t>
            </a:r>
          </a:p>
          <a:p>
            <a:pPr marL="287338" lvl="0" indent="-287338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7338" lvl="0" indent="-287338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7338" lvl="0" indent="-287338"/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7338" lvl="0" indent="-287338"/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Paul faced the challenge of restoring these Galatian churches.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811097-9C8A-4112-A823-4BD851F67C1D}"/>
              </a:ext>
            </a:extLst>
          </p:cNvPr>
          <p:cNvSpPr/>
          <p:nvPr/>
        </p:nvSpPr>
        <p:spPr>
          <a:xfrm>
            <a:off x="484710" y="3646967"/>
            <a:ext cx="8230312" cy="1202054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1:6 I marvel that you are turning away so soon from Him who called you in the grace of Christ, to a different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gospel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42408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13856"/>
            <a:ext cx="7886700" cy="3203906"/>
          </a:xfrm>
        </p:spPr>
        <p:txBody>
          <a:bodyPr>
            <a:normAutofit lnSpcReduction="10000"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Anyone ever asked you, “Can I talk to you about something?”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Maybe your spouse, friend or coworker.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you realize they are about to ask you to change something that you're doing.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do you feel (respond) toward that person?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2115876"/>
            <a:ext cx="8230312" cy="1091651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4:16 Have I therefore become your enemy because I tell you the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Honest Communication.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7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1"/>
            <a:ext cx="7886700" cy="4135512"/>
          </a:xfrm>
        </p:spPr>
        <p:txBody>
          <a:bodyPr>
            <a:normAutofit lnSpcReduction="10000"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one faith (Ephesians 4:5)</a:t>
            </a:r>
          </a:p>
          <a:p>
            <a:pPr marL="233363" indent="-233363"/>
            <a:endParaRPr lang="en-US" sz="4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change or corrupt the Gospel?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we confusing the Gospel?</a:t>
            </a: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Salvation thru Christ and a life in Christ.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2658142"/>
            <a:ext cx="8230312" cy="178608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1:6 I marvel that you are turning away so soon from Him who called you in the grace of Christ, to a different gospel, 7 which is not another; but there are some who trouble you and want to pervert the gospel of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Doctrinal Truth.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52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1"/>
            <a:ext cx="7886700" cy="4135512"/>
          </a:xfrm>
        </p:spPr>
        <p:txBody>
          <a:bodyPr>
            <a:normAutofit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church is built on the Truth about Jesus.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2711302"/>
            <a:ext cx="8230312" cy="2787076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Matthew 16:16 Simon Peter answered and said,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“You are the Christ, the Son of the living God.”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Jesus answered and said to him, “Blessed are you, Simon Bar-Jonah, for flesh and blood has not revealed this to you, but My Father who is in heaven. 18 And I also say to you that you are Peter, and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this rock I will build My </a:t>
            </a:r>
            <a:r>
              <a:rPr lang="en-US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the gates of Hades shall not prevail against it.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359623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Doctrinal Truth.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35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2FFA-CE79-43AA-9FAF-3CCDF2CC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>
                  <a:solidFill>
                    <a:srgbClr val="41AEBD"/>
                  </a:solidFill>
                </a:ln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  <a:t>Restoring the Church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504-A8AB-460E-9A0A-07BE0CBE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1450"/>
            <a:ext cx="7783923" cy="4451423"/>
          </a:xfrm>
        </p:spPr>
        <p:txBody>
          <a:bodyPr>
            <a:normAutofit/>
          </a:bodyPr>
          <a:lstStyle/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longer a slave to sin! (Romans 6:6)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4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need to identify these things and discard them because they keep us away from God.</a:t>
            </a: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3363" indent="-233363"/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A3D170-17BA-4E62-AF9F-C7A266AB8507}"/>
              </a:ext>
            </a:extLst>
          </p:cNvPr>
          <p:cNvSpPr/>
          <p:nvPr/>
        </p:nvSpPr>
        <p:spPr>
          <a:xfrm>
            <a:off x="484710" y="2642654"/>
            <a:ext cx="8230312" cy="2813191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6538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Galatians 5:19 Now the works of the flesh are evident, which are: adultery, fornication, uncleanness, lewdness, 20 idolatry, sorcery, hatred, contentions, jealousies, outbursts of wrath, selfish ambitions, dissensions, heresies, 21 envy, murders, drunkenness, revelries, and the like; of which I tell you beforehand, just as I also told you in time past, that those who practice such things will not inherit the </a:t>
            </a:r>
            <a:r>
              <a:rPr lang="en-US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God.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E9636B-98B2-47D8-8652-BD498B4DBF8F}"/>
              </a:ext>
            </a:extLst>
          </p:cNvPr>
          <p:cNvSpPr txBox="1">
            <a:spLocks/>
          </p:cNvSpPr>
          <p:nvPr/>
        </p:nvSpPr>
        <p:spPr>
          <a:xfrm>
            <a:off x="525873" y="1249622"/>
            <a:ext cx="7886700" cy="882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with Moral Purity.</a:t>
            </a:r>
            <a:endParaRPr lang="en-US" sz="28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89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1527</TotalTime>
  <Words>3507</Words>
  <Application>Microsoft Office PowerPoint</Application>
  <PresentationFormat>On-screen Show (4:3)</PresentationFormat>
  <Paragraphs>216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Arial Black</vt:lpstr>
      <vt:lpstr>Broadway</vt:lpstr>
      <vt:lpstr>Calibri</vt:lpstr>
      <vt:lpstr>Corbel</vt:lpstr>
      <vt:lpstr>Times New Roman</vt:lpstr>
      <vt:lpstr>Depth</vt:lpstr>
      <vt:lpstr>O‘Neal church of Christ</vt:lpstr>
      <vt:lpstr>Restoring the Church</vt:lpstr>
      <vt:lpstr>Restoring the Church</vt:lpstr>
      <vt:lpstr>Restoring the Church</vt:lpstr>
      <vt:lpstr>This was Paul’s challenge.</vt:lpstr>
      <vt:lpstr>Restoring the Church</vt:lpstr>
      <vt:lpstr>Restoring the Church</vt:lpstr>
      <vt:lpstr>Restoring the Church</vt:lpstr>
      <vt:lpstr>Restoring the Church</vt:lpstr>
      <vt:lpstr>Restoring the Church</vt:lpstr>
      <vt:lpstr>Set in order the things lacking…</vt:lpstr>
      <vt:lpstr>Set in order the things lacking…</vt:lpstr>
      <vt:lpstr>Set in order the things lacking…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Qualifications of Elders (1 Tim. 3:1-7; Titus 1:5-9)</vt:lpstr>
      <vt:lpstr>Restoring the Church</vt:lpstr>
      <vt:lpstr>Restoring the Church</vt:lpstr>
      <vt:lpstr>What eager people do?...</vt:lpstr>
      <vt:lpstr>Are we invested?</vt:lpstr>
      <vt:lpstr>Conclusion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O‘Neal church of Christ</dc:title>
  <dc:creator>Brooke Burns</dc:creator>
  <cp:lastModifiedBy>Auditorium</cp:lastModifiedBy>
  <cp:revision>66</cp:revision>
  <dcterms:created xsi:type="dcterms:W3CDTF">2019-03-23T17:39:24Z</dcterms:created>
  <dcterms:modified xsi:type="dcterms:W3CDTF">2019-03-31T21:28:46Z</dcterms:modified>
</cp:coreProperties>
</file>