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8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325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3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04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537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3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355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31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00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98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8BD0E69-B309-426D-B983-B68D5D74E3F4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746C0FB-BAF8-4A20-B89D-7370095EB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7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3" y="758952"/>
            <a:ext cx="7981937" cy="4041648"/>
          </a:xfrm>
        </p:spPr>
        <p:txBody>
          <a:bodyPr>
            <a:normAutofit/>
          </a:bodyPr>
          <a:lstStyle/>
          <a:p>
            <a:r>
              <a:rPr lang="en-US" sz="5400" dirty="0" smtClean="0"/>
              <a:t>STAND UP </a:t>
            </a:r>
            <a:br>
              <a:rPr lang="en-US" sz="5400" dirty="0" smtClean="0"/>
            </a:br>
            <a:r>
              <a:rPr lang="en-US" sz="4400" dirty="0" smtClean="0"/>
              <a:t>FOR WHAT YOU BELIEVE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Elijah vs. The prophets of Baal</a:t>
            </a:r>
          </a:p>
          <a:p>
            <a:r>
              <a:rPr lang="en-US" sz="2800" dirty="0" smtClean="0"/>
              <a:t>1 Kings 18:17-40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638602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Story  (1 Kings 18)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challenge (17-19)</a:t>
            </a:r>
          </a:p>
          <a:p>
            <a:r>
              <a:rPr lang="en-US" sz="2800" dirty="0" smtClean="0"/>
              <a:t>The rules of engagement (20-24)</a:t>
            </a:r>
          </a:p>
          <a:p>
            <a:r>
              <a:rPr lang="en-US" sz="2800" dirty="0" smtClean="0"/>
              <a:t>Give Baal a chance (25-29)</a:t>
            </a:r>
          </a:p>
          <a:p>
            <a:r>
              <a:rPr lang="en-US" sz="2800" dirty="0" smtClean="0"/>
              <a:t>Now it is God’s turn (30-38)</a:t>
            </a:r>
          </a:p>
          <a:p>
            <a:r>
              <a:rPr lang="en-US" sz="2800" dirty="0" smtClean="0"/>
              <a:t>“The Lord, He is God!” (39-40)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5106924" y="6027154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STAND UP </a:t>
            </a:r>
            <a:br>
              <a:rPr lang="en-US" sz="2400" dirty="0" smtClean="0"/>
            </a:br>
            <a:r>
              <a:rPr lang="en-US" dirty="0" smtClean="0"/>
              <a:t>FOR WHAT YOU BELIEVE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70949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Standing Up in Faith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Stand to fight</a:t>
            </a:r>
          </a:p>
          <a:p>
            <a:r>
              <a:rPr lang="en-US" sz="2800" dirty="0" smtClean="0"/>
              <a:t>Stand unashamed</a:t>
            </a:r>
          </a:p>
          <a:p>
            <a:r>
              <a:rPr lang="en-US" sz="2800" dirty="0" smtClean="0"/>
              <a:t>Stand to the glory of God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5106924" y="6027154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STAND UP </a:t>
            </a:r>
            <a:br>
              <a:rPr lang="en-US" sz="2400" dirty="0" smtClean="0"/>
            </a:br>
            <a:r>
              <a:rPr lang="en-US" dirty="0" smtClean="0"/>
              <a:t>FOR WHAT YOU BELIEVE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1190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3" y="758952"/>
            <a:ext cx="7981937" cy="4041648"/>
          </a:xfrm>
        </p:spPr>
        <p:txBody>
          <a:bodyPr>
            <a:normAutofit/>
          </a:bodyPr>
          <a:lstStyle/>
          <a:p>
            <a:r>
              <a:rPr lang="en-US" sz="5400" dirty="0" smtClean="0"/>
              <a:t>STAND UP </a:t>
            </a:r>
            <a:br>
              <a:rPr lang="en-US" sz="5400" dirty="0" smtClean="0"/>
            </a:br>
            <a:r>
              <a:rPr lang="en-US" sz="4400" dirty="0" smtClean="0"/>
              <a:t>FOR WHAT YOU BELIEVE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Elijah vs. The prophets of Baal</a:t>
            </a:r>
          </a:p>
          <a:p>
            <a:r>
              <a:rPr lang="en-US" sz="2800" dirty="0" smtClean="0"/>
              <a:t>1 Kings 18:17-40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17894965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115</TotalTime>
  <Words>88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Schoolbook</vt:lpstr>
      <vt:lpstr>Wingdings 2</vt:lpstr>
      <vt:lpstr>View</vt:lpstr>
      <vt:lpstr>STAND UP  FOR WHAT YOU BELIEVE</vt:lpstr>
      <vt:lpstr>The Story  (1 Kings 18)</vt:lpstr>
      <vt:lpstr>Standing Up in Faith</vt:lpstr>
      <vt:lpstr>STAND UP  FOR WHAT YOU BELIEVE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 UP  FOR WHAT YOU BELIEVE</dc:title>
  <dc:creator>Nicholas Woods</dc:creator>
  <cp:lastModifiedBy>Nicholas Woods</cp:lastModifiedBy>
  <cp:revision>5</cp:revision>
  <dcterms:created xsi:type="dcterms:W3CDTF">2017-06-13T17:26:06Z</dcterms:created>
  <dcterms:modified xsi:type="dcterms:W3CDTF">2017-06-13T19:21:39Z</dcterms:modified>
</cp:coreProperties>
</file>