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STICKING WITH THE WORD OF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O'Neal Church of Christ June 15</a:t>
            </a:r>
            <a:r>
              <a:rPr lang="en-US" baseline="30000" dirty="0"/>
              <a:t>th</a:t>
            </a:r>
            <a:r>
              <a:rPr lang="en-US" dirty="0"/>
              <a:t> 2017</a:t>
            </a:r>
          </a:p>
        </p:txBody>
      </p:sp>
    </p:spTree>
    <p:extLst>
      <p:ext uri="{BB962C8B-B14F-4D97-AF65-F5344CB8AC3E}">
        <p14:creationId xmlns:p14="http://schemas.microsoft.com/office/powerpoint/2010/main" val="63555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770" y="342900"/>
            <a:ext cx="117201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the world we live in today people have all types of thoughts on how we should live and the types of paths we take.</a:t>
            </a:r>
          </a:p>
          <a:p>
            <a:endParaRPr lang="en-US" sz="2800" dirty="0"/>
          </a:p>
          <a:p>
            <a:r>
              <a:rPr lang="en-US" sz="2800" dirty="0"/>
              <a:t>Tonight I want to look at some biblical characters who </a:t>
            </a:r>
            <a:r>
              <a:rPr lang="en-US" sz="2800" u="sng" dirty="0"/>
              <a:t>Stuck with Gods word </a:t>
            </a:r>
            <a:r>
              <a:rPr lang="en-US" sz="2800" dirty="0"/>
              <a:t>and how it benefited them.</a:t>
            </a:r>
          </a:p>
          <a:p>
            <a:endParaRPr lang="en-US" sz="2800" dirty="0"/>
          </a:p>
          <a:p>
            <a:r>
              <a:rPr lang="en-US" sz="2800" dirty="0"/>
              <a:t>I hope we can look with open hearts and make application from these examples of how sticking with God’s word can help us have a better relationship with Christ and hope of eternal life.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20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315" y="272562"/>
            <a:ext cx="11667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7225" y="1943100"/>
            <a:ext cx="3634775" cy="41719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5315" y="340750"/>
            <a:ext cx="851095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4800" dirty="0"/>
              <a:t> Naaman  2</a:t>
            </a:r>
            <a:r>
              <a:rPr lang="en-US" sz="4800" baseline="30000" dirty="0"/>
              <a:t>nd</a:t>
            </a:r>
            <a:r>
              <a:rPr lang="en-US" sz="4800" dirty="0"/>
              <a:t> Kings 5:1, 8-14</a:t>
            </a:r>
          </a:p>
          <a:p>
            <a:r>
              <a:rPr lang="en-US" sz="4800" dirty="0"/>
              <a:t>-vs 14 According to the saying of the man of God</a:t>
            </a:r>
          </a:p>
          <a:p>
            <a:r>
              <a:rPr lang="en-US" sz="4800" dirty="0"/>
              <a:t>-He first thought of other ways to be cleansed…. then he decided to go with God’s way. </a:t>
            </a:r>
          </a:p>
        </p:txBody>
      </p:sp>
    </p:spTree>
    <p:extLst>
      <p:ext uri="{BB962C8B-B14F-4D97-AF65-F5344CB8AC3E}">
        <p14:creationId xmlns:p14="http://schemas.microsoft.com/office/powerpoint/2010/main" val="2272666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11015"/>
            <a:ext cx="1179048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Making Application to Naaman….</a:t>
            </a:r>
          </a:p>
          <a:p>
            <a:endParaRPr lang="en-US" sz="2800" dirty="0"/>
          </a:p>
          <a:p>
            <a:r>
              <a:rPr lang="en-US" sz="2800" dirty="0"/>
              <a:t>-Many today try other ways for salvation…..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/>
              <a:t>Reciting the Sinners Prayer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/>
              <a:t>Once Saved Always Saved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/>
              <a:t>Predestination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/>
              <a:t>Laying on of Healing Hands (Television Schemes)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/>
              <a:t>Many more ways that </a:t>
            </a:r>
            <a:r>
              <a:rPr lang="en-US" sz="2800" u="sng" dirty="0"/>
              <a:t>are not </a:t>
            </a:r>
            <a:r>
              <a:rPr lang="en-US" sz="2800" dirty="0"/>
              <a:t>the Lord’s way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/>
              <a:t>Baptism not necessary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r>
              <a:rPr lang="en-US" sz="2800" dirty="0"/>
              <a:t>Acts 2:37-38     John 3:5    Galatians 3:27</a:t>
            </a:r>
          </a:p>
          <a:p>
            <a:endParaRPr lang="en-US" sz="2800" dirty="0"/>
          </a:p>
          <a:p>
            <a:r>
              <a:rPr lang="en-US" sz="2800" dirty="0"/>
              <a:t>Let’s stick with God’s word on salvation and not alter it.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283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678" y="307731"/>
            <a:ext cx="88714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en-US" sz="3600" dirty="0"/>
              <a:t>The Walls of Jericho    Joshua 6:2-5, 10,15-16</a:t>
            </a:r>
          </a:p>
          <a:p>
            <a:endParaRPr lang="en-US" sz="3600" dirty="0"/>
          </a:p>
          <a:p>
            <a:r>
              <a:rPr lang="en-US" sz="3600" dirty="0"/>
              <a:t>-vs 2 The LORD SAID</a:t>
            </a:r>
          </a:p>
          <a:p>
            <a:r>
              <a:rPr lang="en-US" sz="3600" dirty="0"/>
              <a:t>-Joshua stuck with the Word of God and it paid off</a:t>
            </a:r>
          </a:p>
          <a:p>
            <a:r>
              <a:rPr lang="en-US" sz="3600" dirty="0"/>
              <a:t>-Joshua never changed, became innovative, or strayed from what God had commanded</a:t>
            </a:r>
          </a:p>
        </p:txBody>
      </p:sp>
      <p:pic>
        <p:nvPicPr>
          <p:cNvPr id="4" name="Picture 3" descr="A group of people around each other&#10;&#10;Description generated with high confiden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2114" y="0"/>
            <a:ext cx="3179885" cy="487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526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677" y="263769"/>
            <a:ext cx="7488115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Making application to the walls of Jericho……</a:t>
            </a:r>
          </a:p>
          <a:p>
            <a:endParaRPr lang="en-US" sz="2400" dirty="0"/>
          </a:p>
          <a:p>
            <a:r>
              <a:rPr lang="en-US" sz="2400" dirty="0"/>
              <a:t>-Many today don’t stick with God’s word as Joshua did</a:t>
            </a:r>
          </a:p>
          <a:p>
            <a:r>
              <a:rPr lang="en-US" sz="2400" dirty="0"/>
              <a:t>They do things like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Add Musical Instruments to worship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Only partake in the Lord’s supper sometimes </a:t>
            </a:r>
          </a:p>
          <a:p>
            <a:r>
              <a:rPr lang="en-US" sz="2400" dirty="0"/>
              <a:t>(but give EVERY Sunday)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Worship the creature rather than the creator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Make human creeds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Add and Take from God’s word  (Rev 22:18-19)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Plus much more</a:t>
            </a:r>
          </a:p>
          <a:p>
            <a:endParaRPr lang="en-US" sz="2400" dirty="0"/>
          </a:p>
          <a:p>
            <a:r>
              <a:rPr lang="en-US" sz="2400" dirty="0"/>
              <a:t>Matthew 15:8-9  Matthew 7:21-23  Leviticus 10:1-2</a:t>
            </a:r>
          </a:p>
          <a:p>
            <a:endParaRPr lang="en-US" sz="2400" dirty="0"/>
          </a:p>
          <a:p>
            <a:r>
              <a:rPr lang="en-US" sz="2400" dirty="0"/>
              <a:t>Let’s Stick with God’s Word and not alter it. </a:t>
            </a:r>
          </a:p>
          <a:p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A picture containing outdoor, building, sky&#10;&#10;Description generated with high confiden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8792" y="-61546"/>
            <a:ext cx="4563208" cy="3422406"/>
          </a:xfrm>
          <a:prstGeom prst="rect">
            <a:avLst/>
          </a:prstGeom>
        </p:spPr>
      </p:pic>
      <p:pic>
        <p:nvPicPr>
          <p:cNvPr id="6" name="Picture 5" descr="A close up of a rock&#10;&#10;Description generated with very high confidenc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7092" y="3360860"/>
            <a:ext cx="4735286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90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186" y="263769"/>
            <a:ext cx="865163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3. Jesus Christ    Matthew 4:1-4,7,10</a:t>
            </a:r>
          </a:p>
          <a:p>
            <a:endParaRPr lang="en-US" sz="3200" dirty="0"/>
          </a:p>
          <a:p>
            <a:r>
              <a:rPr lang="en-US" sz="3200" dirty="0"/>
              <a:t>-Jesus kept repeating “IT IS WRITTEN”</a:t>
            </a:r>
          </a:p>
          <a:p>
            <a:r>
              <a:rPr lang="en-US" sz="3200" dirty="0"/>
              <a:t>-Do you do the same when making your decisions on salvation, how to worship, and how to live?</a:t>
            </a:r>
          </a:p>
          <a:p>
            <a:r>
              <a:rPr lang="en-US" sz="3200" dirty="0"/>
              <a:t>-Can we say regarding the direction of our lives and our decisions, we do or do not do this or that because  “IT IS WRITTEN”?</a:t>
            </a:r>
          </a:p>
        </p:txBody>
      </p:sp>
      <p:pic>
        <p:nvPicPr>
          <p:cNvPr id="4" name="Picture 3" descr="A person wearing a costume&#10;&#10;Description generated with high confiden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976" y="3623174"/>
            <a:ext cx="4085493" cy="323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3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9808" y="184638"/>
            <a:ext cx="1167618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Making application to Jesus Christ sticking to the Word of God……..</a:t>
            </a:r>
          </a:p>
          <a:p>
            <a:endParaRPr lang="en-US" sz="2400" dirty="0"/>
          </a:p>
          <a:p>
            <a:r>
              <a:rPr lang="en-US" sz="2400" dirty="0"/>
              <a:t>-We need to study to show ourselves approved to know what is written 2</a:t>
            </a:r>
            <a:r>
              <a:rPr lang="en-US" sz="2400" baseline="30000" dirty="0"/>
              <a:t>nd</a:t>
            </a:r>
            <a:r>
              <a:rPr lang="en-US" sz="2400" dirty="0"/>
              <a:t> Timothy 2:15</a:t>
            </a:r>
          </a:p>
          <a:p>
            <a:r>
              <a:rPr lang="en-US" sz="2400" dirty="0"/>
              <a:t>-All Scripture is important because it is the breathe of God 2</a:t>
            </a:r>
            <a:r>
              <a:rPr lang="en-US" sz="2400" baseline="30000" dirty="0"/>
              <a:t>nd</a:t>
            </a:r>
            <a:r>
              <a:rPr lang="en-US" sz="2400" dirty="0"/>
              <a:t> Timothy 3:16-17</a:t>
            </a:r>
          </a:p>
          <a:p>
            <a:r>
              <a:rPr lang="en-US" sz="2400" dirty="0"/>
              <a:t>-Always putting God’s will first, as should we Mark 14:36</a:t>
            </a:r>
          </a:p>
          <a:p>
            <a:r>
              <a:rPr lang="en-US" sz="2400" dirty="0"/>
              <a:t>We should always stick to Gods word when it comes 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/>
              <a:t>Putting God First    Matthew 6:33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/>
              <a:t>Raising our children      Deuteronomy 6:6-9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/>
              <a:t>Choosing a job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/>
              <a:t>Choosing recreation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/>
              <a:t>Giving God our best at all times</a:t>
            </a:r>
          </a:p>
          <a:p>
            <a:endParaRPr lang="en-US" sz="2400" dirty="0"/>
          </a:p>
          <a:p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 descr="A screenshot of a cell phone&#10;&#10;Description generated with high confiden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6730" y="2031023"/>
            <a:ext cx="4075270" cy="410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09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354" y="228600"/>
            <a:ext cx="115443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Conclusion</a:t>
            </a:r>
          </a:p>
          <a:p>
            <a:endParaRPr lang="en-US" sz="3600" dirty="0"/>
          </a:p>
          <a:p>
            <a:r>
              <a:rPr lang="en-US" sz="3600" dirty="0"/>
              <a:t>-Are you sticking to the word of God in a world who will go every which way the wind takes them?</a:t>
            </a:r>
          </a:p>
          <a:p>
            <a:r>
              <a:rPr lang="en-US" sz="3600" dirty="0"/>
              <a:t>-Are your reasons for sticking with the word of God due to an engrained faith in God? </a:t>
            </a:r>
          </a:p>
          <a:p>
            <a:r>
              <a:rPr lang="en-US" sz="3600" dirty="0"/>
              <a:t>-Stick with the word of God and in the end it will pay off.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43214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1057</TotalTime>
  <Words>530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Wingdings</vt:lpstr>
      <vt:lpstr>Gallery</vt:lpstr>
      <vt:lpstr>STICKING WITH THE WORD OF GOD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STICKING WITH THE WORD OF GOD</dc:title>
  <dc:creator>Mitchell Dalrymple</dc:creator>
  <cp:lastModifiedBy>Mitchell Dalrymple</cp:lastModifiedBy>
  <cp:revision>12</cp:revision>
  <dcterms:created xsi:type="dcterms:W3CDTF">2017-06-14T22:47:09Z</dcterms:created>
  <dcterms:modified xsi:type="dcterms:W3CDTF">2017-06-15T16:26:03Z</dcterms:modified>
</cp:coreProperties>
</file>