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7" r:id="rId3"/>
    <p:sldId id="258" r:id="rId4"/>
    <p:sldId id="262" r:id="rId5"/>
    <p:sldId id="264" r:id="rId6"/>
    <p:sldId id="263" r:id="rId7"/>
    <p:sldId id="271" r:id="rId8"/>
    <p:sldId id="265" r:id="rId9"/>
    <p:sldId id="266" r:id="rId10"/>
    <p:sldId id="272" r:id="rId11"/>
    <p:sldId id="267" r:id="rId12"/>
    <p:sldId id="273" r:id="rId13"/>
    <p:sldId id="268" r:id="rId14"/>
    <p:sldId id="269" r:id="rId15"/>
    <p:sldId id="270" r:id="rId16"/>
    <p:sldId id="259" r:id="rId17"/>
    <p:sldId id="261" r:id="rId18"/>
    <p:sldId id="274" r:id="rId19"/>
    <p:sldId id="275" r:id="rId20"/>
    <p:sldId id="260" r:id="rId21"/>
    <p:sldId id="277" r:id="rId22"/>
    <p:sldId id="276" r:id="rId23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2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36CDF-9560-47A3-8899-CACA89C3BC16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3C8D9-8129-4312-B374-A4C55F0D6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34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3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1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4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2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28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0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8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3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8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B299-8C01-4282-BAD3-FFE7007473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BBB12-CF6D-4222-B6BE-AF16224DB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7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Get Thee Behind Me, Satan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Matt. 4:1-11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400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“Lust of the flesh”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751612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02" y="0"/>
            <a:ext cx="11276798" cy="6176963"/>
          </a:xfrm>
        </p:spPr>
        <p:txBody>
          <a:bodyPr/>
          <a:lstStyle/>
          <a:p>
            <a:r>
              <a:rPr lang="en-US" sz="4400" dirty="0" smtClean="0"/>
              <a:t>When does Satan tempt you?  </a:t>
            </a:r>
          </a:p>
          <a:p>
            <a:endParaRPr lang="en-US" sz="4400" dirty="0"/>
          </a:p>
          <a:p>
            <a:r>
              <a:rPr lang="en-US" sz="4400" dirty="0" smtClean="0"/>
              <a:t>Jesus had fasted 40 days and 40 nights….his body was weak,</a:t>
            </a:r>
          </a:p>
          <a:p>
            <a:r>
              <a:rPr lang="en-US" sz="4400" dirty="0" smtClean="0"/>
              <a:t>And he was hungry!</a:t>
            </a:r>
          </a:p>
          <a:p>
            <a:endParaRPr lang="en-US" dirty="0"/>
          </a:p>
          <a:p>
            <a:r>
              <a:rPr lang="en-US" sz="5400" b="1" dirty="0" smtClean="0"/>
              <a:t>Command stones be turned into bread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018506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“The Pride of Life”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357652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7" y="0"/>
            <a:ext cx="12105373" cy="6858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Took him upon high pinnacle of the temple…cast thyself </a:t>
            </a:r>
          </a:p>
          <a:p>
            <a:r>
              <a:rPr lang="en-US" sz="3600" dirty="0" smtClean="0"/>
              <a:t>Down..  Then the devil quotes scripture to him.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    </a:t>
            </a:r>
            <a:r>
              <a:rPr lang="en-US" sz="3600" dirty="0" smtClean="0"/>
              <a:t>His </a:t>
            </a:r>
            <a:r>
              <a:rPr lang="en-US" sz="3600" dirty="0" smtClean="0"/>
              <a:t>reply:  Thou shalt not tempt the Lord thy God!</a:t>
            </a:r>
          </a:p>
          <a:p>
            <a:pPr marL="0" indent="0">
              <a:buNone/>
            </a:pPr>
            <a:r>
              <a:rPr lang="en-US" sz="3600" dirty="0" smtClean="0"/>
              <a:t>The </a:t>
            </a:r>
            <a:r>
              <a:rPr lang="en-US" sz="3600" dirty="0" smtClean="0"/>
              <a:t>devil wants to make it appear that God says something</a:t>
            </a:r>
          </a:p>
          <a:p>
            <a:r>
              <a:rPr lang="en-US" sz="3600" dirty="0" smtClean="0"/>
              <a:t>That he does not….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</a:t>
            </a:r>
            <a:r>
              <a:rPr lang="en-US" sz="3600" dirty="0" smtClean="0"/>
              <a:t>That </a:t>
            </a:r>
            <a:r>
              <a:rPr lang="en-US" sz="3600" dirty="0" smtClean="0"/>
              <a:t>trick has been his from Adam and </a:t>
            </a:r>
            <a:r>
              <a:rPr lang="en-US" sz="3600" dirty="0" smtClean="0"/>
              <a:t>Eve…</a:t>
            </a:r>
            <a:r>
              <a:rPr lang="en-US" sz="3600" u="sng" dirty="0" smtClean="0">
                <a:solidFill>
                  <a:srgbClr val="0070C0"/>
                </a:solidFill>
              </a:rPr>
              <a:t>Gen. 3:1 </a:t>
            </a:r>
            <a:r>
              <a:rPr lang="en-US" sz="3600" u="sng" dirty="0" err="1" smtClean="0">
                <a:solidFill>
                  <a:srgbClr val="0070C0"/>
                </a:solidFill>
              </a:rPr>
              <a:t>ff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          Hath </a:t>
            </a:r>
            <a:r>
              <a:rPr lang="en-US" sz="3600" dirty="0" smtClean="0"/>
              <a:t>the Lord said: </a:t>
            </a:r>
            <a:r>
              <a:rPr lang="en-US" sz="3600" dirty="0" smtClean="0"/>
              <a:t>Thou shalt surely die…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  The Devil said:   Thou </a:t>
            </a:r>
            <a:r>
              <a:rPr lang="en-US" sz="3600" dirty="0" smtClean="0"/>
              <a:t>shalt not die.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He </a:t>
            </a:r>
            <a:r>
              <a:rPr lang="en-US" sz="3600" dirty="0" smtClean="0"/>
              <a:t>has a lot of tricks up his sleeve!   Crafty, sly, deceiver,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3653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# 3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</a:t>
            </a:r>
            <a:r>
              <a:rPr lang="en-US" sz="4000" b="1" u="sng" dirty="0" smtClean="0"/>
              <a:t>“Lust of the eyes”  </a:t>
            </a:r>
            <a:endParaRPr lang="en-US" sz="4000" b="1" u="sng" dirty="0"/>
          </a:p>
          <a:p>
            <a:r>
              <a:rPr lang="en-US" sz="4000" b="1" u="sng" dirty="0" smtClean="0"/>
              <a:t>Shown</a:t>
            </a:r>
            <a:r>
              <a:rPr lang="en-US" sz="4000" dirty="0" smtClean="0"/>
              <a:t> all the kingdoms of the world. 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I”ll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give you</a:t>
            </a:r>
          </a:p>
          <a:p>
            <a:r>
              <a:rPr lang="en-US" sz="4000" dirty="0" smtClean="0"/>
              <a:t>All this, if you will fall down and worship me.”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</a:t>
            </a:r>
            <a:r>
              <a:rPr lang="en-US" sz="4000" dirty="0" smtClean="0"/>
              <a:t>Get </a:t>
            </a:r>
            <a:r>
              <a:rPr lang="en-US" sz="4000" dirty="0" smtClean="0"/>
              <a:t>thee behind me , Satan</a:t>
            </a:r>
            <a:r>
              <a:rPr lang="en-US" sz="4000" dirty="0" smtClean="0"/>
              <a:t>…(</a:t>
            </a:r>
            <a:r>
              <a:rPr lang="en-US" sz="4000" dirty="0" smtClean="0"/>
              <a:t>Away with you  Satan: )  </a:t>
            </a:r>
            <a:r>
              <a:rPr lang="en-US" sz="4000" dirty="0" smtClean="0"/>
              <a:t>     It </a:t>
            </a:r>
            <a:r>
              <a:rPr lang="en-US" sz="4000" dirty="0" smtClean="0"/>
              <a:t>is written:</a:t>
            </a:r>
          </a:p>
          <a:p>
            <a:r>
              <a:rPr lang="en-US" sz="4000" dirty="0" smtClean="0"/>
              <a:t>Thou shalt worship the Lord thy God and</a:t>
            </a:r>
          </a:p>
          <a:p>
            <a:r>
              <a:rPr lang="en-US" sz="4000" dirty="0" smtClean="0"/>
              <a:t>Him ONLY shalt thou serve.</a:t>
            </a:r>
          </a:p>
          <a:p>
            <a:endParaRPr lang="en-US" sz="4000" dirty="0"/>
          </a:p>
          <a:p>
            <a:r>
              <a:rPr lang="en-US" sz="4000" dirty="0" smtClean="0"/>
              <a:t>Then the devil </a:t>
            </a:r>
            <a:r>
              <a:rPr lang="en-US" sz="4000" dirty="0" err="1" smtClean="0"/>
              <a:t>leaveth</a:t>
            </a:r>
            <a:r>
              <a:rPr lang="en-US" sz="4000" dirty="0" smtClean="0"/>
              <a:t> him….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3084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28"/>
            <a:ext cx="12192000" cy="6745671"/>
          </a:xfrm>
        </p:spPr>
        <p:txBody>
          <a:bodyPr/>
          <a:lstStyle/>
          <a:p>
            <a:r>
              <a:rPr lang="en-US" baseline="30000" dirty="0"/>
              <a:t>11 </a:t>
            </a:r>
            <a:r>
              <a:rPr lang="en-US" dirty="0"/>
              <a:t>Then the devil </a:t>
            </a:r>
            <a:r>
              <a:rPr lang="en-US" dirty="0" err="1"/>
              <a:t>leaveth</a:t>
            </a:r>
            <a:r>
              <a:rPr lang="en-US" dirty="0"/>
              <a:t> him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and, behold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angels came and ministered unto him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4000" b="1" dirty="0" smtClean="0"/>
              <a:t>I Cor. 10:  </a:t>
            </a:r>
            <a:r>
              <a:rPr lang="en-US" sz="4000" b="1" baseline="30000" dirty="0"/>
              <a:t>13 </a:t>
            </a:r>
            <a:r>
              <a:rPr lang="en-US" sz="4000" b="1" dirty="0"/>
              <a:t>There hath no temptation taken you </a:t>
            </a:r>
            <a:endParaRPr lang="en-US" sz="4000" b="1" dirty="0" smtClean="0"/>
          </a:p>
          <a:p>
            <a:r>
              <a:rPr lang="en-US" sz="4000" b="1" dirty="0" smtClean="0"/>
              <a:t>but </a:t>
            </a:r>
            <a:r>
              <a:rPr lang="en-US" sz="4000" b="1" dirty="0"/>
              <a:t>such as is common to man: but God is faithful, </a:t>
            </a:r>
            <a:endParaRPr lang="en-US" sz="4000" b="1" dirty="0" smtClean="0"/>
          </a:p>
          <a:p>
            <a:r>
              <a:rPr lang="en-US" sz="4000" b="1" dirty="0" smtClean="0"/>
              <a:t>who </a:t>
            </a:r>
            <a:r>
              <a:rPr lang="en-US" sz="4000" b="1" dirty="0"/>
              <a:t>will not suffer you to be tempted above </a:t>
            </a:r>
            <a:endParaRPr lang="en-US" sz="4000" b="1" dirty="0" smtClean="0"/>
          </a:p>
          <a:p>
            <a:r>
              <a:rPr lang="en-US" sz="4000" b="1" dirty="0" smtClean="0"/>
              <a:t>that </a:t>
            </a:r>
            <a:r>
              <a:rPr lang="en-US" sz="4000" b="1" dirty="0"/>
              <a:t>ye are </a:t>
            </a:r>
            <a:r>
              <a:rPr lang="en-US" sz="4000" b="1" dirty="0" smtClean="0"/>
              <a:t>able; but </a:t>
            </a:r>
            <a:r>
              <a:rPr lang="en-US" sz="4000" b="1" dirty="0"/>
              <a:t>will with the </a:t>
            </a:r>
            <a:r>
              <a:rPr lang="en-US" sz="4000" b="1" dirty="0" err="1" smtClean="0"/>
              <a:t>temptationalso</a:t>
            </a:r>
            <a:r>
              <a:rPr lang="en-US" sz="4000" b="1" dirty="0" smtClean="0"/>
              <a:t> </a:t>
            </a:r>
          </a:p>
          <a:p>
            <a:r>
              <a:rPr lang="en-US" sz="4000" b="1" dirty="0" smtClean="0"/>
              <a:t>make </a:t>
            </a:r>
            <a:r>
              <a:rPr lang="en-US" sz="4000" b="1" dirty="0"/>
              <a:t>a way to escape, </a:t>
            </a:r>
            <a:r>
              <a:rPr lang="en-US" sz="4000" b="1" dirty="0" smtClean="0"/>
              <a:t>that </a:t>
            </a:r>
            <a:r>
              <a:rPr lang="en-US" sz="4000" b="1" dirty="0"/>
              <a:t>ye may be able to bear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11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/>
              <a:t>Get Thee Behind Me</a:t>
            </a:r>
            <a:endParaRPr lang="en-US" sz="6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 When the devil tempts </a:t>
            </a:r>
            <a:r>
              <a:rPr lang="en-US" dirty="0" smtClean="0"/>
              <a:t>us not </a:t>
            </a:r>
            <a:r>
              <a:rPr lang="en-US" dirty="0" smtClean="0"/>
              <a:t>to go to worship services…</a:t>
            </a:r>
          </a:p>
          <a:p>
            <a:r>
              <a:rPr lang="en-US" dirty="0"/>
              <a:t> </a:t>
            </a:r>
            <a:r>
              <a:rPr lang="en-US" dirty="0" smtClean="0"/>
              <a:t>   (you’ll have a lot more fun at home, a party, or sleeping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   Heb. 10:25; Acts 20:7; I Cor. 16:1-3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You can go next Sunday, next Wednesday night, </a:t>
            </a:r>
            <a:r>
              <a:rPr lang="en-US" dirty="0" smtClean="0"/>
              <a:t>.but </a:t>
            </a:r>
            <a:r>
              <a:rPr lang="en-US" dirty="0" smtClean="0"/>
              <a:t>not tonight…</a:t>
            </a:r>
          </a:p>
          <a:p>
            <a:r>
              <a:rPr lang="en-US" dirty="0"/>
              <a:t> </a:t>
            </a:r>
            <a:r>
              <a:rPr lang="en-US" dirty="0" smtClean="0"/>
              <a:t>   (you are too tired; you </a:t>
            </a:r>
            <a:r>
              <a:rPr lang="en-US" dirty="0" smtClean="0"/>
              <a:t>won’t be missed;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6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76" y="0"/>
            <a:ext cx="12050829" cy="6858000"/>
          </a:xfrm>
        </p:spPr>
        <p:txBody>
          <a:bodyPr>
            <a:normAutofit fontScale="92500"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</a:rPr>
              <a:t>.  </a:t>
            </a:r>
            <a:r>
              <a:rPr lang="en-US" sz="3600" b="1" dirty="0">
                <a:solidFill>
                  <a:srgbClr val="0070C0"/>
                </a:solidFill>
              </a:rPr>
              <a:t>When the contribution basket is passed:  get thee behind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Me.  (Why, I am giving too much to the Lord.   </a:t>
            </a:r>
            <a:r>
              <a:rPr lang="en-US" sz="3600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Will a man rob God?    Mal. 3:3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        Matt. 6:19-21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Give God $20.00 and then we go out and spend twice that</a:t>
            </a:r>
          </a:p>
          <a:p>
            <a:r>
              <a:rPr lang="en-US" sz="3600" dirty="0" smtClean="0"/>
              <a:t>Amount </a:t>
            </a:r>
            <a:r>
              <a:rPr lang="en-US" sz="3600" dirty="0" smtClean="0"/>
              <a:t>on mundane </a:t>
            </a:r>
            <a:r>
              <a:rPr lang="en-US" sz="3600" dirty="0" smtClean="0"/>
              <a:t>things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dirty="0" smtClean="0"/>
              <a:t>       As one  </a:t>
            </a:r>
            <a:r>
              <a:rPr lang="en-US" sz="3600" dirty="0" err="1" smtClean="0"/>
              <a:t>purposeth</a:t>
            </a:r>
            <a:r>
              <a:rPr lang="en-US" sz="3600" dirty="0" smtClean="0"/>
              <a:t> in his heart….so let him give.  2 Cor. 9:6-7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Upon the first day of the week, let everyone of you ‘lay by him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and store”. </a:t>
            </a:r>
            <a:r>
              <a:rPr lang="en-US" sz="3600" dirty="0" smtClean="0"/>
              <a:t>I Cor. 16:1-3   </a:t>
            </a:r>
            <a:endParaRPr lang="en-US" sz="36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161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More Blessed to Give , than to Receive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Acts 20:35 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01056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002060"/>
                </a:solidFill>
              </a:rPr>
              <a:t>Give to God so His work of preaching the</a:t>
            </a:r>
            <a:br>
              <a:rPr lang="en-US" sz="4800" b="1" u="sng" dirty="0" smtClean="0">
                <a:solidFill>
                  <a:srgbClr val="002060"/>
                </a:solidFill>
              </a:rPr>
            </a:br>
            <a:r>
              <a:rPr lang="en-US" sz="4800" b="1" u="sng" dirty="0" smtClean="0">
                <a:solidFill>
                  <a:srgbClr val="002060"/>
                </a:solidFill>
              </a:rPr>
              <a:t>Gospel to the whole World can be done!!</a:t>
            </a:r>
            <a:endParaRPr lang="en-US" sz="48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I Tim. 3:15</a:t>
            </a:r>
          </a:p>
          <a:p>
            <a:r>
              <a:rPr lang="en-US" dirty="0"/>
              <a:t> </a:t>
            </a:r>
            <a:r>
              <a:rPr lang="en-US" dirty="0" smtClean="0"/>
              <a:t>   Phil. 1:5</a:t>
            </a:r>
          </a:p>
          <a:p>
            <a:r>
              <a:rPr lang="en-US" dirty="0"/>
              <a:t> </a:t>
            </a:r>
            <a:r>
              <a:rPr lang="en-US" dirty="0" smtClean="0"/>
              <a:t>   Phil. 4:15-17</a:t>
            </a:r>
          </a:p>
          <a:p>
            <a:r>
              <a:rPr lang="en-US" dirty="0"/>
              <a:t> </a:t>
            </a:r>
            <a:r>
              <a:rPr lang="en-US" dirty="0" smtClean="0"/>
              <a:t>   2 Cor. 11:8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2302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Who did Jesus talk to ?   </a:t>
            </a:r>
            <a:r>
              <a:rPr lang="en-US" dirty="0" smtClean="0"/>
              <a:t>Satan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</a:t>
            </a:r>
          </a:p>
          <a:p>
            <a:r>
              <a:rPr lang="en-US" dirty="0" smtClean="0"/>
              <a:t>A personality</a:t>
            </a:r>
          </a:p>
          <a:p>
            <a:r>
              <a:rPr lang="en-US" dirty="0" smtClean="0"/>
              <a:t>A real being</a:t>
            </a:r>
          </a:p>
          <a:p>
            <a:r>
              <a:rPr lang="en-US" dirty="0" smtClean="0"/>
              <a:t>A real </a:t>
            </a:r>
            <a:r>
              <a:rPr lang="en-US" dirty="0" smtClean="0"/>
              <a:t>Evil Spirit.</a:t>
            </a:r>
          </a:p>
          <a:p>
            <a:r>
              <a:rPr lang="en-US" dirty="0"/>
              <a:t> </a:t>
            </a:r>
            <a:r>
              <a:rPr lang="en-US" dirty="0" smtClean="0"/>
              <a:t>    …What is Satan’s mission</a:t>
            </a:r>
            <a:r>
              <a:rPr lang="en-US" dirty="0" smtClean="0"/>
              <a:t>?  To get as many in his camp as</a:t>
            </a:r>
          </a:p>
          <a:p>
            <a:r>
              <a:rPr lang="en-US" dirty="0"/>
              <a:t> </a:t>
            </a:r>
            <a:r>
              <a:rPr lang="en-US" dirty="0" smtClean="0"/>
              <a:t>        possible.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…How does He accomplish that</a:t>
            </a:r>
            <a:r>
              <a:rPr lang="en-US" dirty="0" smtClean="0"/>
              <a:t>?  By Deception and traps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7861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53" y="163629"/>
            <a:ext cx="12095747" cy="6612556"/>
          </a:xfrm>
        </p:spPr>
        <p:txBody>
          <a:bodyPr>
            <a:normAutofit/>
          </a:bodyPr>
          <a:lstStyle/>
          <a:p>
            <a:pPr marL="742950" indent="-742950">
              <a:buAutoNum type="arabicPeriod" startAt="3"/>
            </a:pPr>
            <a:r>
              <a:rPr lang="en-US" sz="4000" b="1" dirty="0" smtClean="0">
                <a:solidFill>
                  <a:srgbClr val="0070C0"/>
                </a:solidFill>
              </a:rPr>
              <a:t>Watch </a:t>
            </a:r>
            <a:r>
              <a:rPr lang="en-US" sz="4000" b="1" dirty="0" smtClean="0">
                <a:solidFill>
                  <a:srgbClr val="0070C0"/>
                </a:solidFill>
              </a:rPr>
              <a:t>a bad movie…R X or not rated.   (I am </a:t>
            </a:r>
            <a:r>
              <a:rPr lang="en-US" sz="4000" b="1" dirty="0" smtClean="0">
                <a:solidFill>
                  <a:srgbClr val="0070C0"/>
                </a:solidFill>
              </a:rPr>
              <a:t>too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     too strong…won’t hurt me.  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742950" indent="-742950">
              <a:buAutoNum type="arabicPeriod" startAt="3"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4.  </a:t>
            </a:r>
            <a:r>
              <a:rPr lang="en-US" sz="4000" u="sng" dirty="0" smtClean="0">
                <a:solidFill>
                  <a:srgbClr val="002060"/>
                </a:solidFill>
              </a:rPr>
              <a:t>A little white lie </a:t>
            </a:r>
            <a:r>
              <a:rPr lang="en-US" sz="4000" u="sng" dirty="0" smtClean="0">
                <a:solidFill>
                  <a:srgbClr val="002060"/>
                </a:solidFill>
              </a:rPr>
              <a:t>about  things is no big deal.</a:t>
            </a:r>
          </a:p>
          <a:p>
            <a:pPr marL="0" indent="0">
              <a:buNone/>
            </a:pPr>
            <a:r>
              <a:rPr lang="en-US" sz="4000" u="sng" dirty="0">
                <a:solidFill>
                  <a:srgbClr val="002060"/>
                </a:solidFill>
              </a:rPr>
              <a:t> </a:t>
            </a:r>
            <a:r>
              <a:rPr lang="en-US" sz="4000" u="sng" dirty="0" smtClean="0">
                <a:solidFill>
                  <a:srgbClr val="002060"/>
                </a:solidFill>
              </a:rPr>
              <a:t>       </a:t>
            </a:r>
            <a:r>
              <a:rPr lang="en-US" sz="4000" u="sng" dirty="0" smtClean="0">
                <a:solidFill>
                  <a:srgbClr val="002060"/>
                </a:solidFill>
              </a:rPr>
              <a:t>  </a:t>
            </a:r>
            <a:r>
              <a:rPr lang="en-US" sz="4000" u="sng" dirty="0" smtClean="0">
                <a:solidFill>
                  <a:srgbClr val="002060"/>
                </a:solidFill>
              </a:rPr>
              <a:t>Tempted to lie:    Rev. </a:t>
            </a:r>
            <a:r>
              <a:rPr lang="en-US" sz="4000" u="sng" dirty="0" smtClean="0">
                <a:solidFill>
                  <a:srgbClr val="002060"/>
                </a:solidFill>
              </a:rPr>
              <a:t>21:8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</a:t>
            </a:r>
          </a:p>
          <a:p>
            <a:pPr marL="0" indent="0">
              <a:buNone/>
            </a:pPr>
            <a:r>
              <a:rPr lang="en-US" sz="4000" b="1" u="sng" dirty="0" smtClean="0">
                <a:solidFill>
                  <a:srgbClr val="7030A0"/>
                </a:solidFill>
              </a:rPr>
              <a:t>5.  Cheat…”who cares”   Almost everyone is </a:t>
            </a:r>
          </a:p>
          <a:p>
            <a:pPr marL="0" indent="0">
              <a:buNone/>
            </a:pPr>
            <a:r>
              <a:rPr lang="en-US" sz="4000" b="1" u="sng" dirty="0" smtClean="0">
                <a:solidFill>
                  <a:srgbClr val="7030A0"/>
                </a:solidFill>
              </a:rPr>
              <a:t>Dishonest anymore. 2 Cor. 5:10  </a:t>
            </a:r>
            <a:endParaRPr lang="en-US" sz="4000" b="1" u="sng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24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02" y="67376"/>
            <a:ext cx="12114998" cy="6790623"/>
          </a:xfrm>
        </p:spPr>
        <p:txBody>
          <a:bodyPr/>
          <a:lstStyle/>
          <a:p>
            <a:r>
              <a:rPr lang="en-US" sz="3600" b="1" u="sng" dirty="0" smtClean="0"/>
              <a:t>Tempted to use the Devil’s </a:t>
            </a:r>
            <a:r>
              <a:rPr lang="en-US" sz="3600" b="1" u="sng" dirty="0" smtClean="0"/>
              <a:t>language. Matt. 12:36-37 </a:t>
            </a:r>
            <a:endParaRPr lang="en-US" sz="3600" b="1" u="sng" dirty="0" smtClean="0"/>
          </a:p>
          <a:p>
            <a:endParaRPr lang="en-US" sz="3600" dirty="0"/>
          </a:p>
          <a:p>
            <a:r>
              <a:rPr lang="en-US" sz="3600" b="1" u="sng" dirty="0" smtClean="0"/>
              <a:t>Tempted to ‘lust after a woman”  Matt. 5:28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b="1" u="sng" dirty="0" smtClean="0">
                <a:solidFill>
                  <a:srgbClr val="002060"/>
                </a:solidFill>
              </a:rPr>
              <a:t>Tempted </a:t>
            </a:r>
            <a:r>
              <a:rPr lang="en-US" sz="3600" b="1" u="sng" dirty="0" smtClean="0">
                <a:solidFill>
                  <a:srgbClr val="002060"/>
                </a:solidFill>
              </a:rPr>
              <a:t>to be with the ‘wrong crowd.”  I Cor. 15:33</a:t>
            </a: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Tempted to seek pre-eminence.  Diotrephes   3 </a:t>
            </a:r>
            <a:r>
              <a:rPr lang="en-US" sz="3600" b="1" u="sng" dirty="0" smtClean="0">
                <a:solidFill>
                  <a:srgbClr val="FF0000"/>
                </a:solidFill>
              </a:rPr>
              <a:t>John 9-10 </a:t>
            </a:r>
            <a:endParaRPr lang="en-US" sz="3600" b="1" u="sng" dirty="0" smtClean="0">
              <a:solidFill>
                <a:srgbClr val="FF0000"/>
              </a:solidFill>
            </a:endParaRP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Tempted to listen to false doctrine.  </a:t>
            </a:r>
            <a:r>
              <a:rPr lang="en-US" sz="3600" b="1" u="sng" dirty="0" smtClean="0">
                <a:solidFill>
                  <a:srgbClr val="00B050"/>
                </a:solidFill>
              </a:rPr>
              <a:t>Acts 20:28-31</a:t>
            </a:r>
            <a:r>
              <a:rPr lang="en-US" sz="3600" b="1" u="sng" dirty="0" smtClean="0">
                <a:solidFill>
                  <a:srgbClr val="00B050"/>
                </a:solidFill>
              </a:rPr>
              <a:t> </a:t>
            </a:r>
            <a:endParaRPr lang="en-US" sz="3600" b="1" u="sng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651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Satan…away with you…Get Thee behind me,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Satan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5908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What did Jesus quote?   </a:t>
            </a:r>
            <a:r>
              <a:rPr lang="en-US" dirty="0" smtClean="0"/>
              <a:t>Thus it is written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What did </a:t>
            </a:r>
            <a:r>
              <a:rPr lang="en-US" sz="4800" dirty="0" smtClean="0"/>
              <a:t>the Devil  do?  The Devil misquoted, </a:t>
            </a:r>
            <a:r>
              <a:rPr lang="en-US" sz="4800" dirty="0" smtClean="0"/>
              <a:t>out of context, wrong</a:t>
            </a:r>
          </a:p>
          <a:p>
            <a:r>
              <a:rPr lang="en-US" sz="4800" dirty="0" smtClean="0"/>
              <a:t>Information, ruin those who listen to him.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1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93018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Matthew 4:1-11</a:t>
            </a:r>
          </a:p>
          <a:p>
            <a:r>
              <a:rPr lang="en-US" sz="4000" dirty="0" smtClean="0"/>
              <a:t>Then </a:t>
            </a:r>
            <a:r>
              <a:rPr lang="en-US" sz="4000" dirty="0"/>
              <a:t>was Jesus led up of the Spirit into the wilderness to be tempted of the devil.</a:t>
            </a:r>
          </a:p>
          <a:p>
            <a:r>
              <a:rPr lang="en-US" sz="4000" baseline="30000" dirty="0"/>
              <a:t>2 </a:t>
            </a:r>
            <a:r>
              <a:rPr lang="en-US" sz="4000" dirty="0"/>
              <a:t>And when </a:t>
            </a:r>
            <a:r>
              <a:rPr lang="en-US" sz="4000" i="1" u="sng" dirty="0"/>
              <a:t>he had fasted forty days and forty nights</a:t>
            </a:r>
            <a:r>
              <a:rPr lang="en-US" sz="4000" dirty="0"/>
              <a:t>, he was afterward an </a:t>
            </a:r>
            <a:r>
              <a:rPr lang="en-US" sz="4000" dirty="0" err="1"/>
              <a:t>hungred</a:t>
            </a:r>
            <a:r>
              <a:rPr lang="en-US" sz="4000" dirty="0"/>
              <a:t>.</a:t>
            </a:r>
          </a:p>
          <a:p>
            <a:r>
              <a:rPr lang="en-US" sz="4000" baseline="30000" dirty="0"/>
              <a:t>3 </a:t>
            </a:r>
            <a:r>
              <a:rPr lang="en-US" sz="4000" dirty="0"/>
              <a:t>And when the tempter came to him, </a:t>
            </a:r>
            <a:r>
              <a:rPr lang="en-US" sz="4000" b="1" dirty="0">
                <a:solidFill>
                  <a:srgbClr val="FF0000"/>
                </a:solidFill>
              </a:rPr>
              <a:t>he</a:t>
            </a:r>
            <a:r>
              <a:rPr lang="en-US" sz="4000" dirty="0"/>
              <a:t> said, </a:t>
            </a:r>
            <a:r>
              <a:rPr lang="en-US" sz="4000" b="1" i="1" u="sng" dirty="0"/>
              <a:t>If</a:t>
            </a:r>
            <a:r>
              <a:rPr lang="en-US" sz="4000" dirty="0"/>
              <a:t> thou be the Son of God, command that these stones be made bread.</a:t>
            </a:r>
          </a:p>
          <a:p>
            <a:r>
              <a:rPr lang="en-US" sz="4000" baseline="30000" dirty="0"/>
              <a:t>4 </a:t>
            </a:r>
            <a:r>
              <a:rPr lang="en-US" sz="4000" dirty="0"/>
              <a:t>But he answered and said, It is written, Man shall not live by bread alone, but by every word that </a:t>
            </a:r>
            <a:r>
              <a:rPr lang="en-US" sz="4000" dirty="0" err="1"/>
              <a:t>proceedeth</a:t>
            </a:r>
            <a:r>
              <a:rPr lang="en-US" sz="4000" dirty="0"/>
              <a:t> out of the mouth of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9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aseline="30000" dirty="0"/>
              <a:t>5 </a:t>
            </a:r>
            <a:r>
              <a:rPr lang="en-US" sz="4400" dirty="0"/>
              <a:t>Then the devil taketh him up into the holy city, and </a:t>
            </a:r>
            <a:r>
              <a:rPr lang="en-US" sz="4400" dirty="0" err="1"/>
              <a:t>setteth</a:t>
            </a:r>
            <a:r>
              <a:rPr lang="en-US" sz="4400" dirty="0"/>
              <a:t> him on a pinnacle of the temple,</a:t>
            </a:r>
          </a:p>
          <a:p>
            <a:r>
              <a:rPr lang="en-US" sz="4400" baseline="30000" dirty="0"/>
              <a:t>6 </a:t>
            </a:r>
            <a:r>
              <a:rPr lang="en-US" sz="4400" dirty="0"/>
              <a:t>And </a:t>
            </a:r>
            <a:r>
              <a:rPr lang="en-US" sz="4400" dirty="0" err="1"/>
              <a:t>saith</a:t>
            </a:r>
            <a:r>
              <a:rPr lang="en-US" sz="4400" dirty="0"/>
              <a:t> unto him, </a:t>
            </a:r>
            <a:r>
              <a:rPr lang="en-US" sz="4400" b="1" i="1" dirty="0">
                <a:solidFill>
                  <a:srgbClr val="FF0000"/>
                </a:solidFill>
              </a:rPr>
              <a:t>If</a:t>
            </a:r>
            <a:r>
              <a:rPr lang="en-US" sz="4400" dirty="0"/>
              <a:t> thou be the Son of God, cast thyself down: for it is written, He shall give his angels charge concerning thee: and in their hands they shall bear thee up, lest at any time thou dash thy foot against a stone.</a:t>
            </a:r>
          </a:p>
          <a:p>
            <a:r>
              <a:rPr lang="en-US" sz="4400" baseline="30000" dirty="0"/>
              <a:t>7 </a:t>
            </a:r>
            <a:r>
              <a:rPr lang="en-US" sz="4400" dirty="0"/>
              <a:t>Jesus said unto him, </a:t>
            </a:r>
            <a:r>
              <a:rPr lang="en-US" sz="4400" u="sng" dirty="0">
                <a:solidFill>
                  <a:srgbClr val="0070C0"/>
                </a:solidFill>
              </a:rPr>
              <a:t>It is written again</a:t>
            </a:r>
            <a:r>
              <a:rPr lang="en-US" sz="4400" dirty="0"/>
              <a:t>, Thou shalt not tempt the Lord thy God.</a:t>
            </a:r>
          </a:p>
        </p:txBody>
      </p:sp>
    </p:spTree>
    <p:extLst>
      <p:ext uri="{BB962C8B-B14F-4D97-AF65-F5344CB8AC3E}">
        <p14:creationId xmlns:p14="http://schemas.microsoft.com/office/powerpoint/2010/main" val="65724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aseline="30000" dirty="0"/>
              <a:t>8 </a:t>
            </a:r>
            <a:r>
              <a:rPr lang="en-US" sz="4400" dirty="0"/>
              <a:t>Again, the devil taketh him up into an exceeding high mountain, and </a:t>
            </a:r>
            <a:r>
              <a:rPr lang="en-US" sz="4400" dirty="0" err="1"/>
              <a:t>sheweth</a:t>
            </a:r>
            <a:r>
              <a:rPr lang="en-US" sz="4400" dirty="0"/>
              <a:t> him all the kingdoms of the world, and the glory of them;</a:t>
            </a:r>
          </a:p>
          <a:p>
            <a:r>
              <a:rPr lang="en-US" sz="4400" baseline="30000" dirty="0"/>
              <a:t>9 </a:t>
            </a:r>
            <a:r>
              <a:rPr lang="en-US" sz="4400" dirty="0"/>
              <a:t>And </a:t>
            </a:r>
            <a:r>
              <a:rPr lang="en-US" sz="4400" dirty="0" err="1"/>
              <a:t>saith</a:t>
            </a:r>
            <a:r>
              <a:rPr lang="en-US" sz="4400" dirty="0"/>
              <a:t> unto him, All these things will </a:t>
            </a:r>
            <a:r>
              <a:rPr lang="en-US" sz="4400" b="1" i="1" dirty="0">
                <a:solidFill>
                  <a:srgbClr val="FF0000"/>
                </a:solidFill>
              </a:rPr>
              <a:t>I</a:t>
            </a:r>
            <a:r>
              <a:rPr lang="en-US" sz="4400" dirty="0"/>
              <a:t> give thee, if thou wilt fall down and worship me.</a:t>
            </a:r>
          </a:p>
          <a:p>
            <a:r>
              <a:rPr lang="en-US" sz="4400" baseline="30000" dirty="0"/>
              <a:t>10 </a:t>
            </a:r>
            <a:r>
              <a:rPr lang="en-US" sz="4400" dirty="0"/>
              <a:t>Then </a:t>
            </a:r>
            <a:r>
              <a:rPr lang="en-US" sz="4400" dirty="0" err="1"/>
              <a:t>saith</a:t>
            </a:r>
            <a:r>
              <a:rPr lang="en-US" sz="4400" dirty="0"/>
              <a:t> Jesus unto him, </a:t>
            </a:r>
            <a:r>
              <a:rPr lang="en-US" sz="4800" b="1" u="sng" dirty="0">
                <a:solidFill>
                  <a:srgbClr val="00B050"/>
                </a:solidFill>
              </a:rPr>
              <a:t>Get thee hence, Satan: </a:t>
            </a:r>
            <a:r>
              <a:rPr lang="en-US" sz="4400" dirty="0"/>
              <a:t>for it is written, Thou shalt worship the Lord thy God, and him only shalt thou serve.</a:t>
            </a:r>
          </a:p>
          <a:p>
            <a:r>
              <a:rPr lang="en-US" sz="4400" baseline="30000" dirty="0"/>
              <a:t>11</a:t>
            </a:r>
            <a:r>
              <a:rPr lang="en-US" sz="4400" baseline="30000" dirty="0">
                <a:solidFill>
                  <a:srgbClr val="0070C0"/>
                </a:solidFill>
              </a:rPr>
              <a:t> </a:t>
            </a:r>
            <a:r>
              <a:rPr lang="en-US" sz="4400" u="sng" dirty="0">
                <a:solidFill>
                  <a:srgbClr val="0070C0"/>
                </a:solidFill>
              </a:rPr>
              <a:t>Then the devil </a:t>
            </a:r>
            <a:r>
              <a:rPr lang="en-US" sz="4400" u="sng" dirty="0" err="1">
                <a:solidFill>
                  <a:srgbClr val="0070C0"/>
                </a:solidFill>
              </a:rPr>
              <a:t>leaveth</a:t>
            </a:r>
            <a:r>
              <a:rPr lang="en-US" sz="4400" u="sng" dirty="0">
                <a:solidFill>
                  <a:srgbClr val="0070C0"/>
                </a:solidFill>
              </a:rPr>
              <a:t> him</a:t>
            </a:r>
            <a:r>
              <a:rPr lang="en-US" sz="4400" dirty="0"/>
              <a:t>, and, behold, angels came and ministered unto him.</a:t>
            </a:r>
          </a:p>
        </p:txBody>
      </p:sp>
    </p:spTree>
    <p:extLst>
      <p:ext uri="{BB962C8B-B14F-4D97-AF65-F5344CB8AC3E}">
        <p14:creationId xmlns:p14="http://schemas.microsoft.com/office/powerpoint/2010/main" val="368332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0888"/>
            <a:ext cx="10515600" cy="5686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God warns us: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 smtClean="0"/>
              <a:t>Temptations will come.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 smtClean="0"/>
              <a:t>Be prepared to meet them with a ‘thus </a:t>
            </a:r>
            <a:r>
              <a:rPr lang="en-US" sz="4000" b="1" dirty="0" err="1" smtClean="0"/>
              <a:t>saith</a:t>
            </a:r>
            <a:r>
              <a:rPr lang="en-US" sz="4000" b="1" dirty="0" smtClean="0"/>
              <a:t> the Lord’!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9670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01" y="105878"/>
            <a:ext cx="12012329" cy="675212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  2 Tim. 3:12</a:t>
            </a:r>
          </a:p>
          <a:p>
            <a:endParaRPr lang="en-US" sz="7200" dirty="0"/>
          </a:p>
          <a:p>
            <a:r>
              <a:rPr lang="en-US" sz="7200" b="1" u="sng" dirty="0" smtClean="0">
                <a:solidFill>
                  <a:srgbClr val="00B050"/>
                </a:solidFill>
              </a:rPr>
              <a:t>Yea, all </a:t>
            </a:r>
            <a:r>
              <a:rPr lang="en-US" sz="7200" b="1" u="sng" dirty="0" smtClean="0">
                <a:solidFill>
                  <a:srgbClr val="00B050"/>
                </a:solidFill>
              </a:rPr>
              <a:t>they that </a:t>
            </a:r>
            <a:r>
              <a:rPr lang="en-US" sz="7200" b="1" u="sng" dirty="0" smtClean="0">
                <a:solidFill>
                  <a:srgbClr val="00B050"/>
                </a:solidFill>
              </a:rPr>
              <a:t>will live godly, shall suffer persecution!</a:t>
            </a:r>
            <a:endParaRPr lang="en-US" sz="72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05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8" y="0"/>
            <a:ext cx="12050027" cy="6785811"/>
          </a:xfrm>
        </p:spPr>
        <p:txBody>
          <a:bodyPr/>
          <a:lstStyle/>
          <a:p>
            <a:r>
              <a:rPr lang="en-US" sz="4400" dirty="0" smtClean="0"/>
              <a:t>Matt. 5:</a:t>
            </a:r>
          </a:p>
          <a:p>
            <a:r>
              <a:rPr lang="en-US" sz="4400" baseline="30000" dirty="0"/>
              <a:t>10 </a:t>
            </a:r>
            <a:r>
              <a:rPr lang="en-US" sz="4400" dirty="0"/>
              <a:t>Blessed are they which are persecuted for righteousness' sake: for theirs is the kingdom of heaven.</a:t>
            </a:r>
          </a:p>
          <a:p>
            <a:r>
              <a:rPr lang="en-US" sz="4400" baseline="30000" dirty="0"/>
              <a:t>11 </a:t>
            </a:r>
            <a:r>
              <a:rPr lang="en-US" sz="4400" dirty="0"/>
              <a:t>Blessed are ye, when men shall revile you, and persecute you, and shall say all manner of evil against you falsely, for my sake.</a:t>
            </a:r>
          </a:p>
          <a:p>
            <a:r>
              <a:rPr lang="en-US" sz="4400" baseline="30000" dirty="0"/>
              <a:t>12 </a:t>
            </a:r>
            <a:r>
              <a:rPr lang="en-US" sz="4400" dirty="0"/>
              <a:t>Rejoice, and be exceeding glad: for great is your reward in heaven: for so persecuted they the prophets which were before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79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712</Words>
  <Application>Microsoft Office PowerPoint</Application>
  <PresentationFormat>Widescreen</PresentationFormat>
  <Paragraphs>119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Get Thee Behind Me, Satan</vt:lpstr>
      <vt:lpstr>Who did Jesus talk to ?   Satan</vt:lpstr>
      <vt:lpstr>What did Jesus quote?   Thus it is written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#1</vt:lpstr>
      <vt:lpstr>PowerPoint Presentation</vt:lpstr>
      <vt:lpstr>#2</vt:lpstr>
      <vt:lpstr>PowerPoint Presentation</vt:lpstr>
      <vt:lpstr>PowerPoint Presentation</vt:lpstr>
      <vt:lpstr>PowerPoint Presentation</vt:lpstr>
      <vt:lpstr>Get Thee Behind Me</vt:lpstr>
      <vt:lpstr>PowerPoint Presentation</vt:lpstr>
      <vt:lpstr>It Is More Blessed to Give , than to Receive</vt:lpstr>
      <vt:lpstr>Give to God so His work of preaching the Gospel to the whole World can be done!!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Thee Behind Me, Satan</dc:title>
  <dc:creator>mac</dc:creator>
  <cp:lastModifiedBy>mac</cp:lastModifiedBy>
  <cp:revision>16</cp:revision>
  <cp:lastPrinted>2016-11-11T13:21:01Z</cp:lastPrinted>
  <dcterms:created xsi:type="dcterms:W3CDTF">2016-11-10T15:03:19Z</dcterms:created>
  <dcterms:modified xsi:type="dcterms:W3CDTF">2016-11-12T22:34:01Z</dcterms:modified>
</cp:coreProperties>
</file>