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8" r:id="rId2"/>
    <p:sldId id="265" r:id="rId3"/>
    <p:sldId id="264" r:id="rId4"/>
    <p:sldId id="256" r:id="rId5"/>
    <p:sldId id="274" r:id="rId6"/>
    <p:sldId id="276" r:id="rId7"/>
    <p:sldId id="273" r:id="rId8"/>
    <p:sldId id="272" r:id="rId9"/>
    <p:sldId id="275" r:id="rId10"/>
    <p:sldId id="270" r:id="rId11"/>
    <p:sldId id="260" r:id="rId12"/>
    <p:sldId id="259" r:id="rId13"/>
    <p:sldId id="257" r:id="rId14"/>
    <p:sldId id="277" r:id="rId15"/>
    <p:sldId id="28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2A15"/>
    <a:srgbClr val="5A381C"/>
    <a:srgbClr val="734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12" autoAdjust="0"/>
    <p:restoredTop sz="96101" autoAdjust="0"/>
  </p:normalViewPr>
  <p:slideViewPr>
    <p:cSldViewPr snapToGrid="0">
      <p:cViewPr varScale="1">
        <p:scale>
          <a:sx n="75" d="100"/>
          <a:sy n="75" d="100"/>
        </p:scale>
        <p:origin x="60" y="540"/>
      </p:cViewPr>
      <p:guideLst/>
    </p:cSldViewPr>
  </p:slideViewPr>
  <p:outlineViewPr>
    <p:cViewPr>
      <p:scale>
        <a:sx n="33" d="100"/>
        <a:sy n="33" d="100"/>
      </p:scale>
      <p:origin x="0" y="-813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4493F7-7301-4D97-BBC7-BB53A6225DAD}" type="datetimeFigureOut">
              <a:rPr lang="en-US" smtClean="0"/>
              <a:t>12/17/2017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75844B-ABF9-43AB-9525-ED54F0FFE87D}" type="slidenum">
              <a:rPr lang="en-US" smtClean="0"/>
              <a:t>‹#›</a:t>
            </a:fld>
            <a:endParaRPr lang="en-US"/>
          </a:p>
        </p:txBody>
      </p:sp>
    </p:spTree>
    <p:extLst>
      <p:ext uri="{BB962C8B-B14F-4D97-AF65-F5344CB8AC3E}">
        <p14:creationId xmlns:p14="http://schemas.microsoft.com/office/powerpoint/2010/main" val="2315200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B4EA29-CCC2-4546-8CC2-208CAE3F24C0}" type="datetime1">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50657A-8E74-4E73-B863-9FF040D436B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6005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F7A023-389B-48C0-9387-584DAE71DFD3}" type="datetime1">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088013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398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C984F1-8E9C-4BD2-9560-29260F2C3DC1}" type="datetime1">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597383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6050E9-03B0-4782-B810-7B77FFA59626}" type="datetime1">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415591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034A9-2476-4DFC-9915-822E9F78C45A}" type="datetime1">
              <a:rPr lang="en-US" smtClean="0"/>
              <a:t>12/17/2017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50657A-8E74-4E73-B863-9FF040D436B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93791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1E8FE3-3B94-49EE-9F83-E7389E38CF81}" type="datetime1">
              <a:rPr lang="en-US" smtClean="0"/>
              <a:t>12/17/2017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2647761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0D46EC-A4A5-47DB-BF68-4793DC520C3B}" type="datetime1">
              <a:rPr lang="en-US" smtClean="0"/>
              <a:t>12/17/2017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46184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8F0A5E-7D26-4066-896D-979D747F75C2}" type="datetime1">
              <a:rPr lang="en-US" smtClean="0"/>
              <a:t>12/17/2017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423879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110D03D-6292-406D-A2AF-FD0A70577106}" type="datetime1">
              <a:rPr lang="en-US" smtClean="0"/>
              <a:t>12/17/2017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3467999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FB36D80-3C1D-4AA3-82DF-69D07E9DB3D8}" type="datetime1">
              <a:rPr lang="en-US" smtClean="0"/>
              <a:t>12/17/2017</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E50657A-8E74-4E73-B863-9FF040D436BA}" type="slidenum">
              <a:rPr lang="en-US" smtClean="0"/>
              <a:t>‹#›</a:t>
            </a:fld>
            <a:endParaRPr lang="en-US"/>
          </a:p>
        </p:txBody>
      </p:sp>
    </p:spTree>
    <p:extLst>
      <p:ext uri="{BB962C8B-B14F-4D97-AF65-F5344CB8AC3E}">
        <p14:creationId xmlns:p14="http://schemas.microsoft.com/office/powerpoint/2010/main" val="286224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777566-B318-4EB6-B1BF-10B0AD6B9F65}" type="datetime1">
              <a:rPr lang="en-US" smtClean="0"/>
              <a:t>12/17/2017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50657A-8E74-4E73-B863-9FF040D436BA}" type="slidenum">
              <a:rPr lang="en-US" smtClean="0"/>
              <a:t>‹#›</a:t>
            </a:fld>
            <a:endParaRPr lang="en-US"/>
          </a:p>
        </p:txBody>
      </p:sp>
    </p:spTree>
    <p:extLst>
      <p:ext uri="{BB962C8B-B14F-4D97-AF65-F5344CB8AC3E}">
        <p14:creationId xmlns:p14="http://schemas.microsoft.com/office/powerpoint/2010/main" val="677635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3C067F9-A5B6-4898-A3CE-7DBECD1D4D66}" type="datetime1">
              <a:rPr lang="en-US" smtClean="0"/>
              <a:t>12/17/2017</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E50657A-8E74-4E73-B863-9FF040D436BA}"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58482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273" y="1296955"/>
            <a:ext cx="8677470" cy="4991878"/>
          </a:xfrm>
        </p:spPr>
        <p:txBody>
          <a:bodyPr>
            <a:normAutofit/>
          </a:bodyPr>
          <a:lstStyle/>
          <a:p>
            <a:r>
              <a:rPr lang="en-US" sz="3200" b="1" dirty="0">
                <a:solidFill>
                  <a:schemeClr val="tx1"/>
                </a:solidFill>
              </a:rPr>
              <a:t>Genesis 25:29-34 (NKJV)</a:t>
            </a:r>
          </a:p>
          <a:p>
            <a:r>
              <a:rPr lang="en-US" sz="2800" dirty="0">
                <a:solidFill>
                  <a:schemeClr val="tx1"/>
                </a:solidFill>
              </a:rPr>
              <a:t>29 Now Jacob cooked a stew; and Esau came in from the field, and he was weary. 30 And Esau said to Jacob, “Please feed me with that same red stew, for I am weary.” Therefore his name was called Edom. 31 But Jacob said, “Sell me your birthright as of this day.” 32 And Esau said, “Look, I am about to die; so what is this birthright to me?” 33 Then Jacob said, “Swear to me as of this day.” So he swore to him, and sold his birthright to Jacob. 34 And Jacob gave Esau bread and stew of lentils; then he ate and drank, arose, and went his way. Thus Esau despised his birthright.</a:t>
            </a:r>
          </a:p>
        </p:txBody>
      </p:sp>
      <p:sp>
        <p:nvSpPr>
          <p:cNvPr id="2" name="Slide Number Placeholder 1">
            <a:extLst>
              <a:ext uri="{FF2B5EF4-FFF2-40B4-BE49-F238E27FC236}">
                <a16:creationId xmlns:a16="http://schemas.microsoft.com/office/drawing/2014/main" id="{BDEF3F0F-FE3C-498A-B56B-7FB65B3590D2}"/>
              </a:ext>
            </a:extLst>
          </p:cNvPr>
          <p:cNvSpPr>
            <a:spLocks noGrp="1"/>
          </p:cNvSpPr>
          <p:nvPr>
            <p:ph type="sldNum" sz="quarter" idx="12"/>
          </p:nvPr>
        </p:nvSpPr>
        <p:spPr/>
        <p:txBody>
          <a:bodyPr/>
          <a:lstStyle/>
          <a:p>
            <a:fld id="{AE50657A-8E74-4E73-B863-9FF040D436BA}" type="slidenum">
              <a:rPr lang="en-US" smtClean="0"/>
              <a:t>1</a:t>
            </a:fld>
            <a:endParaRPr lang="en-US"/>
          </a:p>
        </p:txBody>
      </p:sp>
    </p:spTree>
    <p:extLst>
      <p:ext uri="{BB962C8B-B14F-4D97-AF65-F5344CB8AC3E}">
        <p14:creationId xmlns:p14="http://schemas.microsoft.com/office/powerpoint/2010/main" val="3389939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Who is here?</a:t>
            </a:r>
          </a:p>
        </p:txBody>
      </p:sp>
      <p:sp>
        <p:nvSpPr>
          <p:cNvPr id="3" name="Content Placeholder 2"/>
          <p:cNvSpPr>
            <a:spLocks noGrp="1"/>
          </p:cNvSpPr>
          <p:nvPr>
            <p:ph idx="1"/>
          </p:nvPr>
        </p:nvSpPr>
        <p:spPr/>
        <p:txBody>
          <a:bodyPr>
            <a:normAutofit/>
          </a:bodyPr>
          <a:lstStyle/>
          <a:p>
            <a:r>
              <a:rPr lang="en-US" sz="2800" dirty="0">
                <a:solidFill>
                  <a:schemeClr val="tx1"/>
                </a:solidFill>
              </a:rPr>
              <a:t>John 4:24 (KJV)</a:t>
            </a:r>
          </a:p>
          <a:p>
            <a:r>
              <a:rPr lang="en-US" sz="2800" dirty="0">
                <a:solidFill>
                  <a:schemeClr val="tx1"/>
                </a:solidFill>
              </a:rPr>
              <a:t>24 God is a Spirit: and they that worship him must worship him in spirit and in truth.</a:t>
            </a:r>
          </a:p>
        </p:txBody>
      </p:sp>
      <p:sp>
        <p:nvSpPr>
          <p:cNvPr id="4" name="Slide Number Placeholder 3">
            <a:extLst>
              <a:ext uri="{FF2B5EF4-FFF2-40B4-BE49-F238E27FC236}">
                <a16:creationId xmlns:a16="http://schemas.microsoft.com/office/drawing/2014/main" id="{4D66D444-4452-4D52-8F83-09C09845776D}"/>
              </a:ext>
            </a:extLst>
          </p:cNvPr>
          <p:cNvSpPr>
            <a:spLocks noGrp="1"/>
          </p:cNvSpPr>
          <p:nvPr>
            <p:ph type="sldNum" sz="quarter" idx="12"/>
          </p:nvPr>
        </p:nvSpPr>
        <p:spPr/>
        <p:txBody>
          <a:bodyPr/>
          <a:lstStyle/>
          <a:p>
            <a:fld id="{AE50657A-8E74-4E73-B863-9FF040D436BA}" type="slidenum">
              <a:rPr lang="en-US" smtClean="0"/>
              <a:t>10</a:t>
            </a:fld>
            <a:endParaRPr lang="en-US"/>
          </a:p>
        </p:txBody>
      </p:sp>
    </p:spTree>
    <p:extLst>
      <p:ext uri="{BB962C8B-B14F-4D97-AF65-F5344CB8AC3E}">
        <p14:creationId xmlns:p14="http://schemas.microsoft.com/office/powerpoint/2010/main" val="214815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Short-Sighted if we think </a:t>
            </a:r>
            <a:br>
              <a:rPr lang="en-US" dirty="0">
                <a:solidFill>
                  <a:schemeClr val="tx1"/>
                </a:solidFill>
              </a:rPr>
            </a:br>
            <a:r>
              <a:rPr lang="en-US" dirty="0">
                <a:solidFill>
                  <a:schemeClr val="tx1"/>
                </a:solidFill>
              </a:rPr>
              <a:t>there won’t be any  problems</a:t>
            </a:r>
          </a:p>
        </p:txBody>
      </p:sp>
      <p:sp>
        <p:nvSpPr>
          <p:cNvPr id="3" name="Content Placeholder 2"/>
          <p:cNvSpPr>
            <a:spLocks noGrp="1"/>
          </p:cNvSpPr>
          <p:nvPr>
            <p:ph idx="1"/>
          </p:nvPr>
        </p:nvSpPr>
        <p:spPr/>
        <p:txBody>
          <a:bodyPr>
            <a:normAutofit/>
          </a:bodyPr>
          <a:lstStyle/>
          <a:p>
            <a:r>
              <a:rPr lang="en-US" sz="2800" dirty="0">
                <a:solidFill>
                  <a:schemeClr val="tx1"/>
                </a:solidFill>
              </a:rPr>
              <a:t>Proverbs 14:4 (KJV)</a:t>
            </a:r>
          </a:p>
          <a:p>
            <a:r>
              <a:rPr lang="en-US" sz="2800" dirty="0">
                <a:solidFill>
                  <a:schemeClr val="tx1"/>
                </a:solidFill>
              </a:rPr>
              <a:t>4 Where no oxen are, the crib is clean: but much increase is by the strength of the ox.</a:t>
            </a:r>
          </a:p>
        </p:txBody>
      </p:sp>
      <p:sp>
        <p:nvSpPr>
          <p:cNvPr id="4" name="Slide Number Placeholder 3">
            <a:extLst>
              <a:ext uri="{FF2B5EF4-FFF2-40B4-BE49-F238E27FC236}">
                <a16:creationId xmlns:a16="http://schemas.microsoft.com/office/drawing/2014/main" id="{D4DD1AD6-4214-4551-8CE5-677944F163C5}"/>
              </a:ext>
            </a:extLst>
          </p:cNvPr>
          <p:cNvSpPr>
            <a:spLocks noGrp="1"/>
          </p:cNvSpPr>
          <p:nvPr>
            <p:ph type="sldNum" sz="quarter" idx="12"/>
          </p:nvPr>
        </p:nvSpPr>
        <p:spPr/>
        <p:txBody>
          <a:bodyPr/>
          <a:lstStyle/>
          <a:p>
            <a:fld id="{AE50657A-8E74-4E73-B863-9FF040D436BA}" type="slidenum">
              <a:rPr lang="en-US" smtClean="0"/>
              <a:t>11</a:t>
            </a:fld>
            <a:endParaRPr lang="en-US"/>
          </a:p>
        </p:txBody>
      </p:sp>
    </p:spTree>
    <p:extLst>
      <p:ext uri="{BB962C8B-B14F-4D97-AF65-F5344CB8AC3E}">
        <p14:creationId xmlns:p14="http://schemas.microsoft.com/office/powerpoint/2010/main" val="4240707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Short-Sighted if you think the Gospel is the problem</a:t>
            </a:r>
          </a:p>
        </p:txBody>
      </p:sp>
      <p:sp>
        <p:nvSpPr>
          <p:cNvPr id="3" name="Content Placeholder 2"/>
          <p:cNvSpPr>
            <a:spLocks noGrp="1"/>
          </p:cNvSpPr>
          <p:nvPr>
            <p:ph idx="1"/>
          </p:nvPr>
        </p:nvSpPr>
        <p:spPr>
          <a:xfrm>
            <a:off x="536028" y="1845733"/>
            <a:ext cx="8177047" cy="4397411"/>
          </a:xfrm>
        </p:spPr>
        <p:txBody>
          <a:bodyPr>
            <a:normAutofit/>
          </a:bodyPr>
          <a:lstStyle/>
          <a:p>
            <a:r>
              <a:rPr lang="en-US" sz="2800" dirty="0">
                <a:solidFill>
                  <a:schemeClr val="tx1"/>
                </a:solidFill>
              </a:rPr>
              <a:t>Romans 1:16 (NKJV)</a:t>
            </a:r>
          </a:p>
          <a:p>
            <a:r>
              <a:rPr lang="en-US" sz="2800" dirty="0">
                <a:solidFill>
                  <a:schemeClr val="tx1"/>
                </a:solidFill>
              </a:rPr>
              <a:t>16 For I am not ashamed of the gospel of Christ, for it is the power of God to salvation for everyone who believes, for the Jew first and also for the Greek. </a:t>
            </a:r>
          </a:p>
          <a:p>
            <a:endParaRPr lang="en-US" sz="2800" dirty="0">
              <a:solidFill>
                <a:schemeClr val="tx1"/>
              </a:solidFill>
            </a:endParaRPr>
          </a:p>
          <a:p>
            <a:r>
              <a:rPr lang="en-US" sz="2800" dirty="0">
                <a:solidFill>
                  <a:schemeClr val="tx1"/>
                </a:solidFill>
              </a:rPr>
              <a:t>Acts 2:41 (NKJV)</a:t>
            </a:r>
          </a:p>
          <a:p>
            <a:r>
              <a:rPr lang="en-US" sz="2800" dirty="0">
                <a:solidFill>
                  <a:schemeClr val="tx1"/>
                </a:solidFill>
              </a:rPr>
              <a:t>41 Then those who gladly received his word were baptized; and that day about three thousand souls were added to them. </a:t>
            </a:r>
          </a:p>
        </p:txBody>
      </p:sp>
      <p:sp>
        <p:nvSpPr>
          <p:cNvPr id="4" name="Slide Number Placeholder 3">
            <a:extLst>
              <a:ext uri="{FF2B5EF4-FFF2-40B4-BE49-F238E27FC236}">
                <a16:creationId xmlns:a16="http://schemas.microsoft.com/office/drawing/2014/main" id="{BD6C8516-1A65-4FCF-A9C0-762A47E3F348}"/>
              </a:ext>
            </a:extLst>
          </p:cNvPr>
          <p:cNvSpPr>
            <a:spLocks noGrp="1"/>
          </p:cNvSpPr>
          <p:nvPr>
            <p:ph type="sldNum" sz="quarter" idx="12"/>
          </p:nvPr>
        </p:nvSpPr>
        <p:spPr/>
        <p:txBody>
          <a:bodyPr/>
          <a:lstStyle/>
          <a:p>
            <a:fld id="{AE50657A-8E74-4E73-B863-9FF040D436BA}" type="slidenum">
              <a:rPr lang="en-US" smtClean="0"/>
              <a:t>12</a:t>
            </a:fld>
            <a:endParaRPr lang="en-US"/>
          </a:p>
        </p:txBody>
      </p:sp>
    </p:spTree>
    <p:extLst>
      <p:ext uri="{BB962C8B-B14F-4D97-AF65-F5344CB8AC3E}">
        <p14:creationId xmlns:p14="http://schemas.microsoft.com/office/powerpoint/2010/main" val="3199528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What about Esau?</a:t>
            </a:r>
          </a:p>
        </p:txBody>
      </p:sp>
      <p:sp>
        <p:nvSpPr>
          <p:cNvPr id="3" name="Content Placeholder 2"/>
          <p:cNvSpPr>
            <a:spLocks noGrp="1"/>
          </p:cNvSpPr>
          <p:nvPr>
            <p:ph idx="1"/>
          </p:nvPr>
        </p:nvSpPr>
        <p:spPr>
          <a:xfrm>
            <a:off x="304801" y="1737361"/>
            <a:ext cx="8618482" cy="4579355"/>
          </a:xfrm>
        </p:spPr>
        <p:txBody>
          <a:bodyPr>
            <a:normAutofit/>
          </a:bodyPr>
          <a:lstStyle/>
          <a:p>
            <a:endParaRPr lang="en-US" sz="3000" dirty="0">
              <a:solidFill>
                <a:schemeClr val="tx1"/>
              </a:solidFill>
            </a:endParaRPr>
          </a:p>
          <a:p>
            <a:r>
              <a:rPr lang="en-US" sz="2800" dirty="0">
                <a:solidFill>
                  <a:schemeClr val="tx1"/>
                </a:solidFill>
              </a:rPr>
              <a:t>Hebrews 12:16-17 (NLT)</a:t>
            </a:r>
          </a:p>
          <a:p>
            <a:r>
              <a:rPr lang="en-US" sz="2800" dirty="0">
                <a:solidFill>
                  <a:schemeClr val="tx1"/>
                </a:solidFill>
              </a:rPr>
              <a:t>16 Make sure that no one is immoral or godless like Esau, who traded his birthright as the firstborn son for a single meal. 17 You know that afterward, when he wanted his father’s blessing, he was rejected. It was too late for repentance, even though he begged with bitter tears.</a:t>
            </a:r>
          </a:p>
        </p:txBody>
      </p:sp>
      <p:sp>
        <p:nvSpPr>
          <p:cNvPr id="4" name="Slide Number Placeholder 3">
            <a:extLst>
              <a:ext uri="{FF2B5EF4-FFF2-40B4-BE49-F238E27FC236}">
                <a16:creationId xmlns:a16="http://schemas.microsoft.com/office/drawing/2014/main" id="{107E5722-9EDE-4A20-ACE9-1A47D3225456}"/>
              </a:ext>
            </a:extLst>
          </p:cNvPr>
          <p:cNvSpPr>
            <a:spLocks noGrp="1"/>
          </p:cNvSpPr>
          <p:nvPr>
            <p:ph type="sldNum" sz="quarter" idx="12"/>
          </p:nvPr>
        </p:nvSpPr>
        <p:spPr/>
        <p:txBody>
          <a:bodyPr/>
          <a:lstStyle/>
          <a:p>
            <a:fld id="{AE50657A-8E74-4E73-B863-9FF040D436BA}" type="slidenum">
              <a:rPr lang="en-US" smtClean="0"/>
              <a:t>13</a:t>
            </a:fld>
            <a:endParaRPr lang="en-US"/>
          </a:p>
        </p:txBody>
      </p:sp>
    </p:spTree>
    <p:extLst>
      <p:ext uri="{BB962C8B-B14F-4D97-AF65-F5344CB8AC3E}">
        <p14:creationId xmlns:p14="http://schemas.microsoft.com/office/powerpoint/2010/main" val="368210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2503C-6894-42F7-817F-FC1D4777EA5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E6E2C3D-AB4A-4AC4-A5A3-262A0EAD838B}"/>
              </a:ext>
            </a:extLst>
          </p:cNvPr>
          <p:cNvSpPr>
            <a:spLocks noGrp="1"/>
          </p:cNvSpPr>
          <p:nvPr>
            <p:ph idx="1"/>
          </p:nvPr>
        </p:nvSpPr>
        <p:spPr>
          <a:xfrm>
            <a:off x="485192" y="1845733"/>
            <a:ext cx="8266921" cy="4387115"/>
          </a:xfrm>
        </p:spPr>
        <p:txBody>
          <a:bodyPr>
            <a:normAutofit/>
          </a:bodyPr>
          <a:lstStyle/>
          <a:p>
            <a:r>
              <a:rPr lang="en-US" sz="2800" dirty="0">
                <a:solidFill>
                  <a:schemeClr val="tx1"/>
                </a:solidFill>
              </a:rPr>
              <a:t>2 Peter 1:5-9 (KJV)</a:t>
            </a:r>
          </a:p>
          <a:p>
            <a:r>
              <a:rPr lang="en-US" sz="2800" dirty="0">
                <a:solidFill>
                  <a:schemeClr val="tx1"/>
                </a:solidFill>
              </a:rPr>
              <a:t>5 But also for this very reason, giving all diligence, add to your faith virtue, to virtue knowledge, 6 to knowledge self-control, to self-control perseverance, to perseverance godliness, 7 to godliness brotherly kindness, and to brotherly kindness love. 8 For if these things are yours and abound, you will be neither barren nor unfruitful in the knowledge of our Lord Jesus Christ. 9 But he that </a:t>
            </a:r>
            <a:r>
              <a:rPr lang="en-US" sz="2800" dirty="0" err="1">
                <a:solidFill>
                  <a:schemeClr val="tx1"/>
                </a:solidFill>
              </a:rPr>
              <a:t>lacketh</a:t>
            </a:r>
            <a:r>
              <a:rPr lang="en-US" sz="2800" dirty="0">
                <a:solidFill>
                  <a:schemeClr val="tx1"/>
                </a:solidFill>
              </a:rPr>
              <a:t> these things is blind, shortsighted, and hath forgotten that he was purged from his old sins.</a:t>
            </a:r>
          </a:p>
        </p:txBody>
      </p:sp>
      <p:sp>
        <p:nvSpPr>
          <p:cNvPr id="4" name="Slide Number Placeholder 3">
            <a:extLst>
              <a:ext uri="{FF2B5EF4-FFF2-40B4-BE49-F238E27FC236}">
                <a16:creationId xmlns:a16="http://schemas.microsoft.com/office/drawing/2014/main" id="{778D9CE3-361B-4C18-9CE2-35848216B345}"/>
              </a:ext>
            </a:extLst>
          </p:cNvPr>
          <p:cNvSpPr>
            <a:spLocks noGrp="1"/>
          </p:cNvSpPr>
          <p:nvPr>
            <p:ph type="sldNum" sz="quarter" idx="12"/>
          </p:nvPr>
        </p:nvSpPr>
        <p:spPr/>
        <p:txBody>
          <a:bodyPr/>
          <a:lstStyle/>
          <a:p>
            <a:fld id="{AE50657A-8E74-4E73-B863-9FF040D436BA}" type="slidenum">
              <a:rPr lang="en-US" smtClean="0"/>
              <a:t>14</a:t>
            </a:fld>
            <a:endParaRPr lang="en-US"/>
          </a:p>
        </p:txBody>
      </p:sp>
    </p:spTree>
    <p:extLst>
      <p:ext uri="{BB962C8B-B14F-4D97-AF65-F5344CB8AC3E}">
        <p14:creationId xmlns:p14="http://schemas.microsoft.com/office/powerpoint/2010/main" val="300173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BC88-9C78-4017-BB05-90D5EA4CA9D7}"/>
              </a:ext>
            </a:extLst>
          </p:cNvPr>
          <p:cNvSpPr>
            <a:spLocks noGrp="1"/>
          </p:cNvSpPr>
          <p:nvPr>
            <p:ph type="title"/>
          </p:nvPr>
        </p:nvSpPr>
        <p:spPr>
          <a:xfrm>
            <a:off x="578069" y="286604"/>
            <a:ext cx="8177048" cy="1450757"/>
          </a:xfrm>
        </p:spPr>
        <p:txBody>
          <a:bodyPr>
            <a:normAutofit/>
          </a:bodyPr>
          <a:lstStyle/>
          <a:p>
            <a:r>
              <a:rPr lang="en-US" sz="4400" dirty="0"/>
              <a:t>Jesus speaks of being short-sighted</a:t>
            </a:r>
          </a:p>
        </p:txBody>
      </p:sp>
      <p:sp>
        <p:nvSpPr>
          <p:cNvPr id="3" name="Content Placeholder 2">
            <a:extLst>
              <a:ext uri="{FF2B5EF4-FFF2-40B4-BE49-F238E27FC236}">
                <a16:creationId xmlns:a16="http://schemas.microsoft.com/office/drawing/2014/main" id="{EF5ACCB3-AEDD-48FC-AB14-D9DD0E07E1CE}"/>
              </a:ext>
            </a:extLst>
          </p:cNvPr>
          <p:cNvSpPr>
            <a:spLocks noGrp="1"/>
          </p:cNvSpPr>
          <p:nvPr>
            <p:ph idx="1"/>
          </p:nvPr>
        </p:nvSpPr>
        <p:spPr/>
        <p:txBody>
          <a:bodyPr>
            <a:normAutofit lnSpcReduction="10000"/>
          </a:bodyPr>
          <a:lstStyle/>
          <a:p>
            <a:r>
              <a:rPr lang="en-US" sz="2800" dirty="0">
                <a:solidFill>
                  <a:schemeClr val="tx1"/>
                </a:solidFill>
              </a:rPr>
              <a:t>Matthew 24:48-51 (NKJV)</a:t>
            </a:r>
          </a:p>
          <a:p>
            <a:r>
              <a:rPr lang="en-US" sz="2800" dirty="0">
                <a:solidFill>
                  <a:schemeClr val="tx1"/>
                </a:solidFill>
              </a:rPr>
              <a:t>48 But if that evil servant says in his heart, ‘My master is delaying his coming,’ 49 and begins to beat his fellow servants, and to eat and drink with the drunkards, 50 the master of that servant will come on a day when he is not looking for him and at an hour that he is not aware of, 51 and will cut him in two and appoint him his portion with the hypocrites. There shall be weeping and gnashing of teeth.</a:t>
            </a:r>
          </a:p>
        </p:txBody>
      </p:sp>
      <p:sp>
        <p:nvSpPr>
          <p:cNvPr id="4" name="Slide Number Placeholder 3">
            <a:extLst>
              <a:ext uri="{FF2B5EF4-FFF2-40B4-BE49-F238E27FC236}">
                <a16:creationId xmlns:a16="http://schemas.microsoft.com/office/drawing/2014/main" id="{2056C857-E031-45A3-B8AA-6A44AB3EA667}"/>
              </a:ext>
            </a:extLst>
          </p:cNvPr>
          <p:cNvSpPr>
            <a:spLocks noGrp="1"/>
          </p:cNvSpPr>
          <p:nvPr>
            <p:ph type="sldNum" sz="quarter" idx="12"/>
          </p:nvPr>
        </p:nvSpPr>
        <p:spPr/>
        <p:txBody>
          <a:bodyPr/>
          <a:lstStyle/>
          <a:p>
            <a:fld id="{AE50657A-8E74-4E73-B863-9FF040D436BA}" type="slidenum">
              <a:rPr lang="en-US" smtClean="0"/>
              <a:t>15</a:t>
            </a:fld>
            <a:endParaRPr lang="en-US"/>
          </a:p>
        </p:txBody>
      </p:sp>
      <p:sp>
        <p:nvSpPr>
          <p:cNvPr id="5" name="Rectangle 4">
            <a:extLst>
              <a:ext uri="{FF2B5EF4-FFF2-40B4-BE49-F238E27FC236}">
                <a16:creationId xmlns:a16="http://schemas.microsoft.com/office/drawing/2014/main" id="{5434A76F-7259-4ABC-9FD3-4C5206487596}"/>
              </a:ext>
            </a:extLst>
          </p:cNvPr>
          <p:cNvSpPr/>
          <p:nvPr/>
        </p:nvSpPr>
        <p:spPr>
          <a:xfrm>
            <a:off x="-127000" y="-114300"/>
            <a:ext cx="9410700" cy="73533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147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4" name="Rectangle 3">
            <a:extLst>
              <a:ext uri="{FF2B5EF4-FFF2-40B4-BE49-F238E27FC236}">
                <a16:creationId xmlns:a16="http://schemas.microsoft.com/office/drawing/2014/main" id="{60C83176-733E-463D-9493-619F08113710}"/>
              </a:ext>
            </a:extLst>
          </p:cNvPr>
          <p:cNvSpPr/>
          <p:nvPr/>
        </p:nvSpPr>
        <p:spPr>
          <a:xfrm>
            <a:off x="-93306" y="-156411"/>
            <a:ext cx="9321282" cy="7173031"/>
          </a:xfrm>
          <a:prstGeom prst="rect">
            <a:avLst/>
          </a:prstGeom>
          <a:solidFill>
            <a:srgbClr val="432A1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8726BE8-FA9D-4721-9429-595B72E20F40}"/>
              </a:ext>
            </a:extLst>
          </p:cNvPr>
          <p:cNvSpPr txBox="1"/>
          <p:nvPr/>
        </p:nvSpPr>
        <p:spPr>
          <a:xfrm>
            <a:off x="410424" y="2970065"/>
            <a:ext cx="8313821" cy="769441"/>
          </a:xfrm>
          <a:prstGeom prst="rect">
            <a:avLst/>
          </a:prstGeom>
          <a:noFill/>
        </p:spPr>
        <p:txBody>
          <a:bodyPr wrap="square" rtlCol="0">
            <a:spAutoFit/>
          </a:bodyPr>
          <a:lstStyle/>
          <a:p>
            <a:r>
              <a:rPr lang="en-US" sz="4400" dirty="0">
                <a:solidFill>
                  <a:schemeClr val="bg1"/>
                </a:solidFill>
              </a:rPr>
              <a:t>You're not you when you're hungry.</a:t>
            </a:r>
          </a:p>
        </p:txBody>
      </p:sp>
      <p:sp>
        <p:nvSpPr>
          <p:cNvPr id="6" name="Slide Number Placeholder 5">
            <a:extLst>
              <a:ext uri="{FF2B5EF4-FFF2-40B4-BE49-F238E27FC236}">
                <a16:creationId xmlns:a16="http://schemas.microsoft.com/office/drawing/2014/main" id="{0028A0B6-C5B9-460A-B670-F3C6D2C5A667}"/>
              </a:ext>
            </a:extLst>
          </p:cNvPr>
          <p:cNvSpPr>
            <a:spLocks noGrp="1"/>
          </p:cNvSpPr>
          <p:nvPr>
            <p:ph type="sldNum" sz="quarter" idx="12"/>
          </p:nvPr>
        </p:nvSpPr>
        <p:spPr/>
        <p:txBody>
          <a:bodyPr/>
          <a:lstStyle/>
          <a:p>
            <a:fld id="{AE50657A-8E74-4E73-B863-9FF040D436BA}" type="slidenum">
              <a:rPr lang="en-US" smtClean="0"/>
              <a:t>2</a:t>
            </a:fld>
            <a:endParaRPr lang="en-US"/>
          </a:p>
        </p:txBody>
      </p:sp>
    </p:spTree>
    <p:extLst>
      <p:ext uri="{BB962C8B-B14F-4D97-AF65-F5344CB8AC3E}">
        <p14:creationId xmlns:p14="http://schemas.microsoft.com/office/powerpoint/2010/main" val="1086148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a:extLst>
              <a:ext uri="{FF2B5EF4-FFF2-40B4-BE49-F238E27FC236}">
                <a16:creationId xmlns:a16="http://schemas.microsoft.com/office/drawing/2014/main" id="{C2216E0E-C9E0-49A8-9582-67CC985FCA33}"/>
              </a:ext>
            </a:extLst>
          </p:cNvPr>
          <p:cNvPicPr>
            <a:picLocks noGrp="1" noChangeAspect="1"/>
          </p:cNvPicPr>
          <p:nvPr>
            <p:ph idx="1"/>
          </p:nvPr>
        </p:nvPicPr>
        <p:blipFill>
          <a:blip r:embed="rId2"/>
          <a:stretch>
            <a:fillRect/>
          </a:stretch>
        </p:blipFill>
        <p:spPr>
          <a:xfrm>
            <a:off x="0" y="0"/>
            <a:ext cx="9144000" cy="6858000"/>
          </a:xfrm>
          <a:prstGeom prst="rect">
            <a:avLst/>
          </a:prstGeom>
        </p:spPr>
      </p:pic>
      <p:sp>
        <p:nvSpPr>
          <p:cNvPr id="3" name="Slide Number Placeholder 2">
            <a:extLst>
              <a:ext uri="{FF2B5EF4-FFF2-40B4-BE49-F238E27FC236}">
                <a16:creationId xmlns:a16="http://schemas.microsoft.com/office/drawing/2014/main" id="{080CD2AF-E95E-4FAC-8D8D-DEDE9A57FB93}"/>
              </a:ext>
            </a:extLst>
          </p:cNvPr>
          <p:cNvSpPr>
            <a:spLocks noGrp="1"/>
          </p:cNvSpPr>
          <p:nvPr>
            <p:ph type="sldNum" sz="quarter" idx="12"/>
          </p:nvPr>
        </p:nvSpPr>
        <p:spPr/>
        <p:txBody>
          <a:bodyPr/>
          <a:lstStyle/>
          <a:p>
            <a:fld id="{AE50657A-8E74-4E73-B863-9FF040D436BA}" type="slidenum">
              <a:rPr lang="en-US" smtClean="0"/>
              <a:t>3</a:t>
            </a:fld>
            <a:endParaRPr lang="en-US"/>
          </a:p>
        </p:txBody>
      </p:sp>
    </p:spTree>
    <p:extLst>
      <p:ext uri="{BB962C8B-B14F-4D97-AF65-F5344CB8AC3E}">
        <p14:creationId xmlns:p14="http://schemas.microsoft.com/office/powerpoint/2010/main" val="3805117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solidFill>
                  <a:schemeClr val="tx1"/>
                </a:solidFill>
              </a:rPr>
              <a:t>Spiritually </a:t>
            </a:r>
            <a:br>
              <a:rPr lang="en-US" dirty="0">
                <a:solidFill>
                  <a:schemeClr val="tx1"/>
                </a:solidFill>
              </a:rPr>
            </a:br>
            <a:r>
              <a:rPr lang="en-US" dirty="0">
                <a:solidFill>
                  <a:schemeClr val="tx1"/>
                </a:solidFill>
              </a:rPr>
              <a:t>Short-sighted</a:t>
            </a:r>
          </a:p>
        </p:txBody>
      </p:sp>
      <p:sp>
        <p:nvSpPr>
          <p:cNvPr id="3" name="Subtitle 2"/>
          <p:cNvSpPr>
            <a:spLocks noGrp="1"/>
          </p:cNvSpPr>
          <p:nvPr>
            <p:ph type="subTitle" idx="1"/>
          </p:nvPr>
        </p:nvSpPr>
        <p:spPr/>
        <p:txBody>
          <a:bodyPr/>
          <a:lstStyle/>
          <a:p>
            <a:endParaRPr lang="en-US" dirty="0"/>
          </a:p>
        </p:txBody>
      </p:sp>
      <p:sp>
        <p:nvSpPr>
          <p:cNvPr id="4" name="Slide Number Placeholder 3">
            <a:extLst>
              <a:ext uri="{FF2B5EF4-FFF2-40B4-BE49-F238E27FC236}">
                <a16:creationId xmlns:a16="http://schemas.microsoft.com/office/drawing/2014/main" id="{39971095-CCBD-47B2-9D4E-E6189B4B30AA}"/>
              </a:ext>
            </a:extLst>
          </p:cNvPr>
          <p:cNvSpPr>
            <a:spLocks noGrp="1"/>
          </p:cNvSpPr>
          <p:nvPr>
            <p:ph type="sldNum" sz="quarter" idx="12"/>
          </p:nvPr>
        </p:nvSpPr>
        <p:spPr/>
        <p:txBody>
          <a:bodyPr/>
          <a:lstStyle/>
          <a:p>
            <a:fld id="{AE50657A-8E74-4E73-B863-9FF040D436BA}" type="slidenum">
              <a:rPr lang="en-US" smtClean="0"/>
              <a:t>4</a:t>
            </a:fld>
            <a:endParaRPr lang="en-US"/>
          </a:p>
        </p:txBody>
      </p:sp>
    </p:spTree>
    <p:extLst>
      <p:ext uri="{BB962C8B-B14F-4D97-AF65-F5344CB8AC3E}">
        <p14:creationId xmlns:p14="http://schemas.microsoft.com/office/powerpoint/2010/main" val="84904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Short-Sighted if you don’t think the local church matters</a:t>
            </a:r>
          </a:p>
        </p:txBody>
      </p:sp>
      <p:sp>
        <p:nvSpPr>
          <p:cNvPr id="3" name="Content Placeholder 2"/>
          <p:cNvSpPr>
            <a:spLocks noGrp="1"/>
          </p:cNvSpPr>
          <p:nvPr>
            <p:ph idx="1"/>
          </p:nvPr>
        </p:nvSpPr>
        <p:spPr/>
        <p:txBody>
          <a:bodyPr>
            <a:normAutofit/>
          </a:bodyPr>
          <a:lstStyle/>
          <a:p>
            <a:r>
              <a:rPr lang="en-US" sz="2800" dirty="0">
                <a:solidFill>
                  <a:schemeClr val="tx1"/>
                </a:solidFill>
              </a:rPr>
              <a:t>1 Timothy 3:15 (KJV)</a:t>
            </a:r>
          </a:p>
          <a:p>
            <a:r>
              <a:rPr lang="en-US" sz="2800" dirty="0">
                <a:solidFill>
                  <a:schemeClr val="tx1"/>
                </a:solidFill>
              </a:rPr>
              <a:t>15 But if I tarry long, that thou mayest know how thou </a:t>
            </a:r>
            <a:r>
              <a:rPr lang="en-US" sz="2800" dirty="0" err="1">
                <a:solidFill>
                  <a:schemeClr val="tx1"/>
                </a:solidFill>
              </a:rPr>
              <a:t>oughtest</a:t>
            </a:r>
            <a:r>
              <a:rPr lang="en-US" sz="2800" dirty="0">
                <a:solidFill>
                  <a:schemeClr val="tx1"/>
                </a:solidFill>
              </a:rPr>
              <a:t> to behave thyself in the house of God, which is the church of the living God, the pillar and ground of the truth.</a:t>
            </a:r>
          </a:p>
        </p:txBody>
      </p:sp>
      <p:sp>
        <p:nvSpPr>
          <p:cNvPr id="4" name="Slide Number Placeholder 3">
            <a:extLst>
              <a:ext uri="{FF2B5EF4-FFF2-40B4-BE49-F238E27FC236}">
                <a16:creationId xmlns:a16="http://schemas.microsoft.com/office/drawing/2014/main" id="{883CAE38-0635-40CF-B168-84D81D441381}"/>
              </a:ext>
            </a:extLst>
          </p:cNvPr>
          <p:cNvSpPr>
            <a:spLocks noGrp="1"/>
          </p:cNvSpPr>
          <p:nvPr>
            <p:ph type="sldNum" sz="quarter" idx="12"/>
          </p:nvPr>
        </p:nvSpPr>
        <p:spPr/>
        <p:txBody>
          <a:bodyPr/>
          <a:lstStyle/>
          <a:p>
            <a:fld id="{AE50657A-8E74-4E73-B863-9FF040D436BA}" type="slidenum">
              <a:rPr lang="en-US" smtClean="0"/>
              <a:t>5</a:t>
            </a:fld>
            <a:endParaRPr lang="en-US"/>
          </a:p>
        </p:txBody>
      </p:sp>
    </p:spTree>
    <p:extLst>
      <p:ext uri="{BB962C8B-B14F-4D97-AF65-F5344CB8AC3E}">
        <p14:creationId xmlns:p14="http://schemas.microsoft.com/office/powerpoint/2010/main" val="365466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6144E-D49A-40FD-BD9C-D97AB984491D}"/>
              </a:ext>
            </a:extLst>
          </p:cNvPr>
          <p:cNvSpPr>
            <a:spLocks noGrp="1"/>
          </p:cNvSpPr>
          <p:nvPr>
            <p:ph type="title"/>
          </p:nvPr>
        </p:nvSpPr>
        <p:spPr/>
        <p:txBody>
          <a:bodyPr>
            <a:normAutofit/>
          </a:bodyPr>
          <a:lstStyle/>
          <a:p>
            <a:pPr algn="ctr"/>
            <a:r>
              <a:rPr lang="en-US" dirty="0">
                <a:solidFill>
                  <a:schemeClr val="tx1"/>
                </a:solidFill>
              </a:rPr>
              <a:t>Short-Sighted if you don’t think being here matters</a:t>
            </a:r>
          </a:p>
        </p:txBody>
      </p:sp>
      <p:sp>
        <p:nvSpPr>
          <p:cNvPr id="3" name="Content Placeholder 2">
            <a:extLst>
              <a:ext uri="{FF2B5EF4-FFF2-40B4-BE49-F238E27FC236}">
                <a16:creationId xmlns:a16="http://schemas.microsoft.com/office/drawing/2014/main" id="{B477300B-A4BB-437A-B0DC-9DF2418C2759}"/>
              </a:ext>
            </a:extLst>
          </p:cNvPr>
          <p:cNvSpPr>
            <a:spLocks noGrp="1"/>
          </p:cNvSpPr>
          <p:nvPr>
            <p:ph idx="1"/>
          </p:nvPr>
        </p:nvSpPr>
        <p:spPr/>
        <p:txBody>
          <a:bodyPr>
            <a:normAutofit/>
          </a:bodyPr>
          <a:lstStyle/>
          <a:p>
            <a:r>
              <a:rPr lang="en-US" sz="2800" dirty="0">
                <a:solidFill>
                  <a:schemeClr val="tx1"/>
                </a:solidFill>
              </a:rPr>
              <a:t>Hebrews 10:24-25 (KJV)</a:t>
            </a:r>
          </a:p>
          <a:p>
            <a:r>
              <a:rPr lang="en-US" sz="2800" dirty="0">
                <a:solidFill>
                  <a:schemeClr val="tx1"/>
                </a:solidFill>
              </a:rPr>
              <a:t>24 And let us consider one another to provoke unto love and to good works:</a:t>
            </a:r>
          </a:p>
          <a:p>
            <a:r>
              <a:rPr lang="en-US" sz="2800" dirty="0">
                <a:solidFill>
                  <a:schemeClr val="tx1"/>
                </a:solidFill>
              </a:rPr>
              <a:t>25 Not forsaking the assembling of ourselves together, as the manner of some is; but exhorting one another: and so much the more, as ye see the day approaching.</a:t>
            </a:r>
          </a:p>
        </p:txBody>
      </p:sp>
      <p:sp>
        <p:nvSpPr>
          <p:cNvPr id="4" name="Slide Number Placeholder 3">
            <a:extLst>
              <a:ext uri="{FF2B5EF4-FFF2-40B4-BE49-F238E27FC236}">
                <a16:creationId xmlns:a16="http://schemas.microsoft.com/office/drawing/2014/main" id="{250C107A-EA8A-49F3-8744-FE4B78CF146D}"/>
              </a:ext>
            </a:extLst>
          </p:cNvPr>
          <p:cNvSpPr>
            <a:spLocks noGrp="1"/>
          </p:cNvSpPr>
          <p:nvPr>
            <p:ph type="sldNum" sz="quarter" idx="12"/>
          </p:nvPr>
        </p:nvSpPr>
        <p:spPr/>
        <p:txBody>
          <a:bodyPr/>
          <a:lstStyle/>
          <a:p>
            <a:fld id="{AE50657A-8E74-4E73-B863-9FF040D436BA}" type="slidenum">
              <a:rPr lang="en-US" smtClean="0"/>
              <a:t>6</a:t>
            </a:fld>
            <a:endParaRPr lang="en-US"/>
          </a:p>
        </p:txBody>
      </p:sp>
    </p:spTree>
    <p:extLst>
      <p:ext uri="{BB962C8B-B14F-4D97-AF65-F5344CB8AC3E}">
        <p14:creationId xmlns:p14="http://schemas.microsoft.com/office/powerpoint/2010/main" val="3154330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up)">
                                      <p:cBhvr>
                                        <p:cTn id="13"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rPr>
              <a:t>Short-Sighted if you don’t think turning to scripture matters</a:t>
            </a:r>
          </a:p>
        </p:txBody>
      </p:sp>
      <p:sp>
        <p:nvSpPr>
          <p:cNvPr id="3" name="Content Placeholder 2"/>
          <p:cNvSpPr>
            <a:spLocks noGrp="1"/>
          </p:cNvSpPr>
          <p:nvPr>
            <p:ph idx="1"/>
          </p:nvPr>
        </p:nvSpPr>
        <p:spPr/>
        <p:txBody>
          <a:bodyPr>
            <a:normAutofit/>
          </a:bodyPr>
          <a:lstStyle/>
          <a:p>
            <a:r>
              <a:rPr lang="en-US" sz="2800" dirty="0">
                <a:solidFill>
                  <a:schemeClr val="tx1"/>
                </a:solidFill>
              </a:rPr>
              <a:t>Acts 17:11 (KJV)</a:t>
            </a:r>
          </a:p>
          <a:p>
            <a:r>
              <a:rPr lang="en-US" sz="2800" dirty="0">
                <a:solidFill>
                  <a:schemeClr val="tx1"/>
                </a:solidFill>
              </a:rPr>
              <a:t>11 These were more noble than those in Thessalonica, in that they received the word with all readiness of mind, and searched the scriptures daily, whether those things were so.</a:t>
            </a:r>
          </a:p>
        </p:txBody>
      </p:sp>
      <p:sp>
        <p:nvSpPr>
          <p:cNvPr id="4" name="Slide Number Placeholder 3">
            <a:extLst>
              <a:ext uri="{FF2B5EF4-FFF2-40B4-BE49-F238E27FC236}">
                <a16:creationId xmlns:a16="http://schemas.microsoft.com/office/drawing/2014/main" id="{33AF17D0-ACC3-40A9-8CA1-CB33CBECE285}"/>
              </a:ext>
            </a:extLst>
          </p:cNvPr>
          <p:cNvSpPr>
            <a:spLocks noGrp="1"/>
          </p:cNvSpPr>
          <p:nvPr>
            <p:ph type="sldNum" sz="quarter" idx="12"/>
          </p:nvPr>
        </p:nvSpPr>
        <p:spPr/>
        <p:txBody>
          <a:bodyPr/>
          <a:lstStyle/>
          <a:p>
            <a:fld id="{AE50657A-8E74-4E73-B863-9FF040D436BA}" type="slidenum">
              <a:rPr lang="en-US" smtClean="0"/>
              <a:t>7</a:t>
            </a:fld>
            <a:endParaRPr lang="en-US"/>
          </a:p>
        </p:txBody>
      </p:sp>
    </p:spTree>
    <p:extLst>
      <p:ext uri="{BB962C8B-B14F-4D97-AF65-F5344CB8AC3E}">
        <p14:creationId xmlns:p14="http://schemas.microsoft.com/office/powerpoint/2010/main" val="300910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Short-Sighted if you don’t think having priorities matter</a:t>
            </a:r>
          </a:p>
        </p:txBody>
      </p:sp>
      <p:sp>
        <p:nvSpPr>
          <p:cNvPr id="3" name="Content Placeholder 2"/>
          <p:cNvSpPr>
            <a:spLocks noGrp="1"/>
          </p:cNvSpPr>
          <p:nvPr>
            <p:ph idx="1"/>
          </p:nvPr>
        </p:nvSpPr>
        <p:spPr>
          <a:xfrm>
            <a:off x="485192" y="1845733"/>
            <a:ext cx="8294913" cy="4331131"/>
          </a:xfrm>
        </p:spPr>
        <p:txBody>
          <a:bodyPr>
            <a:normAutofit lnSpcReduction="10000"/>
          </a:bodyPr>
          <a:lstStyle/>
          <a:p>
            <a:r>
              <a:rPr lang="en-US" sz="2800" dirty="0">
                <a:solidFill>
                  <a:schemeClr val="tx1"/>
                </a:solidFill>
              </a:rPr>
              <a:t>Colossians 3:1-2 (KJV)</a:t>
            </a:r>
          </a:p>
          <a:p>
            <a:r>
              <a:rPr lang="en-US" sz="2800" dirty="0">
                <a:solidFill>
                  <a:schemeClr val="tx1"/>
                </a:solidFill>
              </a:rPr>
              <a:t>3 If ye then be risen with Christ, seek those things which are above, where Christ </a:t>
            </a:r>
            <a:r>
              <a:rPr lang="en-US" sz="2800" dirty="0" err="1">
                <a:solidFill>
                  <a:schemeClr val="tx1"/>
                </a:solidFill>
              </a:rPr>
              <a:t>sitteth</a:t>
            </a:r>
            <a:r>
              <a:rPr lang="en-US" sz="2800" dirty="0">
                <a:solidFill>
                  <a:schemeClr val="tx1"/>
                </a:solidFill>
              </a:rPr>
              <a:t> on the right hand of God. 2 Set your affection on things above, not on things on the earth</a:t>
            </a:r>
          </a:p>
          <a:p>
            <a:endParaRPr lang="en-US" sz="2800" dirty="0">
              <a:solidFill>
                <a:schemeClr val="tx1"/>
              </a:solidFill>
            </a:endParaRPr>
          </a:p>
          <a:p>
            <a:r>
              <a:rPr lang="en-US" sz="2800" dirty="0">
                <a:solidFill>
                  <a:schemeClr val="tx1"/>
                </a:solidFill>
              </a:rPr>
              <a:t>Matthew 6:33 (KJV)</a:t>
            </a:r>
          </a:p>
          <a:p>
            <a:r>
              <a:rPr lang="en-US" sz="2800" dirty="0">
                <a:solidFill>
                  <a:schemeClr val="tx1"/>
                </a:solidFill>
              </a:rPr>
              <a:t>33 But seek ye first the kingdom of God, and his righteousness; and all these things shall be added unto you.</a:t>
            </a:r>
          </a:p>
          <a:p>
            <a:endParaRPr lang="en-US" sz="2800" dirty="0">
              <a:solidFill>
                <a:schemeClr val="tx1"/>
              </a:solidFill>
            </a:endParaRPr>
          </a:p>
        </p:txBody>
      </p:sp>
      <p:sp>
        <p:nvSpPr>
          <p:cNvPr id="4" name="Slide Number Placeholder 3">
            <a:extLst>
              <a:ext uri="{FF2B5EF4-FFF2-40B4-BE49-F238E27FC236}">
                <a16:creationId xmlns:a16="http://schemas.microsoft.com/office/drawing/2014/main" id="{26DE521F-4042-4F87-B7F7-2286F59545D6}"/>
              </a:ext>
            </a:extLst>
          </p:cNvPr>
          <p:cNvSpPr>
            <a:spLocks noGrp="1"/>
          </p:cNvSpPr>
          <p:nvPr>
            <p:ph type="sldNum" sz="quarter" idx="12"/>
          </p:nvPr>
        </p:nvSpPr>
        <p:spPr/>
        <p:txBody>
          <a:bodyPr/>
          <a:lstStyle/>
          <a:p>
            <a:fld id="{AE50657A-8E74-4E73-B863-9FF040D436BA}" type="slidenum">
              <a:rPr lang="en-US" smtClean="0"/>
              <a:t>8</a:t>
            </a:fld>
            <a:endParaRPr lang="en-US"/>
          </a:p>
        </p:txBody>
      </p:sp>
    </p:spTree>
    <p:extLst>
      <p:ext uri="{BB962C8B-B14F-4D97-AF65-F5344CB8AC3E}">
        <p14:creationId xmlns:p14="http://schemas.microsoft.com/office/powerpoint/2010/main" val="230242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1"/>
                </a:solidFill>
              </a:rPr>
              <a:t>Short-Sighted if you think </a:t>
            </a:r>
            <a:br>
              <a:rPr lang="en-US" dirty="0">
                <a:solidFill>
                  <a:schemeClr val="tx1"/>
                </a:solidFill>
              </a:rPr>
            </a:br>
            <a:r>
              <a:rPr lang="en-US" dirty="0">
                <a:solidFill>
                  <a:schemeClr val="tx1"/>
                </a:solidFill>
              </a:rPr>
              <a:t>you don’t matter</a:t>
            </a:r>
          </a:p>
        </p:txBody>
      </p:sp>
      <p:sp>
        <p:nvSpPr>
          <p:cNvPr id="3" name="Content Placeholder 2"/>
          <p:cNvSpPr>
            <a:spLocks noGrp="1"/>
          </p:cNvSpPr>
          <p:nvPr>
            <p:ph idx="1"/>
          </p:nvPr>
        </p:nvSpPr>
        <p:spPr>
          <a:xfrm>
            <a:off x="822959" y="1845734"/>
            <a:ext cx="7543801" cy="4396446"/>
          </a:xfrm>
        </p:spPr>
        <p:txBody>
          <a:bodyPr>
            <a:normAutofit lnSpcReduction="10000"/>
          </a:bodyPr>
          <a:lstStyle/>
          <a:p>
            <a:r>
              <a:rPr lang="en-US" sz="2800" dirty="0">
                <a:solidFill>
                  <a:schemeClr val="tx1"/>
                </a:solidFill>
              </a:rPr>
              <a:t>1 Corinthians 12:27-31 (KJV)</a:t>
            </a:r>
          </a:p>
          <a:p>
            <a:r>
              <a:rPr lang="en-US" sz="2800" dirty="0">
                <a:solidFill>
                  <a:schemeClr val="tx1"/>
                </a:solidFill>
              </a:rPr>
              <a:t>27 Now ye are the body of Christ, and members in particular. 28 And God hath set some in the church, first apostles, secondarily prophets, thirdly teachers, after that miracles, then gifts of healings, helps, governments, diversities of tongues. 29 Are all apostles? are all prophets? are all teachers? are all workers of miracles? 30 Have all the gifts of healing? do all speak with tongues? do all interpret? 31 But covet earnestly the best gifts: and yet shew I unto you a more excellent way.</a:t>
            </a:r>
          </a:p>
        </p:txBody>
      </p:sp>
      <p:sp>
        <p:nvSpPr>
          <p:cNvPr id="4" name="Slide Number Placeholder 3">
            <a:extLst>
              <a:ext uri="{FF2B5EF4-FFF2-40B4-BE49-F238E27FC236}">
                <a16:creationId xmlns:a16="http://schemas.microsoft.com/office/drawing/2014/main" id="{21DC0ECA-A0ED-4F82-8990-16F3690F0647}"/>
              </a:ext>
            </a:extLst>
          </p:cNvPr>
          <p:cNvSpPr>
            <a:spLocks noGrp="1"/>
          </p:cNvSpPr>
          <p:nvPr>
            <p:ph type="sldNum" sz="quarter" idx="12"/>
          </p:nvPr>
        </p:nvSpPr>
        <p:spPr/>
        <p:txBody>
          <a:bodyPr/>
          <a:lstStyle/>
          <a:p>
            <a:fld id="{AE50657A-8E74-4E73-B863-9FF040D436BA}" type="slidenum">
              <a:rPr lang="en-US" smtClean="0"/>
              <a:t>9</a:t>
            </a:fld>
            <a:endParaRPr lang="en-US"/>
          </a:p>
        </p:txBody>
      </p:sp>
    </p:spTree>
    <p:extLst>
      <p:ext uri="{BB962C8B-B14F-4D97-AF65-F5344CB8AC3E}">
        <p14:creationId xmlns:p14="http://schemas.microsoft.com/office/powerpoint/2010/main" val="354394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1270</TotalTime>
  <Words>944</Words>
  <Application>Microsoft Office PowerPoint</Application>
  <PresentationFormat>On-screen Show (4:3)</PresentationFormat>
  <Paragraphs>59</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PowerPoint Presentation</vt:lpstr>
      <vt:lpstr>PowerPoint Presentation</vt:lpstr>
      <vt:lpstr>PowerPoint Presentation</vt:lpstr>
      <vt:lpstr>Spiritually  Short-sighted</vt:lpstr>
      <vt:lpstr>Short-Sighted if you don’t think the local church matters</vt:lpstr>
      <vt:lpstr>Short-Sighted if you don’t think being here matters</vt:lpstr>
      <vt:lpstr>Short-Sighted if you don’t think turning to scripture matters</vt:lpstr>
      <vt:lpstr>Short-Sighted if you don’t think having priorities matter</vt:lpstr>
      <vt:lpstr>Short-Sighted if you think  you don’t matter</vt:lpstr>
      <vt:lpstr>Who is here?</vt:lpstr>
      <vt:lpstr>Short-Sighted if we think  there won’t be any  problems</vt:lpstr>
      <vt:lpstr>Short-Sighted if you think the Gospel is the problem</vt:lpstr>
      <vt:lpstr>What about Esau?</vt:lpstr>
      <vt:lpstr>PowerPoint Presentation</vt:lpstr>
      <vt:lpstr>Jesus speaks of being short-sighted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Short-sighted</dc:title>
  <dc:creator>Microsoft account</dc:creator>
  <cp:lastModifiedBy>Auditorium</cp:lastModifiedBy>
  <cp:revision>37</cp:revision>
  <dcterms:created xsi:type="dcterms:W3CDTF">2017-12-16T13:48:57Z</dcterms:created>
  <dcterms:modified xsi:type="dcterms:W3CDTF">2017-12-17T22:12:24Z</dcterms:modified>
</cp:coreProperties>
</file>