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8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3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36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9308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022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261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14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988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4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26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73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03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16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83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9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8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28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1777E-A6EF-4751-AA87-265BFE356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261515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 Black" panose="020B0A04020102020204" pitchFamily="34" charset="0"/>
              </a:rPr>
              <a:t>Sovereignty of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CD20C-7608-45E5-9D07-001CDA2354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5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3DC18-138E-48BB-8D0C-7EA0B8A9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God’s in Control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DE7AF-C83A-4F1D-9141-7F8E2A1D2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8" y="226244"/>
            <a:ext cx="7724481" cy="5147034"/>
          </a:xfrm>
        </p:spPr>
        <p:txBody>
          <a:bodyPr>
            <a:normAutofit/>
          </a:bodyPr>
          <a:lstStyle/>
          <a:p>
            <a:r>
              <a:rPr lang="en-US" b="1" u="sng" dirty="0"/>
              <a:t>CREATION </a:t>
            </a:r>
          </a:p>
          <a:p>
            <a:pPr lvl="1"/>
            <a:r>
              <a:rPr lang="en-US" sz="2000" dirty="0"/>
              <a:t>Man has a free will-Gen. 2:15-17; 3:6-7</a:t>
            </a:r>
          </a:p>
          <a:p>
            <a:pPr lvl="1"/>
            <a:r>
              <a:rPr lang="en-US" sz="2000" dirty="0"/>
              <a:t>After sin, God was still in control-Gen. 3:14-19</a:t>
            </a:r>
          </a:p>
          <a:p>
            <a:r>
              <a:rPr lang="en-US" b="1" u="sng" dirty="0"/>
              <a:t>JESUS MIRACLES </a:t>
            </a:r>
          </a:p>
          <a:p>
            <a:pPr lvl="1"/>
            <a:r>
              <a:rPr lang="en-US" sz="2000" dirty="0"/>
              <a:t>World’s circumstances </a:t>
            </a:r>
            <a:r>
              <a:rPr lang="en-US" sz="2000" u="sng" dirty="0"/>
              <a:t>not</a:t>
            </a:r>
            <a:r>
              <a:rPr lang="en-US" sz="2000" dirty="0"/>
              <a:t> in control</a:t>
            </a:r>
          </a:p>
          <a:p>
            <a:endParaRPr lang="en-US" b="1" u="sng" dirty="0"/>
          </a:p>
          <a:p>
            <a:r>
              <a:rPr lang="en-US" b="1" u="sng" dirty="0"/>
              <a:t>BE AWARE </a:t>
            </a:r>
          </a:p>
          <a:p>
            <a:pPr lvl="1"/>
            <a:r>
              <a:rPr lang="en-US" sz="2000" dirty="0"/>
              <a:t>Don’t worry-Mt. 6:25-31</a:t>
            </a:r>
          </a:p>
          <a:p>
            <a:pPr lvl="1"/>
            <a:r>
              <a:rPr lang="en-US" sz="2000" dirty="0"/>
              <a:t>Unspiritual person forgets-Jm. 4:13-16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0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614F4-AB9D-4376-BEC1-624CD3FEC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God </a:t>
            </a:r>
            <a:r>
              <a:rPr lang="en-US" b="1" u="sng" dirty="0"/>
              <a:t>Allowed</a:t>
            </a:r>
            <a:r>
              <a:rPr lang="en-US" b="1" dirty="0"/>
              <a:t> Whatever Happened to Happen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F04CB-29E5-411E-A0DF-03BF7F6AB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80768"/>
            <a:ext cx="6913775" cy="3820302"/>
          </a:xfrm>
        </p:spPr>
        <p:txBody>
          <a:bodyPr>
            <a:normAutofit/>
          </a:bodyPr>
          <a:lstStyle/>
          <a:p>
            <a:endParaRPr lang="en-US" sz="2200" dirty="0"/>
          </a:p>
          <a:p>
            <a:r>
              <a:rPr lang="en-US" sz="2200" dirty="0"/>
              <a:t>Helps us to accept-1 Cor. 10:13</a:t>
            </a:r>
          </a:p>
          <a:p>
            <a:r>
              <a:rPr lang="en-US" sz="2200" dirty="0"/>
              <a:t>Heavenly Father allowed Jesus to suffer and we are no better-Mt. 10:24</a:t>
            </a:r>
          </a:p>
          <a:p>
            <a:r>
              <a:rPr lang="en-US" sz="2200" dirty="0"/>
              <a:t>Satan, the direct cause-Job 1:9-12; 2 Cor. 12:7; 1 Pt. </a:t>
            </a:r>
            <a:r>
              <a:rPr lang="en-US" sz="2200"/>
              <a:t>5:8-9 </a:t>
            </a:r>
            <a:endParaRPr lang="en-US" sz="2200" dirty="0"/>
          </a:p>
          <a:p>
            <a:r>
              <a:rPr lang="en-US" sz="2200" dirty="0"/>
              <a:t>God loves and cares-Eph. 2:4, 1 Pt. 5:7, Rm. 8:31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A2F43-2682-4E6D-8551-5301FC8CE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Has THIS HAPPENED </a:t>
            </a:r>
            <a:br>
              <a:rPr lang="en-US" b="1" dirty="0"/>
            </a:br>
            <a:r>
              <a:rPr lang="en-US" b="1" dirty="0"/>
              <a:t>IF God is in control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AC8A1-6776-4F9F-81D6-B15DD2C9C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33399"/>
            <a:ext cx="6554867" cy="412344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Helping others (Joseph)-Gen. 45:5-10</a:t>
            </a:r>
          </a:p>
          <a:p>
            <a:endParaRPr lang="en-US" sz="2400" dirty="0"/>
          </a:p>
          <a:p>
            <a:r>
              <a:rPr lang="en-US" sz="2400" dirty="0"/>
              <a:t>Building patience/endurance-Jm. 1:2-4</a:t>
            </a:r>
          </a:p>
          <a:p>
            <a:endParaRPr lang="en-US" sz="2400" dirty="0"/>
          </a:p>
          <a:p>
            <a:r>
              <a:rPr lang="en-US" sz="2400" dirty="0"/>
              <a:t>Avoiding sin and making us strong-2 Cor. 12:7-10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For the “ultimate” good (Heaven)-Rm. 8:28</a:t>
            </a:r>
          </a:p>
          <a:p>
            <a:endParaRPr lang="en-US" sz="2400" dirty="0"/>
          </a:p>
          <a:p>
            <a:r>
              <a:rPr lang="en-US" sz="2400" dirty="0"/>
              <a:t>May never </a:t>
            </a:r>
            <a:r>
              <a:rPr lang="en-US" sz="2400"/>
              <a:t>know why-Deut</a:t>
            </a:r>
            <a:r>
              <a:rPr lang="en-US" sz="2400" dirty="0"/>
              <a:t>. 29:29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4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E3D30-A486-4A5C-A5C8-C2801F99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God Sometimes Intervenes </a:t>
            </a:r>
            <a:br>
              <a:rPr lang="en-US" b="1" dirty="0"/>
            </a:br>
            <a:r>
              <a:rPr lang="en-US" b="1" dirty="0"/>
              <a:t>in Our World</a:t>
            </a: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9B1AA-BFE0-45F9-B17E-020B6A3A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False Ideology of Deism</a:t>
            </a:r>
          </a:p>
          <a:p>
            <a:pPr lvl="1"/>
            <a:r>
              <a:rPr lang="en-US" dirty="0"/>
              <a:t>No Divine intervention in the world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Hezekiah’s prayer-</a:t>
            </a:r>
            <a:r>
              <a:rPr lang="en-US" dirty="0"/>
              <a:t>Is. 38; </a:t>
            </a:r>
          </a:p>
          <a:p>
            <a:endParaRPr lang="en-US" dirty="0"/>
          </a:p>
          <a:p>
            <a:r>
              <a:rPr lang="en-US" b="1" dirty="0"/>
              <a:t>Prayer of the righteous influences God</a:t>
            </a:r>
            <a:r>
              <a:rPr lang="en-US" dirty="0"/>
              <a:t>-Jm. 5:16; Mt. 19:26; 1Jn. 5:14-15</a:t>
            </a:r>
          </a:p>
        </p:txBody>
      </p:sp>
    </p:spTree>
    <p:extLst>
      <p:ext uri="{BB962C8B-B14F-4D97-AF65-F5344CB8AC3E}">
        <p14:creationId xmlns:p14="http://schemas.microsoft.com/office/powerpoint/2010/main" val="358736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FADB-3EAF-4574-BF1E-283F64B2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Helping Us Deal Properly with Our Enemies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5F8ED-A12D-483D-9564-CF676B6A7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b="1" u="sng" dirty="0"/>
              <a:t>Stephen</a:t>
            </a:r>
            <a:r>
              <a:rPr lang="en-US" dirty="0"/>
              <a:t> seeing Jesus at God’s right hand helps him to turn his enemies over to God-Ac. 7:54-60</a:t>
            </a:r>
          </a:p>
          <a:p>
            <a:endParaRPr lang="en-US" dirty="0"/>
          </a:p>
          <a:p>
            <a:r>
              <a:rPr lang="en-US" dirty="0"/>
              <a:t>Rom. 12:17-21</a:t>
            </a:r>
          </a:p>
        </p:txBody>
      </p:sp>
    </p:spTree>
    <p:extLst>
      <p:ext uri="{BB962C8B-B14F-4D97-AF65-F5344CB8AC3E}">
        <p14:creationId xmlns:p14="http://schemas.microsoft.com/office/powerpoint/2010/main" val="389081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B27C2-AD83-4808-8AF0-4783B44C7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Giving Us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6EE85-2CF9-4E6C-8CAE-528458439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u="sng" dirty="0"/>
              <a:t>Paul</a:t>
            </a:r>
            <a:r>
              <a:rPr lang="en-US" sz="2400" dirty="0"/>
              <a:t> on a sinking ship had peace knowing that God was in control           Ac. 27:25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Phil. 4:6-7</a:t>
            </a:r>
          </a:p>
        </p:txBody>
      </p:sp>
    </p:spTree>
    <p:extLst>
      <p:ext uri="{BB962C8B-B14F-4D97-AF65-F5344CB8AC3E}">
        <p14:creationId xmlns:p14="http://schemas.microsoft.com/office/powerpoint/2010/main" val="84002529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259</TotalTime>
  <Words>230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 Black</vt:lpstr>
      <vt:lpstr>Century Gothic</vt:lpstr>
      <vt:lpstr>Wingdings 3</vt:lpstr>
      <vt:lpstr>Slice</vt:lpstr>
      <vt:lpstr>Sovereignty of God</vt:lpstr>
      <vt:lpstr>God’s in Control </vt:lpstr>
      <vt:lpstr>God Allowed Whatever Happened to Happen</vt:lpstr>
      <vt:lpstr>WHY Has THIS HAPPENED  IF God is in control?</vt:lpstr>
      <vt:lpstr>God Sometimes Intervenes  in Our World</vt:lpstr>
      <vt:lpstr>Helping Us Deal Properly with Our Enemies</vt:lpstr>
      <vt:lpstr>Giving Us Peace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Sovereignty of God</dc:title>
  <dc:creator>Dan McMahan</dc:creator>
  <cp:lastModifiedBy>Dan McMahan</cp:lastModifiedBy>
  <cp:revision>25</cp:revision>
  <dcterms:created xsi:type="dcterms:W3CDTF">2018-09-25T14:45:40Z</dcterms:created>
  <dcterms:modified xsi:type="dcterms:W3CDTF">2018-10-28T01:50:51Z</dcterms:modified>
</cp:coreProperties>
</file>