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67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9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52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9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5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20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22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8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55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02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2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9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9E08-2BDD-4DF3-98B1-DE2056AEE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</a:t>
            </a:r>
            <a:r>
              <a:rPr lang="en-US"/>
              <a:t>for Worldliness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29775-6609-494E-944E-D4427721AF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FA42E-EF17-4498-A298-A09CCE00F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 you just have an interest in worldly things?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6F24A-2FC2-4D4F-8306-4BA419DDC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/>
              <a:t>Education, work, possessions, and pleasure</a:t>
            </a:r>
          </a:p>
          <a:p>
            <a:endParaRPr lang="en-US" sz="2000" dirty="0"/>
          </a:p>
          <a:p>
            <a:r>
              <a:rPr lang="en-US" sz="2200" b="1" dirty="0"/>
              <a:t>Noah and Lot (Lk. 17:26-29)</a:t>
            </a:r>
          </a:p>
          <a:p>
            <a:pPr lvl="1"/>
            <a:r>
              <a:rPr lang="en-US" sz="2000" dirty="0"/>
              <a:t>Worldly thinking turns to great wickedness-Rom. 1:28-32</a:t>
            </a:r>
          </a:p>
          <a:p>
            <a:pPr marL="3429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482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BFAF-C1D0-4C78-96D3-AA96936AC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554" y="2349924"/>
            <a:ext cx="3375106" cy="2464952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Do you place worldly philosophies above God’s teachings?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76FDB-0D9B-4F1C-8CD1-02C7E5DCD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Worldly Philosophies</a:t>
            </a:r>
            <a:r>
              <a:rPr lang="en-US" dirty="0"/>
              <a:t>: evolution, “homosexual marriages”, democracy in the home</a:t>
            </a:r>
          </a:p>
          <a:p>
            <a:endParaRPr lang="en-US" dirty="0"/>
          </a:p>
          <a:p>
            <a:r>
              <a:rPr lang="en-US" b="1" dirty="0"/>
              <a:t>God’s Word: </a:t>
            </a:r>
            <a:r>
              <a:rPr lang="en-US" dirty="0"/>
              <a:t>Gen. 1:1, Ex. 20:11; Matt. 19:1-9, Eph. 5:22-24, Jm. 2:24, Mk. 16:16</a:t>
            </a:r>
          </a:p>
        </p:txBody>
      </p:sp>
    </p:spTree>
    <p:extLst>
      <p:ext uri="{BB962C8B-B14F-4D97-AF65-F5344CB8AC3E}">
        <p14:creationId xmlns:p14="http://schemas.microsoft.com/office/powerpoint/2010/main" val="113159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82097-943B-4BC3-99B9-586B9E5D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 you allow your worldly problems to negatively effect you spiritually?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BA19-D4D2-458F-9666-076C152D2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5686" y="803186"/>
            <a:ext cx="4238119" cy="5248622"/>
          </a:xfrm>
        </p:spPr>
        <p:txBody>
          <a:bodyPr/>
          <a:lstStyle/>
          <a:p>
            <a:r>
              <a:rPr lang="en-US" sz="2400" b="1" dirty="0"/>
              <a:t>Job’s wife lost her faith </a:t>
            </a:r>
            <a:r>
              <a:rPr lang="en-US" sz="2400" dirty="0"/>
              <a:t>Job 2:9</a:t>
            </a:r>
          </a:p>
          <a:p>
            <a:r>
              <a:rPr lang="en-US" sz="2400" b="1" dirty="0"/>
              <a:t>Becoming stronger</a:t>
            </a:r>
            <a:r>
              <a:rPr lang="en-US" sz="2400" dirty="0"/>
              <a:t>-2 Cor. 12:10; Rm. 5:3-4</a:t>
            </a:r>
          </a:p>
          <a:p>
            <a:r>
              <a:rPr lang="en-US" sz="2400" b="1" dirty="0"/>
              <a:t>Remembering it’s only temporary</a:t>
            </a:r>
            <a:r>
              <a:rPr lang="en-US" sz="2400" dirty="0"/>
              <a:t>-2 Cor. 4:17-18; </a:t>
            </a:r>
            <a:r>
              <a:rPr lang="en-US" sz="2400"/>
              <a:t>2 Peter 3:10-13; Rev</a:t>
            </a:r>
            <a:r>
              <a:rPr lang="en-US" sz="2400" dirty="0"/>
              <a:t>. 21:4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4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11D4-4E0F-4852-9826-E27E682ED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Are you just like the world?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1CEEE-2881-4695-B296-9727C17F0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5687" y="803186"/>
            <a:ext cx="4381804" cy="5248622"/>
          </a:xfrm>
        </p:spPr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b="1" dirty="0"/>
              <a:t>On course of the world</a:t>
            </a:r>
            <a:r>
              <a:rPr lang="en-US" sz="2400" dirty="0"/>
              <a:t>-Eph. 2:2-3</a:t>
            </a:r>
          </a:p>
          <a:p>
            <a:r>
              <a:rPr lang="en-US" sz="2400" b="1" dirty="0"/>
              <a:t>Transformed proving the will of God</a:t>
            </a:r>
            <a:r>
              <a:rPr lang="en-US" sz="2400" dirty="0"/>
              <a:t>-Rom. 12:2</a:t>
            </a:r>
          </a:p>
          <a:p>
            <a:r>
              <a:rPr lang="en-US" sz="2400" b="1" dirty="0"/>
              <a:t>Works of the flesh or fruit of the Spirit</a:t>
            </a:r>
            <a:r>
              <a:rPr lang="en-US" sz="2400" dirty="0"/>
              <a:t>-Gal. 5:19-26</a:t>
            </a:r>
          </a:p>
        </p:txBody>
      </p:sp>
    </p:spTree>
    <p:extLst>
      <p:ext uri="{BB962C8B-B14F-4D97-AF65-F5344CB8AC3E}">
        <p14:creationId xmlns:p14="http://schemas.microsoft.com/office/powerpoint/2010/main" val="315703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DC7B7-8ABF-40A4-A361-C26F57ACC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worldly relationships distract you from spiritual things?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E358A-BB0B-420C-B09B-5BA4AF274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5686" y="803186"/>
            <a:ext cx="4348303" cy="5248622"/>
          </a:xfrm>
        </p:spPr>
        <p:txBody>
          <a:bodyPr>
            <a:normAutofit/>
          </a:bodyPr>
          <a:lstStyle/>
          <a:p>
            <a:r>
              <a:rPr lang="en-US" sz="2000" b="1" dirty="0"/>
              <a:t>Neglecting church and brethren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/>
              <a:t>Marital conflict and forgetting God given duties.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/>
              <a:t>Saul (worldly) vs. David (spiritual)</a:t>
            </a:r>
          </a:p>
        </p:txBody>
      </p:sp>
    </p:spTree>
    <p:extLst>
      <p:ext uri="{BB962C8B-B14F-4D97-AF65-F5344CB8AC3E}">
        <p14:creationId xmlns:p14="http://schemas.microsoft.com/office/powerpoint/2010/main" val="55391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18817-083B-40AC-A5F6-89708683F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Are you laying </a:t>
            </a:r>
            <a:r>
              <a:rPr lang="en-US" dirty="0"/>
              <a:t>up treasures on earth  rather than treasures </a:t>
            </a:r>
            <a:br>
              <a:rPr lang="en-US" dirty="0"/>
            </a:br>
            <a:r>
              <a:rPr lang="en-US" dirty="0"/>
              <a:t>in heaven?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D5788-ED78-49E3-92BB-DD1EDDE21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Rich Fool-Lk. 12:16-21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225734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A8DEE8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175</TotalTime>
  <Words>207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 Light</vt:lpstr>
      <vt:lpstr>Rockwell</vt:lpstr>
      <vt:lpstr>Wingdings</vt:lpstr>
      <vt:lpstr>Atlas</vt:lpstr>
      <vt:lpstr>Test for Worldliness</vt:lpstr>
      <vt:lpstr>Do you just have an interest in worldly things?</vt:lpstr>
      <vt:lpstr>Do you place worldly philosophies above God’s teachings?</vt:lpstr>
      <vt:lpstr>Do you allow your worldly problems to negatively effect you spiritually?</vt:lpstr>
      <vt:lpstr>Are you just like the world? </vt:lpstr>
      <vt:lpstr>Do worldly relationships distract you from spiritual things?</vt:lpstr>
      <vt:lpstr>Are you laying up treasures on earth  rather than treasures  in heaven?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for Worldiness</dc:title>
  <dc:creator>Dan McMahan</dc:creator>
  <cp:lastModifiedBy>Dan McMahan</cp:lastModifiedBy>
  <cp:revision>30</cp:revision>
  <dcterms:created xsi:type="dcterms:W3CDTF">2018-09-25T20:06:32Z</dcterms:created>
  <dcterms:modified xsi:type="dcterms:W3CDTF">2018-10-28T13:03:33Z</dcterms:modified>
</cp:coreProperties>
</file>