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02"/>
  </p:handoutMasterIdLst>
  <p:sldIdLst>
    <p:sldId id="378" r:id="rId2"/>
    <p:sldId id="323" r:id="rId3"/>
    <p:sldId id="338" r:id="rId4"/>
    <p:sldId id="307" r:id="rId5"/>
    <p:sldId id="352" r:id="rId6"/>
    <p:sldId id="335" r:id="rId7"/>
    <p:sldId id="304" r:id="rId8"/>
    <p:sldId id="319" r:id="rId9"/>
    <p:sldId id="339" r:id="rId10"/>
    <p:sldId id="313" r:id="rId11"/>
    <p:sldId id="324" r:id="rId12"/>
    <p:sldId id="347" r:id="rId13"/>
    <p:sldId id="327" r:id="rId14"/>
    <p:sldId id="343" r:id="rId15"/>
    <p:sldId id="344" r:id="rId16"/>
    <p:sldId id="345" r:id="rId17"/>
    <p:sldId id="334" r:id="rId18"/>
    <p:sldId id="354" r:id="rId19"/>
    <p:sldId id="356" r:id="rId20"/>
    <p:sldId id="305" r:id="rId21"/>
    <p:sldId id="348" r:id="rId22"/>
    <p:sldId id="349" r:id="rId23"/>
    <p:sldId id="350" r:id="rId24"/>
    <p:sldId id="362" r:id="rId25"/>
    <p:sldId id="363" r:id="rId26"/>
    <p:sldId id="364" r:id="rId27"/>
    <p:sldId id="365" r:id="rId28"/>
    <p:sldId id="366" r:id="rId29"/>
    <p:sldId id="368" r:id="rId30"/>
    <p:sldId id="367" r:id="rId31"/>
    <p:sldId id="369" r:id="rId32"/>
    <p:sldId id="370" r:id="rId33"/>
    <p:sldId id="340" r:id="rId34"/>
    <p:sldId id="374" r:id="rId35"/>
    <p:sldId id="379" r:id="rId36"/>
    <p:sldId id="375" r:id="rId37"/>
    <p:sldId id="376" r:id="rId38"/>
    <p:sldId id="333" r:id="rId39"/>
    <p:sldId id="336" r:id="rId40"/>
    <p:sldId id="337" r:id="rId41"/>
    <p:sldId id="320" r:id="rId42"/>
    <p:sldId id="306" r:id="rId43"/>
    <p:sldId id="321" r:id="rId44"/>
    <p:sldId id="309" r:id="rId45"/>
    <p:sldId id="330" r:id="rId46"/>
    <p:sldId id="308" r:id="rId47"/>
    <p:sldId id="310" r:id="rId48"/>
    <p:sldId id="351" r:id="rId49"/>
    <p:sldId id="314" r:id="rId50"/>
    <p:sldId id="315" r:id="rId51"/>
    <p:sldId id="311" r:id="rId52"/>
    <p:sldId id="325" r:id="rId53"/>
    <p:sldId id="312" r:id="rId54"/>
    <p:sldId id="326" r:id="rId55"/>
    <p:sldId id="301" r:id="rId56"/>
    <p:sldId id="331" r:id="rId57"/>
    <p:sldId id="302" r:id="rId58"/>
    <p:sldId id="328" r:id="rId59"/>
    <p:sldId id="329" r:id="rId60"/>
    <p:sldId id="332" r:id="rId61"/>
    <p:sldId id="317" r:id="rId62"/>
    <p:sldId id="318" r:id="rId63"/>
    <p:sldId id="316" r:id="rId64"/>
    <p:sldId id="256" r:id="rId65"/>
    <p:sldId id="303" r:id="rId66"/>
    <p:sldId id="290" r:id="rId67"/>
    <p:sldId id="292" r:id="rId68"/>
    <p:sldId id="293" r:id="rId69"/>
    <p:sldId id="294" r:id="rId70"/>
    <p:sldId id="295" r:id="rId71"/>
    <p:sldId id="296" r:id="rId72"/>
    <p:sldId id="297" r:id="rId73"/>
    <p:sldId id="298" r:id="rId74"/>
    <p:sldId id="277" r:id="rId75"/>
    <p:sldId id="257" r:id="rId76"/>
    <p:sldId id="274" r:id="rId77"/>
    <p:sldId id="275" r:id="rId78"/>
    <p:sldId id="276" r:id="rId79"/>
    <p:sldId id="282" r:id="rId80"/>
    <p:sldId id="283" r:id="rId81"/>
    <p:sldId id="285" r:id="rId82"/>
    <p:sldId id="258" r:id="rId83"/>
    <p:sldId id="259" r:id="rId84"/>
    <p:sldId id="287" r:id="rId85"/>
    <p:sldId id="260" r:id="rId86"/>
    <p:sldId id="289" r:id="rId87"/>
    <p:sldId id="261" r:id="rId88"/>
    <p:sldId id="262" r:id="rId89"/>
    <p:sldId id="263" r:id="rId90"/>
    <p:sldId id="264" r:id="rId91"/>
    <p:sldId id="265" r:id="rId92"/>
    <p:sldId id="266" r:id="rId93"/>
    <p:sldId id="267" r:id="rId94"/>
    <p:sldId id="268" r:id="rId95"/>
    <p:sldId id="269" r:id="rId96"/>
    <p:sldId id="270" r:id="rId97"/>
    <p:sldId id="272" r:id="rId98"/>
    <p:sldId id="273" r:id="rId99"/>
    <p:sldId id="280" r:id="rId100"/>
    <p:sldId id="279" r:id="rId101"/>
  </p:sldIdLst>
  <p:sldSz cx="12192000" cy="6858000"/>
  <p:notesSz cx="7077075" cy="9028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2" autoAdjust="0"/>
    <p:restoredTop sz="94660"/>
  </p:normalViewPr>
  <p:slideViewPr>
    <p:cSldViewPr snapToGrid="0">
      <p:cViewPr varScale="1">
        <p:scale>
          <a:sx n="77" d="100"/>
          <a:sy n="77" d="100"/>
        </p:scale>
        <p:origin x="60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9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52974"/>
          </a:xfrm>
          <a:prstGeom prst="rect">
            <a:avLst/>
          </a:prstGeom>
        </p:spPr>
        <p:txBody>
          <a:bodyPr vert="horz" lIns="91440" tIns="45720" rIns="91440" bIns="45720" rtlCol="0"/>
          <a:lstStyle>
            <a:lvl1pPr algn="r">
              <a:defRPr sz="1200"/>
            </a:lvl1pPr>
          </a:lstStyle>
          <a:p>
            <a:fld id="{977C5381-6944-45C0-87AA-E6AE721721B9}" type="datetimeFigureOut">
              <a:rPr lang="en-US" smtClean="0"/>
              <a:t>11/24/2019</a:t>
            </a:fld>
            <a:endParaRPr lang="en-US"/>
          </a:p>
        </p:txBody>
      </p:sp>
      <p:sp>
        <p:nvSpPr>
          <p:cNvPr id="4" name="Footer Placeholder 3"/>
          <p:cNvSpPr>
            <a:spLocks noGrp="1"/>
          </p:cNvSpPr>
          <p:nvPr>
            <p:ph type="ftr" sz="quarter" idx="2"/>
          </p:nvPr>
        </p:nvSpPr>
        <p:spPr>
          <a:xfrm>
            <a:off x="0" y="8575141"/>
            <a:ext cx="3066733" cy="45297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575141"/>
            <a:ext cx="3066733" cy="452973"/>
          </a:xfrm>
          <a:prstGeom prst="rect">
            <a:avLst/>
          </a:prstGeom>
        </p:spPr>
        <p:txBody>
          <a:bodyPr vert="horz" lIns="91440" tIns="45720" rIns="91440" bIns="45720" rtlCol="0" anchor="b"/>
          <a:lstStyle>
            <a:lvl1pPr algn="r">
              <a:defRPr sz="1200"/>
            </a:lvl1pPr>
          </a:lstStyle>
          <a:p>
            <a:fld id="{1A5A3F96-B0DD-482D-9CD1-9730553E861C}" type="slidenum">
              <a:rPr lang="en-US" smtClean="0"/>
              <a:t>‹#›</a:t>
            </a:fld>
            <a:endParaRPr lang="en-US"/>
          </a:p>
        </p:txBody>
      </p:sp>
    </p:spTree>
    <p:extLst>
      <p:ext uri="{BB962C8B-B14F-4D97-AF65-F5344CB8AC3E}">
        <p14:creationId xmlns:p14="http://schemas.microsoft.com/office/powerpoint/2010/main" val="297027774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BA96EE-BB63-4820-BFB3-FCC2A20D62CF}" type="datetimeFigureOut">
              <a:rPr lang="en-US" smtClean="0"/>
              <a:t>11/24/2019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30F49-41D8-4120-9594-7463CB050DFA}" type="slidenum">
              <a:rPr lang="en-US" smtClean="0"/>
              <a:t>‹#›</a:t>
            </a:fld>
            <a:endParaRPr lang="en-US"/>
          </a:p>
        </p:txBody>
      </p:sp>
    </p:spTree>
    <p:extLst>
      <p:ext uri="{BB962C8B-B14F-4D97-AF65-F5344CB8AC3E}">
        <p14:creationId xmlns:p14="http://schemas.microsoft.com/office/powerpoint/2010/main" val="2322156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A96EE-BB63-4820-BFB3-FCC2A20D62CF}" type="datetimeFigureOut">
              <a:rPr lang="en-US" smtClean="0"/>
              <a:t>11/24/2019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30F49-41D8-4120-9594-7463CB050DFA}" type="slidenum">
              <a:rPr lang="en-US" smtClean="0"/>
              <a:t>‹#›</a:t>
            </a:fld>
            <a:endParaRPr lang="en-US"/>
          </a:p>
        </p:txBody>
      </p:sp>
    </p:spTree>
    <p:extLst>
      <p:ext uri="{BB962C8B-B14F-4D97-AF65-F5344CB8AC3E}">
        <p14:creationId xmlns:p14="http://schemas.microsoft.com/office/powerpoint/2010/main" val="4046904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A96EE-BB63-4820-BFB3-FCC2A20D62CF}" type="datetimeFigureOut">
              <a:rPr lang="en-US" smtClean="0"/>
              <a:t>11/24/2019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30F49-41D8-4120-9594-7463CB050DFA}" type="slidenum">
              <a:rPr lang="en-US" smtClean="0"/>
              <a:t>‹#›</a:t>
            </a:fld>
            <a:endParaRPr lang="en-US"/>
          </a:p>
        </p:txBody>
      </p:sp>
    </p:spTree>
    <p:extLst>
      <p:ext uri="{BB962C8B-B14F-4D97-AF65-F5344CB8AC3E}">
        <p14:creationId xmlns:p14="http://schemas.microsoft.com/office/powerpoint/2010/main" val="2840928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A96EE-BB63-4820-BFB3-FCC2A20D62CF}" type="datetimeFigureOut">
              <a:rPr lang="en-US" smtClean="0"/>
              <a:t>11/24/2019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30F49-41D8-4120-9594-7463CB050DFA}" type="slidenum">
              <a:rPr lang="en-US" smtClean="0"/>
              <a:t>‹#›</a:t>
            </a:fld>
            <a:endParaRPr lang="en-US"/>
          </a:p>
        </p:txBody>
      </p:sp>
    </p:spTree>
    <p:extLst>
      <p:ext uri="{BB962C8B-B14F-4D97-AF65-F5344CB8AC3E}">
        <p14:creationId xmlns:p14="http://schemas.microsoft.com/office/powerpoint/2010/main" val="3270103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BA96EE-BB63-4820-BFB3-FCC2A20D62CF}" type="datetimeFigureOut">
              <a:rPr lang="en-US" smtClean="0"/>
              <a:t>11/24/2019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30F49-41D8-4120-9594-7463CB050DFA}" type="slidenum">
              <a:rPr lang="en-US" smtClean="0"/>
              <a:t>‹#›</a:t>
            </a:fld>
            <a:endParaRPr lang="en-US"/>
          </a:p>
        </p:txBody>
      </p:sp>
    </p:spTree>
    <p:extLst>
      <p:ext uri="{BB962C8B-B14F-4D97-AF65-F5344CB8AC3E}">
        <p14:creationId xmlns:p14="http://schemas.microsoft.com/office/powerpoint/2010/main" val="1098264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BA96EE-BB63-4820-BFB3-FCC2A20D62CF}" type="datetimeFigureOut">
              <a:rPr lang="en-US" smtClean="0"/>
              <a:t>11/24/2019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30F49-41D8-4120-9594-7463CB050DFA}" type="slidenum">
              <a:rPr lang="en-US" smtClean="0"/>
              <a:t>‹#›</a:t>
            </a:fld>
            <a:endParaRPr lang="en-US"/>
          </a:p>
        </p:txBody>
      </p:sp>
    </p:spTree>
    <p:extLst>
      <p:ext uri="{BB962C8B-B14F-4D97-AF65-F5344CB8AC3E}">
        <p14:creationId xmlns:p14="http://schemas.microsoft.com/office/powerpoint/2010/main" val="1218717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BA96EE-BB63-4820-BFB3-FCC2A20D62CF}" type="datetimeFigureOut">
              <a:rPr lang="en-US" smtClean="0"/>
              <a:t>11/24/2019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C30F49-41D8-4120-9594-7463CB050DFA}" type="slidenum">
              <a:rPr lang="en-US" smtClean="0"/>
              <a:t>‹#›</a:t>
            </a:fld>
            <a:endParaRPr lang="en-US"/>
          </a:p>
        </p:txBody>
      </p:sp>
    </p:spTree>
    <p:extLst>
      <p:ext uri="{BB962C8B-B14F-4D97-AF65-F5344CB8AC3E}">
        <p14:creationId xmlns:p14="http://schemas.microsoft.com/office/powerpoint/2010/main" val="267680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BA96EE-BB63-4820-BFB3-FCC2A20D62CF}" type="datetimeFigureOut">
              <a:rPr lang="en-US" smtClean="0"/>
              <a:t>11/24/2019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C30F49-41D8-4120-9594-7463CB050DFA}" type="slidenum">
              <a:rPr lang="en-US" smtClean="0"/>
              <a:t>‹#›</a:t>
            </a:fld>
            <a:endParaRPr lang="en-US"/>
          </a:p>
        </p:txBody>
      </p:sp>
    </p:spTree>
    <p:extLst>
      <p:ext uri="{BB962C8B-B14F-4D97-AF65-F5344CB8AC3E}">
        <p14:creationId xmlns:p14="http://schemas.microsoft.com/office/powerpoint/2010/main" val="1120049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A96EE-BB63-4820-BFB3-FCC2A20D62CF}" type="datetimeFigureOut">
              <a:rPr lang="en-US" smtClean="0"/>
              <a:t>11/24/2019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C30F49-41D8-4120-9594-7463CB050DFA}" type="slidenum">
              <a:rPr lang="en-US" smtClean="0"/>
              <a:t>‹#›</a:t>
            </a:fld>
            <a:endParaRPr lang="en-US"/>
          </a:p>
        </p:txBody>
      </p:sp>
    </p:spTree>
    <p:extLst>
      <p:ext uri="{BB962C8B-B14F-4D97-AF65-F5344CB8AC3E}">
        <p14:creationId xmlns:p14="http://schemas.microsoft.com/office/powerpoint/2010/main" val="4239397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A96EE-BB63-4820-BFB3-FCC2A20D62CF}" type="datetimeFigureOut">
              <a:rPr lang="en-US" smtClean="0"/>
              <a:t>11/24/2019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30F49-41D8-4120-9594-7463CB050DFA}" type="slidenum">
              <a:rPr lang="en-US" smtClean="0"/>
              <a:t>‹#›</a:t>
            </a:fld>
            <a:endParaRPr lang="en-US"/>
          </a:p>
        </p:txBody>
      </p:sp>
    </p:spTree>
    <p:extLst>
      <p:ext uri="{BB962C8B-B14F-4D97-AF65-F5344CB8AC3E}">
        <p14:creationId xmlns:p14="http://schemas.microsoft.com/office/powerpoint/2010/main" val="1847791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A96EE-BB63-4820-BFB3-FCC2A20D62CF}" type="datetimeFigureOut">
              <a:rPr lang="en-US" smtClean="0"/>
              <a:t>11/24/2019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30F49-41D8-4120-9594-7463CB050DFA}" type="slidenum">
              <a:rPr lang="en-US" smtClean="0"/>
              <a:t>‹#›</a:t>
            </a:fld>
            <a:endParaRPr lang="en-US"/>
          </a:p>
        </p:txBody>
      </p:sp>
    </p:spTree>
    <p:extLst>
      <p:ext uri="{BB962C8B-B14F-4D97-AF65-F5344CB8AC3E}">
        <p14:creationId xmlns:p14="http://schemas.microsoft.com/office/powerpoint/2010/main" val="3450123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BA96EE-BB63-4820-BFB3-FCC2A20D62CF}" type="datetimeFigureOut">
              <a:rPr lang="en-US" smtClean="0"/>
              <a:t>11/24/2019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C30F49-41D8-4120-9594-7463CB050DFA}" type="slidenum">
              <a:rPr lang="en-US" smtClean="0"/>
              <a:t>‹#›</a:t>
            </a:fld>
            <a:endParaRPr lang="en-US"/>
          </a:p>
        </p:txBody>
      </p:sp>
    </p:spTree>
    <p:extLst>
      <p:ext uri="{BB962C8B-B14F-4D97-AF65-F5344CB8AC3E}">
        <p14:creationId xmlns:p14="http://schemas.microsoft.com/office/powerpoint/2010/main" val="1142085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biblegateway.com/passage/?search=Psalm+18:49&amp;version=KJ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biblegateway.com/passage/?search=Psalm+92:1&amp;version=KJ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biblegateway.com/passage/?search=Psalm+30:12&amp;version=KJ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www.biblegateway.com/passage/?search=Psalm+18:49&amp;version=KJV"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www.biblegateway.com/passage/?search=Psalm+92:1&amp;version=KJV"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www.biblegateway.com/passage/?search=Psalm+30:12&amp;version=KJ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www.biblegateway.com/passage/?search=Psalm+105:1&amp;version=KJV"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www.biblegateway.com/passage/?search=Psalm+106:47&amp;version=KJV"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www.biblegateway.com/passage/?search=Psalm+136:1&amp;version=KJV"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www.biblegateway.com/passage/?search=1+Thessalonians+5:18&amp;version=KJV"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1999" cy="6873154"/>
          </a:xfrm>
        </p:spPr>
      </p:pic>
      <p:sp>
        <p:nvSpPr>
          <p:cNvPr id="5" name="TextBox 4"/>
          <p:cNvSpPr txBox="1"/>
          <p:nvPr/>
        </p:nvSpPr>
        <p:spPr>
          <a:xfrm>
            <a:off x="5922818" y="872836"/>
            <a:ext cx="1683326" cy="923330"/>
          </a:xfrm>
          <a:prstGeom prst="rect">
            <a:avLst/>
          </a:prstGeom>
          <a:noFill/>
        </p:spPr>
        <p:txBody>
          <a:bodyPr wrap="square" rtlCol="0">
            <a:spAutoFit/>
          </a:bodyPr>
          <a:lstStyle/>
          <a:p>
            <a:r>
              <a:rPr lang="en-US" sz="5400" b="1" dirty="0" smtClean="0">
                <a:solidFill>
                  <a:schemeClr val="bg1"/>
                </a:solidFill>
              </a:rPr>
              <a:t>2019</a:t>
            </a:r>
            <a:endParaRPr lang="en-US" sz="5400" b="1" dirty="0">
              <a:solidFill>
                <a:schemeClr val="bg1"/>
              </a:solidFill>
            </a:endParaRPr>
          </a:p>
        </p:txBody>
      </p:sp>
      <p:sp>
        <p:nvSpPr>
          <p:cNvPr id="6" name="TextBox 5"/>
          <p:cNvSpPr txBox="1"/>
          <p:nvPr/>
        </p:nvSpPr>
        <p:spPr>
          <a:xfrm>
            <a:off x="3938155" y="6057900"/>
            <a:ext cx="6678495" cy="461665"/>
          </a:xfrm>
          <a:prstGeom prst="rect">
            <a:avLst/>
          </a:prstGeom>
          <a:noFill/>
        </p:spPr>
        <p:txBody>
          <a:bodyPr wrap="none" rtlCol="0">
            <a:spAutoFit/>
          </a:bodyPr>
          <a:lstStyle/>
          <a:p>
            <a:r>
              <a:rPr lang="en-US" sz="2400" b="1" dirty="0" err="1" smtClean="0">
                <a:solidFill>
                  <a:schemeClr val="bg1"/>
                </a:solidFill>
              </a:rPr>
              <a:t>Oneal</a:t>
            </a:r>
            <a:r>
              <a:rPr lang="en-US" sz="2400" b="1" dirty="0" smtClean="0">
                <a:solidFill>
                  <a:schemeClr val="bg1"/>
                </a:solidFill>
              </a:rPr>
              <a:t> church of Christ, Athens, Al.    Nov. 24, 2019  </a:t>
            </a:r>
            <a:endParaRPr lang="en-US" sz="2400" b="1" dirty="0">
              <a:solidFill>
                <a:schemeClr val="bg1"/>
              </a:solidFill>
            </a:endParaRPr>
          </a:p>
        </p:txBody>
      </p:sp>
    </p:spTree>
    <p:extLst>
      <p:ext uri="{BB962C8B-B14F-4D97-AF65-F5344CB8AC3E}">
        <p14:creationId xmlns:p14="http://schemas.microsoft.com/office/powerpoint/2010/main" val="2175503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73280" cy="6858000"/>
          </a:xfrm>
        </p:spPr>
      </p:pic>
    </p:spTree>
    <p:extLst>
      <p:ext uri="{BB962C8B-B14F-4D97-AF65-F5344CB8AC3E}">
        <p14:creationId xmlns:p14="http://schemas.microsoft.com/office/powerpoint/2010/main" val="337069807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709191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00560" cy="6858000"/>
          </a:xfrm>
        </p:spPr>
        <p:txBody>
          <a:bodyPr>
            <a:normAutofit lnSpcReduction="10000"/>
          </a:bodyPr>
          <a:lstStyle/>
          <a:p>
            <a:pPr marL="0" indent="0">
              <a:buNone/>
            </a:pPr>
            <a:r>
              <a:rPr lang="en-US" sz="4000" dirty="0" smtClean="0"/>
              <a:t>Isaiah 41:10 </a:t>
            </a:r>
          </a:p>
          <a:p>
            <a:r>
              <a:rPr lang="en-US" sz="4000" dirty="0" smtClean="0"/>
              <a:t> </a:t>
            </a:r>
            <a:r>
              <a:rPr lang="en-US" sz="4000" baseline="30000" dirty="0" smtClean="0"/>
              <a:t>10</a:t>
            </a:r>
            <a:r>
              <a:rPr lang="en-US" sz="4000" baseline="30000" dirty="0"/>
              <a:t> </a:t>
            </a:r>
            <a:r>
              <a:rPr lang="en-US" sz="4000" b="1" u="sng" dirty="0"/>
              <a:t>Fear thou not</a:t>
            </a:r>
            <a:r>
              <a:rPr lang="en-US" sz="4000" dirty="0"/>
              <a:t>; </a:t>
            </a:r>
            <a:endParaRPr lang="en-US" sz="4000" dirty="0" smtClean="0"/>
          </a:p>
          <a:p>
            <a:r>
              <a:rPr lang="en-US" sz="4000" b="1" dirty="0" smtClean="0">
                <a:solidFill>
                  <a:srgbClr val="002060"/>
                </a:solidFill>
              </a:rPr>
              <a:t>        </a:t>
            </a:r>
            <a:r>
              <a:rPr lang="en-US" sz="4000" b="1" u="sng" dirty="0" smtClean="0">
                <a:solidFill>
                  <a:srgbClr val="002060"/>
                </a:solidFill>
              </a:rPr>
              <a:t>for</a:t>
            </a:r>
            <a:r>
              <a:rPr lang="en-US" sz="4000" dirty="0" smtClean="0"/>
              <a:t> I </a:t>
            </a:r>
            <a:r>
              <a:rPr lang="en-US" sz="4000" dirty="0"/>
              <a:t>am with thee: be not dismayed</a:t>
            </a:r>
            <a:r>
              <a:rPr lang="en-US" sz="4000" dirty="0" smtClean="0"/>
              <a:t>;</a:t>
            </a:r>
          </a:p>
          <a:p>
            <a:r>
              <a:rPr lang="en-US" sz="4000" dirty="0" smtClean="0"/>
              <a:t>        </a:t>
            </a:r>
            <a:r>
              <a:rPr lang="en-US" sz="4000" b="1" u="sng" dirty="0">
                <a:solidFill>
                  <a:srgbClr val="002060"/>
                </a:solidFill>
              </a:rPr>
              <a:t>for</a:t>
            </a:r>
            <a:r>
              <a:rPr lang="en-US" sz="4000" dirty="0"/>
              <a:t> I am thy God: </a:t>
            </a:r>
            <a:endParaRPr lang="en-US" sz="4000" dirty="0" smtClean="0"/>
          </a:p>
          <a:p>
            <a:r>
              <a:rPr lang="en-US" sz="4000" dirty="0"/>
              <a:t> </a:t>
            </a:r>
            <a:r>
              <a:rPr lang="en-US" sz="4000" dirty="0" smtClean="0"/>
              <a:t>  I </a:t>
            </a:r>
            <a:r>
              <a:rPr lang="en-US" sz="4000" b="1" u="sng" dirty="0">
                <a:solidFill>
                  <a:srgbClr val="002060"/>
                </a:solidFill>
              </a:rPr>
              <a:t>will </a:t>
            </a:r>
            <a:r>
              <a:rPr lang="en-US" sz="4000" b="1" dirty="0"/>
              <a:t>strengthen</a:t>
            </a:r>
            <a:r>
              <a:rPr lang="en-US" sz="4000" dirty="0"/>
              <a:t> thee; yea, I will </a:t>
            </a:r>
            <a:r>
              <a:rPr lang="en-US" sz="4000" b="1" u="sng" dirty="0"/>
              <a:t>help</a:t>
            </a:r>
            <a:r>
              <a:rPr lang="en-US" sz="4000" b="1" dirty="0"/>
              <a:t> </a:t>
            </a:r>
            <a:r>
              <a:rPr lang="en-US" sz="4000" dirty="0"/>
              <a:t>thee; yea, I will </a:t>
            </a:r>
            <a:r>
              <a:rPr lang="en-US" sz="4000" b="1" u="sng" dirty="0"/>
              <a:t>uphold thee </a:t>
            </a:r>
            <a:r>
              <a:rPr lang="en-US" sz="4000" dirty="0"/>
              <a:t>with the right hand of my </a:t>
            </a:r>
            <a:r>
              <a:rPr lang="en-US" sz="4000" dirty="0" smtClean="0"/>
              <a:t>righteousness</a:t>
            </a:r>
          </a:p>
          <a:p>
            <a:r>
              <a:rPr lang="en-US" sz="4000" dirty="0"/>
              <a:t> </a:t>
            </a:r>
            <a:endParaRPr lang="en-US" sz="4000" dirty="0" smtClean="0"/>
          </a:p>
          <a:p>
            <a:r>
              <a:rPr lang="en-US" sz="4000" dirty="0" smtClean="0"/>
              <a:t>..Phil. 4:13    </a:t>
            </a:r>
            <a:r>
              <a:rPr lang="en-US" sz="4000" b="1" u="sng" dirty="0" smtClean="0">
                <a:solidFill>
                  <a:srgbClr val="002060"/>
                </a:solidFill>
              </a:rPr>
              <a:t>“I can </a:t>
            </a:r>
            <a:r>
              <a:rPr lang="en-US" sz="4000" dirty="0" smtClean="0"/>
              <a:t>do all things through </a:t>
            </a:r>
            <a:br>
              <a:rPr lang="en-US" sz="4000" dirty="0" smtClean="0"/>
            </a:br>
            <a:r>
              <a:rPr lang="en-US" sz="4000" dirty="0" smtClean="0"/>
              <a:t>Christ which </a:t>
            </a:r>
            <a:r>
              <a:rPr lang="en-US" sz="4000" dirty="0" err="1" smtClean="0"/>
              <a:t>strengtheneth</a:t>
            </a:r>
            <a:r>
              <a:rPr lang="en-US" sz="4000" dirty="0" smtClean="0"/>
              <a:t> me.”</a:t>
            </a:r>
          </a:p>
          <a:p>
            <a:r>
              <a:rPr lang="en-US" sz="4000" dirty="0"/>
              <a:t> </a:t>
            </a:r>
            <a:r>
              <a:rPr lang="en-US" sz="4000" dirty="0" smtClean="0"/>
              <a:t>..Phil. 4:19  </a:t>
            </a:r>
            <a:r>
              <a:rPr lang="en-US" sz="4000" baseline="30000" dirty="0" smtClean="0"/>
              <a:t>19</a:t>
            </a:r>
            <a:r>
              <a:rPr lang="en-US" sz="4000" baseline="30000" dirty="0"/>
              <a:t> </a:t>
            </a:r>
            <a:r>
              <a:rPr lang="en-US" sz="4000" dirty="0"/>
              <a:t>But </a:t>
            </a:r>
            <a:r>
              <a:rPr lang="en-US" sz="4000" b="1" u="sng" dirty="0">
                <a:solidFill>
                  <a:srgbClr val="002060"/>
                </a:solidFill>
              </a:rPr>
              <a:t>my God </a:t>
            </a:r>
            <a:r>
              <a:rPr lang="en-US" sz="4000" dirty="0"/>
              <a:t>shall supply all your need according to his riches in glory </a:t>
            </a:r>
            <a:r>
              <a:rPr lang="en-US" sz="4000" b="1" u="sng" dirty="0"/>
              <a:t>by Christ Jesus</a:t>
            </a:r>
            <a:r>
              <a:rPr lang="en-US" sz="4000" dirty="0"/>
              <a:t>. </a:t>
            </a:r>
          </a:p>
          <a:p>
            <a:endParaRPr lang="en-US" dirty="0"/>
          </a:p>
        </p:txBody>
      </p:sp>
    </p:spTree>
    <p:extLst>
      <p:ext uri="{BB962C8B-B14F-4D97-AF65-F5344CB8AC3E}">
        <p14:creationId xmlns:p14="http://schemas.microsoft.com/office/powerpoint/2010/main" val="1376812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4636" y="96252"/>
            <a:ext cx="11797363" cy="6761747"/>
          </a:xfrm>
        </p:spPr>
      </p:pic>
    </p:spTree>
    <p:extLst>
      <p:ext uri="{BB962C8B-B14F-4D97-AF65-F5344CB8AC3E}">
        <p14:creationId xmlns:p14="http://schemas.microsoft.com/office/powerpoint/2010/main" val="1437073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endParaRPr lang="en-US" sz="4000" dirty="0" smtClean="0"/>
          </a:p>
          <a:p>
            <a:r>
              <a:rPr lang="en-US" sz="4000" dirty="0" smtClean="0"/>
              <a:t>I Chron. 16:34</a:t>
            </a:r>
          </a:p>
          <a:p>
            <a:r>
              <a:rPr lang="en-US" sz="4000" dirty="0" smtClean="0"/>
              <a:t>  </a:t>
            </a:r>
            <a:r>
              <a:rPr lang="en-US" sz="4000" baseline="30000" dirty="0" smtClean="0"/>
              <a:t>34</a:t>
            </a:r>
            <a:r>
              <a:rPr lang="en-US" sz="4000" baseline="30000" dirty="0"/>
              <a:t> </a:t>
            </a:r>
            <a:r>
              <a:rPr lang="en-US" sz="4000" b="1" i="1" u="sng" dirty="0">
                <a:solidFill>
                  <a:srgbClr val="FF0000"/>
                </a:solidFill>
              </a:rPr>
              <a:t>O give thanks unto the </a:t>
            </a:r>
            <a:r>
              <a:rPr lang="en-US" sz="4000" b="1" i="1" u="sng" cap="small" dirty="0">
                <a:solidFill>
                  <a:srgbClr val="FF0000"/>
                </a:solidFill>
              </a:rPr>
              <a:t>Lord</a:t>
            </a:r>
            <a:r>
              <a:rPr lang="en-US" sz="4000" dirty="0" smtClean="0"/>
              <a:t>;</a:t>
            </a:r>
          </a:p>
          <a:p>
            <a:r>
              <a:rPr lang="en-US" sz="4000" b="1" u="sng" dirty="0" smtClean="0">
                <a:solidFill>
                  <a:srgbClr val="002060"/>
                </a:solidFill>
              </a:rPr>
              <a:t> </a:t>
            </a:r>
            <a:r>
              <a:rPr lang="en-US" sz="4000" b="1" u="sng" dirty="0">
                <a:solidFill>
                  <a:srgbClr val="002060"/>
                </a:solidFill>
              </a:rPr>
              <a:t>for </a:t>
            </a:r>
            <a:r>
              <a:rPr lang="en-US" sz="4000" dirty="0"/>
              <a:t>he is good; </a:t>
            </a:r>
            <a:r>
              <a:rPr lang="en-US" sz="4000" b="1" u="sng" dirty="0">
                <a:solidFill>
                  <a:srgbClr val="002060"/>
                </a:solidFill>
              </a:rPr>
              <a:t>for</a:t>
            </a:r>
            <a:r>
              <a:rPr lang="en-US" sz="4000" dirty="0"/>
              <a:t> his mercy </a:t>
            </a:r>
            <a:r>
              <a:rPr lang="en-US" sz="4000" dirty="0" err="1"/>
              <a:t>endureth</a:t>
            </a:r>
            <a:r>
              <a:rPr lang="en-US" sz="4000" dirty="0"/>
              <a:t> for ever.</a:t>
            </a:r>
          </a:p>
          <a:p>
            <a:endParaRPr lang="en-US" dirty="0"/>
          </a:p>
        </p:txBody>
      </p:sp>
    </p:spTree>
    <p:extLst>
      <p:ext uri="{BB962C8B-B14F-4D97-AF65-F5344CB8AC3E}">
        <p14:creationId xmlns:p14="http://schemas.microsoft.com/office/powerpoint/2010/main" val="3073319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505" y="0"/>
            <a:ext cx="11507002" cy="6755297"/>
          </a:xfrm>
        </p:spPr>
        <p:txBody>
          <a:bodyPr/>
          <a:lstStyle/>
          <a:p>
            <a:r>
              <a:rPr lang="en-US" sz="6600" dirty="0">
                <a:hlinkClick r:id="rId2"/>
              </a:rPr>
              <a:t>Psalm 18:49</a:t>
            </a:r>
            <a:endParaRPr lang="en-US" sz="6600" dirty="0"/>
          </a:p>
          <a:p>
            <a:r>
              <a:rPr lang="en-US" sz="6600" b="1" dirty="0"/>
              <a:t>The</a:t>
            </a:r>
            <a:r>
              <a:rPr lang="en-US" sz="6600" dirty="0"/>
              <a:t>refore will I </a:t>
            </a:r>
            <a:r>
              <a:rPr lang="en-US" sz="6600" b="1" dirty="0"/>
              <a:t>give</a:t>
            </a:r>
            <a:r>
              <a:rPr lang="en-US" sz="6600" dirty="0"/>
              <a:t> </a:t>
            </a:r>
            <a:r>
              <a:rPr lang="en-US" sz="6600" b="1" dirty="0"/>
              <a:t>thanks</a:t>
            </a:r>
            <a:r>
              <a:rPr lang="en-US" sz="6600" dirty="0"/>
              <a:t> </a:t>
            </a:r>
            <a:r>
              <a:rPr lang="en-US" sz="6600" b="1" dirty="0"/>
              <a:t>unto</a:t>
            </a:r>
            <a:r>
              <a:rPr lang="en-US" sz="6600" dirty="0"/>
              <a:t> </a:t>
            </a:r>
            <a:r>
              <a:rPr lang="en-US" sz="6600" b="1" dirty="0"/>
              <a:t>the</a:t>
            </a:r>
            <a:r>
              <a:rPr lang="en-US" sz="6600" dirty="0"/>
              <a:t>e, </a:t>
            </a:r>
            <a:r>
              <a:rPr lang="en-US" sz="6600" b="1" dirty="0"/>
              <a:t>O</a:t>
            </a:r>
            <a:r>
              <a:rPr lang="en-US" sz="6600" dirty="0"/>
              <a:t> </a:t>
            </a:r>
            <a:r>
              <a:rPr lang="en-US" sz="6600" b="1" dirty="0"/>
              <a:t>Lord</a:t>
            </a:r>
            <a:r>
              <a:rPr lang="en-US" sz="6600" dirty="0"/>
              <a:t>, </a:t>
            </a:r>
            <a:r>
              <a:rPr lang="en-US" sz="6600" dirty="0" smtClean="0"/>
              <a:t>among </a:t>
            </a:r>
            <a:r>
              <a:rPr lang="en-US" sz="6600" b="1" dirty="0"/>
              <a:t>the</a:t>
            </a:r>
            <a:r>
              <a:rPr lang="en-US" sz="6600" dirty="0"/>
              <a:t> heathen, and sing praises </a:t>
            </a:r>
            <a:r>
              <a:rPr lang="en-US" sz="6600" b="1" dirty="0"/>
              <a:t>unto</a:t>
            </a:r>
            <a:r>
              <a:rPr lang="en-US" sz="6600" dirty="0"/>
              <a:t> thy name</a:t>
            </a:r>
          </a:p>
          <a:p>
            <a:endParaRPr lang="en-US" dirty="0"/>
          </a:p>
        </p:txBody>
      </p:sp>
    </p:spTree>
    <p:extLst>
      <p:ext uri="{BB962C8B-B14F-4D97-AF65-F5344CB8AC3E}">
        <p14:creationId xmlns:p14="http://schemas.microsoft.com/office/powerpoint/2010/main" val="3464033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27" y="125128"/>
            <a:ext cx="11993078" cy="6732872"/>
          </a:xfrm>
        </p:spPr>
        <p:txBody>
          <a:bodyPr/>
          <a:lstStyle/>
          <a:p>
            <a:r>
              <a:rPr lang="en-US" sz="6600" dirty="0">
                <a:hlinkClick r:id="rId2"/>
              </a:rPr>
              <a:t>Psalm 92:1</a:t>
            </a:r>
            <a:endParaRPr lang="en-US" sz="6600" dirty="0"/>
          </a:p>
          <a:p>
            <a:r>
              <a:rPr lang="en-US" sz="6600" dirty="0"/>
              <a:t>It is a good thing to </a:t>
            </a:r>
            <a:r>
              <a:rPr lang="en-US" sz="6600" b="1" u="sng" dirty="0"/>
              <a:t>give</a:t>
            </a:r>
            <a:r>
              <a:rPr lang="en-US" sz="6600" u="sng" dirty="0"/>
              <a:t> </a:t>
            </a:r>
            <a:r>
              <a:rPr lang="en-US" sz="6600" b="1" u="sng" dirty="0"/>
              <a:t>thanks</a:t>
            </a:r>
            <a:r>
              <a:rPr lang="en-US" sz="6600" u="sng" dirty="0"/>
              <a:t> </a:t>
            </a:r>
            <a:r>
              <a:rPr lang="en-US" sz="6600" b="1" u="sng" dirty="0"/>
              <a:t>unto</a:t>
            </a:r>
            <a:r>
              <a:rPr lang="en-US" sz="6600" u="sng" dirty="0"/>
              <a:t> </a:t>
            </a:r>
            <a:r>
              <a:rPr lang="en-US" sz="6600" b="1" u="sng" dirty="0"/>
              <a:t>the</a:t>
            </a:r>
            <a:r>
              <a:rPr lang="en-US" sz="6600" u="sng" dirty="0"/>
              <a:t> </a:t>
            </a:r>
            <a:r>
              <a:rPr lang="en-US" sz="6600" b="1" u="sng" dirty="0"/>
              <a:t>Lord</a:t>
            </a:r>
            <a:r>
              <a:rPr lang="en-US" sz="6600" dirty="0"/>
              <a:t>, and to sing praises </a:t>
            </a:r>
            <a:r>
              <a:rPr lang="en-US" sz="6600" b="1" dirty="0"/>
              <a:t>unto</a:t>
            </a:r>
            <a:r>
              <a:rPr lang="en-US" sz="6600" dirty="0"/>
              <a:t> thy name, </a:t>
            </a:r>
            <a:r>
              <a:rPr lang="en-US" sz="6600" b="1" dirty="0"/>
              <a:t>O</a:t>
            </a:r>
            <a:r>
              <a:rPr lang="en-US" sz="6600" dirty="0"/>
              <a:t> Most High:</a:t>
            </a:r>
          </a:p>
          <a:p>
            <a:endParaRPr lang="en-US" dirty="0"/>
          </a:p>
        </p:txBody>
      </p:sp>
    </p:spTree>
    <p:extLst>
      <p:ext uri="{BB962C8B-B14F-4D97-AF65-F5344CB8AC3E}">
        <p14:creationId xmlns:p14="http://schemas.microsoft.com/office/powerpoint/2010/main" val="2873732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806" y="112328"/>
            <a:ext cx="11944149" cy="6745672"/>
          </a:xfrm>
        </p:spPr>
        <p:txBody>
          <a:bodyPr/>
          <a:lstStyle/>
          <a:p>
            <a:r>
              <a:rPr lang="en-US" sz="6000" dirty="0">
                <a:hlinkClick r:id="rId2"/>
              </a:rPr>
              <a:t>Psalm 30:12</a:t>
            </a:r>
            <a:endParaRPr lang="en-US" sz="6000" dirty="0"/>
          </a:p>
          <a:p>
            <a:r>
              <a:rPr lang="en-US" sz="6000" dirty="0"/>
              <a:t>To </a:t>
            </a:r>
            <a:r>
              <a:rPr lang="en-US" sz="6000" b="1" dirty="0"/>
              <a:t>the</a:t>
            </a:r>
            <a:r>
              <a:rPr lang="en-US" sz="6000" dirty="0"/>
              <a:t> end that my glory may sing praise to </a:t>
            </a:r>
            <a:r>
              <a:rPr lang="en-US" sz="6000" b="1" dirty="0"/>
              <a:t>the</a:t>
            </a:r>
            <a:r>
              <a:rPr lang="en-US" sz="6000" dirty="0"/>
              <a:t>e</a:t>
            </a:r>
            <a:r>
              <a:rPr lang="en-US" sz="6000" dirty="0" smtClean="0"/>
              <a:t>,</a:t>
            </a:r>
          </a:p>
          <a:p>
            <a:r>
              <a:rPr lang="en-US" sz="6000" dirty="0" smtClean="0"/>
              <a:t> </a:t>
            </a:r>
            <a:r>
              <a:rPr lang="en-US" sz="6000" dirty="0"/>
              <a:t>and not be silent. </a:t>
            </a:r>
            <a:r>
              <a:rPr lang="en-US" sz="6000" b="1" dirty="0"/>
              <a:t>O</a:t>
            </a:r>
            <a:r>
              <a:rPr lang="en-US" sz="6000" dirty="0"/>
              <a:t> </a:t>
            </a:r>
            <a:r>
              <a:rPr lang="en-US" sz="6000" b="1" dirty="0"/>
              <a:t>Lord</a:t>
            </a:r>
            <a:r>
              <a:rPr lang="en-US" sz="6000" dirty="0"/>
              <a:t> my God</a:t>
            </a:r>
            <a:r>
              <a:rPr lang="en-US" sz="6000" dirty="0" smtClean="0"/>
              <a:t>,</a:t>
            </a:r>
          </a:p>
          <a:p>
            <a:r>
              <a:rPr lang="en-US" sz="6000" dirty="0" smtClean="0"/>
              <a:t> </a:t>
            </a:r>
            <a:r>
              <a:rPr lang="en-US" sz="6000" dirty="0"/>
              <a:t>I will </a:t>
            </a:r>
            <a:r>
              <a:rPr lang="en-US" sz="6000" b="1" dirty="0"/>
              <a:t>give</a:t>
            </a:r>
            <a:r>
              <a:rPr lang="en-US" sz="6000" dirty="0"/>
              <a:t> </a:t>
            </a:r>
            <a:r>
              <a:rPr lang="en-US" sz="6000" b="1" dirty="0"/>
              <a:t>thanks</a:t>
            </a:r>
            <a:r>
              <a:rPr lang="en-US" sz="6000" dirty="0"/>
              <a:t> </a:t>
            </a:r>
            <a:r>
              <a:rPr lang="en-US" sz="6000" b="1" dirty="0"/>
              <a:t>unto</a:t>
            </a:r>
            <a:r>
              <a:rPr lang="en-US" sz="6000" dirty="0"/>
              <a:t> </a:t>
            </a:r>
            <a:r>
              <a:rPr lang="en-US" sz="6000" b="1" dirty="0"/>
              <a:t>the</a:t>
            </a:r>
            <a:r>
              <a:rPr lang="en-US" sz="6000" dirty="0"/>
              <a:t>e for ever</a:t>
            </a:r>
          </a:p>
          <a:p>
            <a:endParaRPr lang="en-US" dirty="0"/>
          </a:p>
        </p:txBody>
      </p:sp>
    </p:spTree>
    <p:extLst>
      <p:ext uri="{BB962C8B-B14F-4D97-AF65-F5344CB8AC3E}">
        <p14:creationId xmlns:p14="http://schemas.microsoft.com/office/powerpoint/2010/main" val="2263028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#3</a:t>
            </a:r>
            <a:endParaRPr lang="en-US" sz="6600" b="1" dirty="0"/>
          </a:p>
        </p:txBody>
      </p:sp>
      <p:sp>
        <p:nvSpPr>
          <p:cNvPr id="3" name="Content Placeholder 2"/>
          <p:cNvSpPr>
            <a:spLocks noGrp="1"/>
          </p:cNvSpPr>
          <p:nvPr>
            <p:ph idx="1"/>
          </p:nvPr>
        </p:nvSpPr>
        <p:spPr/>
        <p:txBody>
          <a:bodyPr>
            <a:normAutofit/>
          </a:bodyPr>
          <a:lstStyle/>
          <a:p>
            <a:r>
              <a:rPr lang="en-US" sz="6600" b="1" dirty="0" smtClean="0"/>
              <a:t>What shall we give thanks to God for?   </a:t>
            </a:r>
          </a:p>
          <a:p>
            <a:r>
              <a:rPr lang="en-US" sz="6600" b="1" dirty="0"/>
              <a:t> </a:t>
            </a:r>
            <a:r>
              <a:rPr lang="en-US" sz="6600" b="1" dirty="0" smtClean="0"/>
              <a:t>   </a:t>
            </a:r>
          </a:p>
          <a:p>
            <a:r>
              <a:rPr lang="en-US" sz="6600" b="1" dirty="0" smtClean="0"/>
              <a:t>Everything</a:t>
            </a:r>
            <a:r>
              <a:rPr lang="en-US" sz="4400" b="1" dirty="0" smtClean="0"/>
              <a:t>.   </a:t>
            </a:r>
            <a:endParaRPr lang="en-US" sz="4400" b="1" dirty="0"/>
          </a:p>
        </p:txBody>
      </p:sp>
    </p:spTree>
    <p:extLst>
      <p:ext uri="{BB962C8B-B14F-4D97-AF65-F5344CB8AC3E}">
        <p14:creationId xmlns:p14="http://schemas.microsoft.com/office/powerpoint/2010/main" val="318776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792146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593840"/>
          </a:xfrm>
        </p:spPr>
        <p:txBody>
          <a:bodyPr/>
          <a:lstStyle/>
          <a:p>
            <a:r>
              <a:rPr lang="en-US" sz="3600" b="1" dirty="0"/>
              <a:t>Psalm 103:1-5 </a:t>
            </a:r>
            <a:endParaRPr lang="en-US" sz="3600" b="1" dirty="0" smtClean="0"/>
          </a:p>
          <a:p>
            <a:r>
              <a:rPr lang="en-US" sz="3600" dirty="0" smtClean="0"/>
              <a:t>103</a:t>
            </a:r>
            <a:r>
              <a:rPr lang="en-US" sz="3600" dirty="0"/>
              <a:t> Bless the </a:t>
            </a:r>
            <a:r>
              <a:rPr lang="en-US" sz="3600" cap="small" dirty="0"/>
              <a:t>Lord</a:t>
            </a:r>
            <a:r>
              <a:rPr lang="en-US" sz="3600" dirty="0"/>
              <a:t>, O my soul: and all that is within me, bless his holy name.</a:t>
            </a:r>
          </a:p>
          <a:p>
            <a:r>
              <a:rPr lang="en-US" sz="3600" baseline="30000" dirty="0"/>
              <a:t>2 </a:t>
            </a:r>
            <a:r>
              <a:rPr lang="en-US" sz="3600" dirty="0"/>
              <a:t>Bless the </a:t>
            </a:r>
            <a:r>
              <a:rPr lang="en-US" sz="3600" cap="small" dirty="0"/>
              <a:t>Lord</a:t>
            </a:r>
            <a:r>
              <a:rPr lang="en-US" sz="3600" dirty="0"/>
              <a:t>, O my soul, and forget not </a:t>
            </a:r>
            <a:r>
              <a:rPr lang="en-US" sz="3600" b="1" u="sng" dirty="0">
                <a:solidFill>
                  <a:srgbClr val="FF0000"/>
                </a:solidFill>
              </a:rPr>
              <a:t>all his benefits:</a:t>
            </a:r>
          </a:p>
          <a:p>
            <a:r>
              <a:rPr lang="en-US" sz="3600" baseline="30000" dirty="0"/>
              <a:t>3 </a:t>
            </a:r>
            <a:r>
              <a:rPr lang="en-US" sz="3600" dirty="0"/>
              <a:t>Who </a:t>
            </a:r>
            <a:r>
              <a:rPr lang="en-US" sz="3600" dirty="0" err="1"/>
              <a:t>forgiveth</a:t>
            </a:r>
            <a:r>
              <a:rPr lang="en-US" sz="3600" dirty="0"/>
              <a:t> all thine iniquities; who </a:t>
            </a:r>
            <a:r>
              <a:rPr lang="en-US" sz="3600" dirty="0" err="1"/>
              <a:t>healeth</a:t>
            </a:r>
            <a:r>
              <a:rPr lang="en-US" sz="3600" dirty="0"/>
              <a:t> all thy diseases;</a:t>
            </a:r>
          </a:p>
          <a:p>
            <a:r>
              <a:rPr lang="en-US" sz="3600" baseline="30000" dirty="0"/>
              <a:t>4 </a:t>
            </a:r>
            <a:r>
              <a:rPr lang="en-US" sz="3600" dirty="0"/>
              <a:t>Who </a:t>
            </a:r>
            <a:r>
              <a:rPr lang="en-US" sz="3600" dirty="0" err="1"/>
              <a:t>redeemeth</a:t>
            </a:r>
            <a:r>
              <a:rPr lang="en-US" sz="3600" dirty="0"/>
              <a:t> thy life from destruction; who </a:t>
            </a:r>
            <a:r>
              <a:rPr lang="en-US" sz="3600" dirty="0" err="1"/>
              <a:t>crowneth</a:t>
            </a:r>
            <a:r>
              <a:rPr lang="en-US" sz="3600" dirty="0"/>
              <a:t> thee with lovingkindness and tender mercies;</a:t>
            </a:r>
          </a:p>
          <a:p>
            <a:r>
              <a:rPr lang="en-US" sz="3600" baseline="30000" dirty="0"/>
              <a:t>5 </a:t>
            </a:r>
            <a:r>
              <a:rPr lang="en-US" sz="3600" dirty="0"/>
              <a:t>Who </a:t>
            </a:r>
            <a:r>
              <a:rPr lang="en-US" sz="3600" dirty="0" err="1"/>
              <a:t>satisfieth</a:t>
            </a:r>
            <a:r>
              <a:rPr lang="en-US" sz="3600" dirty="0"/>
              <a:t> thy mouth with good things; so that thy youth is renewed like the eagle's</a:t>
            </a:r>
          </a:p>
          <a:p>
            <a:endParaRPr lang="en-US" dirty="0"/>
          </a:p>
        </p:txBody>
      </p:sp>
    </p:spTree>
    <p:extLst>
      <p:ext uri="{BB962C8B-B14F-4D97-AF65-F5344CB8AC3E}">
        <p14:creationId xmlns:p14="http://schemas.microsoft.com/office/powerpoint/2010/main" val="2657969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fontScale="92500" lnSpcReduction="10000"/>
          </a:bodyPr>
          <a:lstStyle/>
          <a:p>
            <a:r>
              <a:rPr lang="en-US" sz="4300" b="1" dirty="0"/>
              <a:t>Psalm </a:t>
            </a:r>
            <a:r>
              <a:rPr lang="en-US" sz="4300" b="1" dirty="0" smtClean="0"/>
              <a:t>100:1-5 </a:t>
            </a:r>
          </a:p>
          <a:p>
            <a:r>
              <a:rPr lang="en-US" sz="4000" dirty="0" smtClean="0"/>
              <a:t>100</a:t>
            </a:r>
            <a:r>
              <a:rPr lang="en-US" sz="4000" dirty="0"/>
              <a:t> Make </a:t>
            </a:r>
            <a:r>
              <a:rPr lang="en-US" sz="4000" b="1" dirty="0"/>
              <a:t>a joyful noise </a:t>
            </a:r>
            <a:r>
              <a:rPr lang="en-US" sz="4000" dirty="0"/>
              <a:t>unto the </a:t>
            </a:r>
            <a:r>
              <a:rPr lang="en-US" sz="4000" cap="small" dirty="0"/>
              <a:t>Lord</a:t>
            </a:r>
            <a:r>
              <a:rPr lang="en-US" sz="4000" dirty="0"/>
              <a:t>, all ye lands.</a:t>
            </a:r>
          </a:p>
          <a:p>
            <a:r>
              <a:rPr lang="en-US" sz="4000" baseline="30000" dirty="0"/>
              <a:t>2 </a:t>
            </a:r>
            <a:r>
              <a:rPr lang="en-US" sz="4000" dirty="0"/>
              <a:t>Serve the </a:t>
            </a:r>
            <a:r>
              <a:rPr lang="en-US" sz="4000" cap="small" dirty="0"/>
              <a:t>Lord</a:t>
            </a:r>
            <a:r>
              <a:rPr lang="en-US" sz="4000" dirty="0"/>
              <a:t> with</a:t>
            </a:r>
            <a:r>
              <a:rPr lang="en-US" sz="4000" b="1" dirty="0"/>
              <a:t> gladness</a:t>
            </a:r>
            <a:r>
              <a:rPr lang="en-US" sz="4000" dirty="0"/>
              <a:t>: come before his presence with </a:t>
            </a:r>
            <a:r>
              <a:rPr lang="en-US" sz="4000" b="1" dirty="0"/>
              <a:t>singing.</a:t>
            </a:r>
          </a:p>
          <a:p>
            <a:pPr marL="0" indent="0">
              <a:buNone/>
            </a:pPr>
            <a:r>
              <a:rPr lang="en-US" sz="3900" dirty="0" smtClean="0"/>
              <a:t>  </a:t>
            </a:r>
            <a:r>
              <a:rPr lang="en-US" sz="3900" baseline="30000" dirty="0" smtClean="0"/>
              <a:t>3</a:t>
            </a:r>
            <a:r>
              <a:rPr lang="en-US" sz="3900" baseline="30000" dirty="0"/>
              <a:t> </a:t>
            </a:r>
            <a:r>
              <a:rPr lang="en-US" sz="3900" dirty="0"/>
              <a:t>Know ye that </a:t>
            </a:r>
            <a:r>
              <a:rPr lang="en-US" sz="3900" b="1" i="1" u="sng" dirty="0">
                <a:solidFill>
                  <a:srgbClr val="002060"/>
                </a:solidFill>
              </a:rPr>
              <a:t>the </a:t>
            </a:r>
            <a:r>
              <a:rPr lang="en-US" sz="3900" b="1" i="1" u="sng" cap="small" dirty="0">
                <a:solidFill>
                  <a:srgbClr val="002060"/>
                </a:solidFill>
              </a:rPr>
              <a:t>Lord</a:t>
            </a:r>
            <a:r>
              <a:rPr lang="en-US" sz="3900" b="1" i="1" u="sng" dirty="0">
                <a:solidFill>
                  <a:srgbClr val="002060"/>
                </a:solidFill>
              </a:rPr>
              <a:t> he is God</a:t>
            </a:r>
            <a:r>
              <a:rPr lang="en-US" sz="3900" b="1" i="1" u="sng" dirty="0" smtClean="0">
                <a:solidFill>
                  <a:srgbClr val="002060"/>
                </a:solidFill>
              </a:rPr>
              <a:t>:</a:t>
            </a:r>
          </a:p>
          <a:p>
            <a:r>
              <a:rPr lang="en-US" sz="3900" dirty="0"/>
              <a:t> </a:t>
            </a:r>
            <a:r>
              <a:rPr lang="en-US" sz="3900" dirty="0" smtClean="0"/>
              <a:t>     </a:t>
            </a:r>
            <a:r>
              <a:rPr lang="en-US" sz="3900" dirty="0"/>
              <a:t>it is he that hath made us, and not we ourselves</a:t>
            </a:r>
            <a:r>
              <a:rPr lang="en-US" sz="3900" dirty="0" smtClean="0"/>
              <a:t>;</a:t>
            </a:r>
          </a:p>
          <a:p>
            <a:r>
              <a:rPr lang="en-US" sz="3900" dirty="0"/>
              <a:t> </a:t>
            </a:r>
            <a:r>
              <a:rPr lang="en-US" sz="3900" dirty="0" smtClean="0"/>
              <a:t>    </a:t>
            </a:r>
            <a:r>
              <a:rPr lang="en-US" sz="3900" dirty="0"/>
              <a:t>we are his people, and the sheep of his pasture.</a:t>
            </a:r>
          </a:p>
          <a:p>
            <a:r>
              <a:rPr lang="en-US" sz="3900" b="1" u="sng" baseline="30000" dirty="0">
                <a:solidFill>
                  <a:srgbClr val="FF0000"/>
                </a:solidFill>
              </a:rPr>
              <a:t>4 </a:t>
            </a:r>
            <a:r>
              <a:rPr lang="en-US" sz="3900" b="1" u="sng" dirty="0">
                <a:solidFill>
                  <a:srgbClr val="FF0000"/>
                </a:solidFill>
              </a:rPr>
              <a:t>Enter into his gates with thanksgiving</a:t>
            </a:r>
            <a:r>
              <a:rPr lang="en-US" sz="3900" b="1" u="sng" dirty="0" smtClean="0">
                <a:solidFill>
                  <a:srgbClr val="FF0000"/>
                </a:solidFill>
              </a:rPr>
              <a:t>,</a:t>
            </a:r>
          </a:p>
          <a:p>
            <a:r>
              <a:rPr lang="en-US" sz="3900" b="1" u="sng" dirty="0">
                <a:solidFill>
                  <a:srgbClr val="FF0000"/>
                </a:solidFill>
              </a:rPr>
              <a:t> </a:t>
            </a:r>
            <a:r>
              <a:rPr lang="en-US" sz="3900" b="1" u="sng" dirty="0" smtClean="0">
                <a:solidFill>
                  <a:srgbClr val="FF0000"/>
                </a:solidFill>
              </a:rPr>
              <a:t>   </a:t>
            </a:r>
            <a:r>
              <a:rPr lang="en-US" sz="3900" dirty="0"/>
              <a:t>and into his courts with praise: </a:t>
            </a:r>
            <a:endParaRPr lang="en-US" sz="3900" dirty="0" smtClean="0"/>
          </a:p>
          <a:p>
            <a:r>
              <a:rPr lang="en-US" sz="3900" dirty="0"/>
              <a:t> </a:t>
            </a:r>
            <a:r>
              <a:rPr lang="en-US" sz="3900" dirty="0" smtClean="0"/>
              <a:t>   </a:t>
            </a:r>
            <a:r>
              <a:rPr lang="en-US" sz="3900" b="1" u="sng" dirty="0" smtClean="0">
                <a:solidFill>
                  <a:srgbClr val="FF0000"/>
                </a:solidFill>
              </a:rPr>
              <a:t>be </a:t>
            </a:r>
            <a:r>
              <a:rPr lang="en-US" sz="3900" b="1" u="sng" dirty="0">
                <a:solidFill>
                  <a:srgbClr val="FF0000"/>
                </a:solidFill>
              </a:rPr>
              <a:t>thankful unto him</a:t>
            </a:r>
            <a:r>
              <a:rPr lang="en-US" sz="3900" dirty="0"/>
              <a:t>, and bless his name.</a:t>
            </a:r>
          </a:p>
          <a:p>
            <a:r>
              <a:rPr lang="en-US" sz="3900" b="1" u="sng" baseline="30000" dirty="0">
                <a:solidFill>
                  <a:srgbClr val="002060"/>
                </a:solidFill>
                <a:effectLst>
                  <a:outerShdw blurRad="38100" dist="38100" dir="2700000" algn="tl">
                    <a:srgbClr val="000000">
                      <a:alpha val="43137"/>
                    </a:srgbClr>
                  </a:outerShdw>
                </a:effectLst>
              </a:rPr>
              <a:t>5 </a:t>
            </a:r>
            <a:r>
              <a:rPr lang="en-US" sz="3900" b="1" u="sng" dirty="0">
                <a:solidFill>
                  <a:srgbClr val="002060"/>
                </a:solidFill>
                <a:effectLst>
                  <a:outerShdw blurRad="38100" dist="38100" dir="2700000" algn="tl">
                    <a:srgbClr val="000000">
                      <a:alpha val="43137"/>
                    </a:srgbClr>
                  </a:outerShdw>
                </a:effectLst>
              </a:rPr>
              <a:t>For the </a:t>
            </a:r>
            <a:r>
              <a:rPr lang="en-US" sz="3900" b="1" u="sng" cap="small" dirty="0">
                <a:solidFill>
                  <a:srgbClr val="002060"/>
                </a:solidFill>
                <a:effectLst>
                  <a:outerShdw blurRad="38100" dist="38100" dir="2700000" algn="tl">
                    <a:srgbClr val="000000">
                      <a:alpha val="43137"/>
                    </a:srgbClr>
                  </a:outerShdw>
                </a:effectLst>
              </a:rPr>
              <a:t>Lord</a:t>
            </a:r>
            <a:r>
              <a:rPr lang="en-US" sz="3900" b="1" u="sng" dirty="0">
                <a:solidFill>
                  <a:srgbClr val="002060"/>
                </a:solidFill>
                <a:effectLst>
                  <a:outerShdw blurRad="38100" dist="38100" dir="2700000" algn="tl">
                    <a:srgbClr val="000000">
                      <a:alpha val="43137"/>
                    </a:srgbClr>
                  </a:outerShdw>
                </a:effectLst>
              </a:rPr>
              <a:t> is good</a:t>
            </a:r>
            <a:r>
              <a:rPr lang="en-US" sz="3900" dirty="0"/>
              <a:t>; </a:t>
            </a:r>
            <a:r>
              <a:rPr lang="en-US" sz="3900" dirty="0" smtClean="0"/>
              <a:t>his </a:t>
            </a:r>
            <a:r>
              <a:rPr lang="en-US" sz="3900" dirty="0"/>
              <a:t>mercy is everlasting; </a:t>
            </a:r>
            <a:endParaRPr lang="en-US" sz="3900" dirty="0" smtClean="0"/>
          </a:p>
          <a:p>
            <a:r>
              <a:rPr lang="en-US" sz="3900" dirty="0" smtClean="0"/>
              <a:t>and </a:t>
            </a:r>
            <a:r>
              <a:rPr lang="en-US" sz="3900" dirty="0"/>
              <a:t>his truth </a:t>
            </a:r>
            <a:r>
              <a:rPr lang="en-US" sz="3900" dirty="0" err="1"/>
              <a:t>endureth</a:t>
            </a:r>
            <a:r>
              <a:rPr lang="en-US" sz="3900" dirty="0"/>
              <a:t> to all generations.</a:t>
            </a:r>
          </a:p>
          <a:p>
            <a:endParaRPr lang="en-US" dirty="0"/>
          </a:p>
        </p:txBody>
      </p:sp>
    </p:spTree>
    <p:extLst>
      <p:ext uri="{BB962C8B-B14F-4D97-AF65-F5344CB8AC3E}">
        <p14:creationId xmlns:p14="http://schemas.microsoft.com/office/powerpoint/2010/main" val="407711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heel(1)">
                                      <p:cBhvr>
                                        <p:cTn id="31" dur="2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wheel(1)">
                                      <p:cBhvr>
                                        <p:cTn id="44" dur="20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 calcmode="lin" valueType="num">
                                      <p:cBhvr>
                                        <p:cTn id="57"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0" dur="1000"/>
                                        <p:tgtEl>
                                          <p:spTgt spid="3">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Effect transition="in" filter="wheel(1)">
                                      <p:cBhvr>
                                        <p:cTn id="65" dur="2000"/>
                                        <p:tgtEl>
                                          <p:spTgt spid="3">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 calcmode="lin" valueType="num">
                                      <p:cBhvr>
                                        <p:cTn id="70"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1"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72"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73"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311965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1280"/>
            <a:ext cx="12110720" cy="6776720"/>
          </a:xfrm>
        </p:spPr>
        <p:txBody>
          <a:bodyPr/>
          <a:lstStyle/>
          <a:p>
            <a:endParaRPr lang="en-US" b="1" dirty="0" smtClean="0"/>
          </a:p>
          <a:p>
            <a:r>
              <a:rPr lang="en-US" sz="3600" b="1" dirty="0" smtClean="0"/>
              <a:t>Isaiah 40:31</a:t>
            </a:r>
            <a:endParaRPr lang="en-US" sz="3600" b="1" dirty="0"/>
          </a:p>
          <a:p>
            <a:r>
              <a:rPr lang="en-US" sz="3600" baseline="30000" dirty="0"/>
              <a:t>31 </a:t>
            </a:r>
            <a:r>
              <a:rPr lang="en-US" sz="3600" dirty="0"/>
              <a:t>But </a:t>
            </a:r>
            <a:r>
              <a:rPr lang="en-US" sz="3600" b="1" u="sng" dirty="0">
                <a:solidFill>
                  <a:srgbClr val="FF0000"/>
                </a:solidFill>
              </a:rPr>
              <a:t>they that wait upon the </a:t>
            </a:r>
            <a:r>
              <a:rPr lang="en-US" sz="3600" b="1" u="sng" cap="small" dirty="0">
                <a:solidFill>
                  <a:srgbClr val="FF0000"/>
                </a:solidFill>
              </a:rPr>
              <a:t>Lord</a:t>
            </a:r>
            <a:r>
              <a:rPr lang="en-US" sz="3600" b="1" u="sng" dirty="0">
                <a:solidFill>
                  <a:srgbClr val="FF0000"/>
                </a:solidFill>
              </a:rPr>
              <a:t> </a:t>
            </a:r>
            <a:endParaRPr lang="en-US" sz="3600" b="1" u="sng" dirty="0" smtClean="0">
              <a:solidFill>
                <a:srgbClr val="FF0000"/>
              </a:solidFill>
            </a:endParaRPr>
          </a:p>
          <a:p>
            <a:r>
              <a:rPr lang="en-US" sz="3600" dirty="0" smtClean="0"/>
              <a:t>shall </a:t>
            </a:r>
            <a:r>
              <a:rPr lang="en-US" sz="3600" dirty="0"/>
              <a:t>renew their strength; </a:t>
            </a:r>
            <a:endParaRPr lang="en-US" sz="3600" dirty="0" smtClean="0"/>
          </a:p>
          <a:p>
            <a:r>
              <a:rPr lang="en-US" sz="3600" dirty="0" smtClean="0"/>
              <a:t>they </a:t>
            </a:r>
            <a:r>
              <a:rPr lang="en-US" sz="3600" dirty="0"/>
              <a:t>shall mount up with wings as eagles; </a:t>
            </a:r>
            <a:endParaRPr lang="en-US" sz="3600" dirty="0" smtClean="0"/>
          </a:p>
          <a:p>
            <a:r>
              <a:rPr lang="en-US" sz="3600" dirty="0" smtClean="0"/>
              <a:t>they </a:t>
            </a:r>
            <a:r>
              <a:rPr lang="en-US" sz="3600" dirty="0"/>
              <a:t>shall run, and not be weary</a:t>
            </a:r>
            <a:r>
              <a:rPr lang="en-US" sz="3600" dirty="0" smtClean="0"/>
              <a:t>;</a:t>
            </a:r>
          </a:p>
          <a:p>
            <a:r>
              <a:rPr lang="en-US" sz="3600" dirty="0" smtClean="0"/>
              <a:t> </a:t>
            </a:r>
            <a:r>
              <a:rPr lang="en-US" sz="3600" dirty="0"/>
              <a:t>and they shall walk, and not faint.</a:t>
            </a:r>
          </a:p>
          <a:p>
            <a:endParaRPr lang="en-US" dirty="0"/>
          </a:p>
        </p:txBody>
      </p:sp>
    </p:spTree>
    <p:extLst>
      <p:ext uri="{BB962C8B-B14F-4D97-AF65-F5344CB8AC3E}">
        <p14:creationId xmlns:p14="http://schemas.microsoft.com/office/powerpoint/2010/main" val="273784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8104"/>
            <a:ext cx="12192000" cy="6779895"/>
          </a:xfrm>
        </p:spPr>
      </p:pic>
    </p:spTree>
    <p:extLst>
      <p:ext uri="{BB962C8B-B14F-4D97-AF65-F5344CB8AC3E}">
        <p14:creationId xmlns:p14="http://schemas.microsoft.com/office/powerpoint/2010/main" val="2319139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 y="182880"/>
            <a:ext cx="12120880" cy="6675120"/>
          </a:xfrm>
        </p:spPr>
        <p:txBody>
          <a:bodyPr/>
          <a:lstStyle/>
          <a:p>
            <a:r>
              <a:rPr lang="en-US" sz="3600" b="1" u="sng" dirty="0" smtClean="0"/>
              <a:t>Phil. 4:8 </a:t>
            </a:r>
          </a:p>
          <a:p>
            <a:r>
              <a:rPr lang="en-US" sz="3600" dirty="0" smtClean="0"/>
              <a:t>Finally</a:t>
            </a:r>
            <a:r>
              <a:rPr lang="en-US" sz="3600" dirty="0"/>
              <a:t>, brethren, whatsoever things are true, </a:t>
            </a:r>
            <a:endParaRPr lang="en-US" sz="3600" dirty="0" smtClean="0"/>
          </a:p>
          <a:p>
            <a:r>
              <a:rPr lang="en-US" sz="3600" dirty="0" smtClean="0"/>
              <a:t>whatsoever </a:t>
            </a:r>
            <a:r>
              <a:rPr lang="en-US" sz="3600" dirty="0"/>
              <a:t>things are honest, </a:t>
            </a:r>
            <a:endParaRPr lang="en-US" sz="3600" dirty="0" smtClean="0"/>
          </a:p>
          <a:p>
            <a:r>
              <a:rPr lang="en-US" sz="3600" dirty="0" smtClean="0"/>
              <a:t>whatsoever </a:t>
            </a:r>
            <a:r>
              <a:rPr lang="en-US" sz="3600" dirty="0"/>
              <a:t>things are just, </a:t>
            </a:r>
            <a:endParaRPr lang="en-US" sz="3600" dirty="0" smtClean="0"/>
          </a:p>
          <a:p>
            <a:r>
              <a:rPr lang="en-US" sz="3600" dirty="0" smtClean="0"/>
              <a:t>whatsoever </a:t>
            </a:r>
            <a:r>
              <a:rPr lang="en-US" sz="3600" dirty="0"/>
              <a:t>things are pure, </a:t>
            </a:r>
            <a:endParaRPr lang="en-US" sz="3600" dirty="0" smtClean="0"/>
          </a:p>
          <a:p>
            <a:r>
              <a:rPr lang="en-US" sz="3600" dirty="0" smtClean="0"/>
              <a:t>whatsoever </a:t>
            </a:r>
            <a:r>
              <a:rPr lang="en-US" sz="3600" dirty="0"/>
              <a:t>things are lovely</a:t>
            </a:r>
            <a:r>
              <a:rPr lang="en-US" sz="3600" dirty="0" smtClean="0"/>
              <a:t>,</a:t>
            </a:r>
          </a:p>
          <a:p>
            <a:r>
              <a:rPr lang="en-US" sz="3600" dirty="0" smtClean="0"/>
              <a:t> </a:t>
            </a:r>
            <a:r>
              <a:rPr lang="en-US" sz="3600" dirty="0"/>
              <a:t>whatsoever things are of good report; </a:t>
            </a:r>
            <a:endParaRPr lang="en-US" sz="3600" dirty="0" smtClean="0"/>
          </a:p>
          <a:p>
            <a:r>
              <a:rPr lang="en-US" sz="3600" dirty="0" smtClean="0"/>
              <a:t>  if </a:t>
            </a:r>
            <a:r>
              <a:rPr lang="en-US" sz="3600" dirty="0"/>
              <a:t>there be any virtue, </a:t>
            </a:r>
            <a:endParaRPr lang="en-US" sz="3600" dirty="0" smtClean="0"/>
          </a:p>
          <a:p>
            <a:r>
              <a:rPr lang="en-US" sz="3600" dirty="0"/>
              <a:t> </a:t>
            </a:r>
            <a:r>
              <a:rPr lang="en-US" sz="3600" dirty="0" smtClean="0"/>
              <a:t>and </a:t>
            </a:r>
            <a:r>
              <a:rPr lang="en-US" sz="3600" dirty="0"/>
              <a:t>if there be any praise, </a:t>
            </a:r>
            <a:endParaRPr lang="en-US" sz="3600" dirty="0" smtClean="0"/>
          </a:p>
          <a:p>
            <a:r>
              <a:rPr lang="en-US" sz="3600" dirty="0"/>
              <a:t> </a:t>
            </a:r>
            <a:r>
              <a:rPr lang="en-US" sz="3600" dirty="0" smtClean="0"/>
              <a:t>                </a:t>
            </a:r>
            <a:r>
              <a:rPr lang="en-US" sz="3600" b="1" i="1" u="sng" dirty="0" smtClean="0">
                <a:solidFill>
                  <a:srgbClr val="FF0000"/>
                </a:solidFill>
              </a:rPr>
              <a:t>think </a:t>
            </a:r>
            <a:r>
              <a:rPr lang="en-US" sz="3600" b="1" i="1" u="sng" dirty="0">
                <a:solidFill>
                  <a:srgbClr val="FF0000"/>
                </a:solidFill>
              </a:rPr>
              <a:t>on these things.</a:t>
            </a:r>
          </a:p>
          <a:p>
            <a:endParaRPr lang="en-US" dirty="0"/>
          </a:p>
        </p:txBody>
      </p:sp>
    </p:spTree>
    <p:extLst>
      <p:ext uri="{BB962C8B-B14F-4D97-AF65-F5344CB8AC3E}">
        <p14:creationId xmlns:p14="http://schemas.microsoft.com/office/powerpoint/2010/main" val="276503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ircle(in)">
                                      <p:cBhvr>
                                        <p:cTn id="33" dur="2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p:cTn id="5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4" dur="1000"/>
                                        <p:tgtEl>
                                          <p:spTgt spid="3">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additive="base">
                                        <p:cTn id="5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1120"/>
            <a:ext cx="11968480" cy="6522403"/>
          </a:xfrm>
        </p:spPr>
        <p:txBody>
          <a:bodyPr/>
          <a:lstStyle/>
          <a:p>
            <a:r>
              <a:rPr lang="en-US" sz="4000" b="1" dirty="0"/>
              <a:t> </a:t>
            </a:r>
            <a:r>
              <a:rPr lang="en-US" sz="4000" b="1" u="sng" dirty="0"/>
              <a:t>What To Be Thankful For</a:t>
            </a:r>
            <a:r>
              <a:rPr lang="en-US" sz="4000" b="1" u="sng" dirty="0" smtClean="0"/>
              <a:t>?</a:t>
            </a:r>
          </a:p>
          <a:p>
            <a:endParaRPr lang="en-US" sz="4000" dirty="0"/>
          </a:p>
          <a:p>
            <a:r>
              <a:rPr lang="en-US" sz="4000" b="1" dirty="0"/>
              <a:t>· </a:t>
            </a:r>
            <a:r>
              <a:rPr lang="en-US" sz="4000" b="1" dirty="0" smtClean="0"/>
              <a:t> As we just stated:</a:t>
            </a:r>
          </a:p>
          <a:p>
            <a:r>
              <a:rPr lang="en-US" sz="4000" b="1" dirty="0" smtClean="0"/>
              <a:t>The </a:t>
            </a:r>
            <a:r>
              <a:rPr lang="en-US" sz="4000" b="1" dirty="0"/>
              <a:t>Lord’s benefits  (Psalm 103:1-5)</a:t>
            </a:r>
            <a:endParaRPr lang="en-US" sz="4000" dirty="0"/>
          </a:p>
          <a:p>
            <a:endParaRPr lang="en-US" dirty="0"/>
          </a:p>
        </p:txBody>
      </p:sp>
    </p:spTree>
    <p:extLst>
      <p:ext uri="{BB962C8B-B14F-4D97-AF65-F5344CB8AC3E}">
        <p14:creationId xmlns:p14="http://schemas.microsoft.com/office/powerpoint/2010/main" val="2889845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421120"/>
          </a:xfrm>
        </p:spPr>
        <p:txBody>
          <a:bodyPr/>
          <a:lstStyle/>
          <a:p>
            <a:r>
              <a:rPr lang="en-US" sz="3600" b="1" dirty="0"/>
              <a:t>· </a:t>
            </a:r>
            <a:endParaRPr lang="en-US" sz="3600" b="1" dirty="0" smtClean="0"/>
          </a:p>
          <a:p>
            <a:r>
              <a:rPr lang="en-US" sz="3600" b="1" dirty="0" smtClean="0"/>
              <a:t>For </a:t>
            </a:r>
            <a:r>
              <a:rPr lang="en-US" sz="3600" b="1" dirty="0"/>
              <a:t>God’s goodness and mercy </a:t>
            </a:r>
            <a:endParaRPr lang="en-US" sz="3600" b="1" dirty="0" smtClean="0"/>
          </a:p>
          <a:p>
            <a:r>
              <a:rPr lang="en-US" sz="3600" b="1" dirty="0" smtClean="0"/>
              <a:t> </a:t>
            </a:r>
            <a:r>
              <a:rPr lang="en-US" sz="3600" b="1" dirty="0"/>
              <a:t>(I Chronicles 16:34) </a:t>
            </a:r>
            <a:endParaRPr lang="en-US" sz="3600" b="1" dirty="0" smtClean="0"/>
          </a:p>
          <a:p>
            <a:endParaRPr lang="en-US" sz="3600" b="1" dirty="0" smtClean="0"/>
          </a:p>
          <a:p>
            <a:r>
              <a:rPr lang="en-US" sz="3600" baseline="30000" dirty="0" smtClean="0"/>
              <a:t>34</a:t>
            </a:r>
            <a:r>
              <a:rPr lang="en-US" sz="3600" baseline="30000" dirty="0"/>
              <a:t> </a:t>
            </a:r>
            <a:r>
              <a:rPr lang="en-US" sz="3600" dirty="0"/>
              <a:t>O give thanks unto the </a:t>
            </a:r>
            <a:r>
              <a:rPr lang="en-US" sz="3600" cap="small" dirty="0"/>
              <a:t>Lord</a:t>
            </a:r>
            <a:r>
              <a:rPr lang="en-US" sz="3600" dirty="0"/>
              <a:t>; for he is good</a:t>
            </a:r>
            <a:r>
              <a:rPr lang="en-US" sz="3600" dirty="0" smtClean="0"/>
              <a:t>;</a:t>
            </a:r>
          </a:p>
          <a:p>
            <a:r>
              <a:rPr lang="en-US" sz="3600" dirty="0" smtClean="0"/>
              <a:t> </a:t>
            </a:r>
            <a:r>
              <a:rPr lang="en-US" sz="3600" dirty="0"/>
              <a:t>for his mercy </a:t>
            </a:r>
            <a:r>
              <a:rPr lang="en-US" sz="3600" dirty="0" err="1"/>
              <a:t>endureth</a:t>
            </a:r>
            <a:r>
              <a:rPr lang="en-US" sz="3600" dirty="0"/>
              <a:t> for ever.</a:t>
            </a:r>
          </a:p>
          <a:p>
            <a:endParaRPr lang="en-US" dirty="0"/>
          </a:p>
          <a:p>
            <a:endParaRPr lang="en-US" dirty="0"/>
          </a:p>
        </p:txBody>
      </p:sp>
    </p:spTree>
    <p:extLst>
      <p:ext uri="{BB962C8B-B14F-4D97-AF65-F5344CB8AC3E}">
        <p14:creationId xmlns:p14="http://schemas.microsoft.com/office/powerpoint/2010/main" val="24447115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491923"/>
          </a:xfrm>
        </p:spPr>
        <p:txBody>
          <a:bodyPr/>
          <a:lstStyle/>
          <a:p>
            <a:endParaRPr lang="en-US" sz="3600" b="1" dirty="0" smtClean="0"/>
          </a:p>
          <a:p>
            <a:r>
              <a:rPr lang="en-US" sz="4400" b="1" dirty="0" smtClean="0"/>
              <a:t>For </a:t>
            </a:r>
            <a:r>
              <a:rPr lang="en-US" sz="4400" b="1" dirty="0"/>
              <a:t>wisdom from above  (Daniel 2:23</a:t>
            </a:r>
            <a:r>
              <a:rPr lang="en-US" sz="4400" b="1" dirty="0" smtClean="0"/>
              <a:t>)</a:t>
            </a:r>
          </a:p>
          <a:p>
            <a:endParaRPr lang="en-US" sz="4400" b="1" dirty="0" smtClean="0"/>
          </a:p>
          <a:p>
            <a:r>
              <a:rPr lang="en-US" sz="4400" baseline="30000" dirty="0" smtClean="0"/>
              <a:t>23</a:t>
            </a:r>
            <a:r>
              <a:rPr lang="en-US" sz="4400" baseline="30000" dirty="0"/>
              <a:t> </a:t>
            </a:r>
            <a:r>
              <a:rPr lang="en-US" sz="4400" dirty="0"/>
              <a:t>I thank thee, and praise thee, O thou God of my fathers, who hast given me </a:t>
            </a:r>
            <a:r>
              <a:rPr lang="en-US" sz="4400" b="1" dirty="0">
                <a:solidFill>
                  <a:srgbClr val="FF0000"/>
                </a:solidFill>
              </a:rPr>
              <a:t>wisdom and might</a:t>
            </a:r>
            <a:r>
              <a:rPr lang="en-US" sz="4400" dirty="0"/>
              <a:t>, and hast made known unto me now what we desired of thee: for thou hast now made known unto us the king's matter.</a:t>
            </a:r>
          </a:p>
          <a:p>
            <a:endParaRPr lang="en-US" dirty="0"/>
          </a:p>
          <a:p>
            <a:endParaRPr lang="en-US" dirty="0"/>
          </a:p>
        </p:txBody>
      </p:sp>
    </p:spTree>
    <p:extLst>
      <p:ext uri="{BB962C8B-B14F-4D97-AF65-F5344CB8AC3E}">
        <p14:creationId xmlns:p14="http://schemas.microsoft.com/office/powerpoint/2010/main" val="3676967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 y="0"/>
            <a:ext cx="12192000" cy="6461760"/>
          </a:xfrm>
        </p:spPr>
        <p:txBody>
          <a:bodyPr/>
          <a:lstStyle/>
          <a:p>
            <a:r>
              <a:rPr lang="en-US" sz="6000" b="1" u="sng" dirty="0">
                <a:solidFill>
                  <a:srgbClr val="FF0000"/>
                </a:solidFill>
                <a:effectLst>
                  <a:outerShdw blurRad="38100" dist="38100" dir="2700000" algn="tl">
                    <a:srgbClr val="000000">
                      <a:alpha val="43137"/>
                    </a:srgbClr>
                  </a:outerShdw>
                </a:effectLst>
              </a:rPr>
              <a:t>· For Christians </a:t>
            </a:r>
            <a:r>
              <a:rPr lang="en-US" sz="6000" b="1" u="sng" dirty="0" smtClean="0">
                <a:solidFill>
                  <a:srgbClr val="FF0000"/>
                </a:solidFill>
                <a:effectLst>
                  <a:outerShdw blurRad="38100" dist="38100" dir="2700000" algn="tl">
                    <a:srgbClr val="000000">
                      <a:alpha val="43137"/>
                    </a:srgbClr>
                  </a:outerShdw>
                </a:effectLst>
              </a:rPr>
              <a:t>, For the church! </a:t>
            </a:r>
          </a:p>
          <a:p>
            <a:r>
              <a:rPr lang="en-US" sz="4800" b="1" u="sng" dirty="0">
                <a:effectLst>
                  <a:outerShdw blurRad="38100" dist="38100" dir="2700000" algn="tl">
                    <a:srgbClr val="000000">
                      <a:alpha val="43137"/>
                    </a:srgbClr>
                  </a:outerShdw>
                </a:effectLst>
              </a:rPr>
              <a:t> </a:t>
            </a:r>
            <a:r>
              <a:rPr lang="en-US" sz="4800" b="1" u="sng" dirty="0" smtClean="0">
                <a:effectLst>
                  <a:outerShdw blurRad="38100" dist="38100" dir="2700000" algn="tl">
                    <a:srgbClr val="000000">
                      <a:alpha val="43137"/>
                    </a:srgbClr>
                  </a:outerShdw>
                </a:effectLst>
              </a:rPr>
              <a:t>    (</a:t>
            </a:r>
            <a:r>
              <a:rPr lang="en-US" sz="4800" b="1" u="sng" dirty="0">
                <a:effectLst>
                  <a:outerShdw blurRad="38100" dist="38100" dir="2700000" algn="tl">
                    <a:srgbClr val="000000">
                      <a:alpha val="43137"/>
                    </a:srgbClr>
                  </a:outerShdw>
                </a:effectLst>
              </a:rPr>
              <a:t>I Thessalonians 1:2</a:t>
            </a:r>
            <a:r>
              <a:rPr lang="en-US" sz="4800" b="1" u="sng" dirty="0" smtClean="0">
                <a:effectLst>
                  <a:outerShdw blurRad="38100" dist="38100" dir="2700000" algn="tl">
                    <a:srgbClr val="000000">
                      <a:alpha val="43137"/>
                    </a:srgbClr>
                  </a:outerShdw>
                </a:effectLst>
              </a:rPr>
              <a:t>)</a:t>
            </a:r>
          </a:p>
          <a:p>
            <a:r>
              <a:rPr lang="en-US" sz="6000" b="1" baseline="30000" dirty="0" smtClean="0"/>
              <a:t>2</a:t>
            </a:r>
            <a:r>
              <a:rPr lang="en-US" sz="6000" b="1" baseline="30000" dirty="0"/>
              <a:t> </a:t>
            </a:r>
            <a:r>
              <a:rPr lang="en-US" sz="6000" b="1" dirty="0"/>
              <a:t>We give thanks to God always </a:t>
            </a:r>
            <a:r>
              <a:rPr lang="en-US" sz="6000" b="1" u="sng" dirty="0"/>
              <a:t>for you all</a:t>
            </a:r>
            <a:r>
              <a:rPr lang="en-US" sz="6000" b="1" dirty="0" smtClean="0"/>
              <a:t>,</a:t>
            </a:r>
          </a:p>
          <a:p>
            <a:r>
              <a:rPr lang="en-US" sz="6000" b="1" dirty="0" smtClean="0"/>
              <a:t> </a:t>
            </a:r>
            <a:r>
              <a:rPr lang="en-US" sz="6000" b="1" dirty="0"/>
              <a:t>making mention of you in our prayers;</a:t>
            </a:r>
          </a:p>
          <a:p>
            <a:endParaRPr lang="en-US" dirty="0"/>
          </a:p>
        </p:txBody>
      </p:sp>
    </p:spTree>
    <p:extLst>
      <p:ext uri="{BB962C8B-B14F-4D97-AF65-F5344CB8AC3E}">
        <p14:creationId xmlns:p14="http://schemas.microsoft.com/office/powerpoint/2010/main" val="15241322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 y="0"/>
            <a:ext cx="11973560" cy="6553200"/>
          </a:xfrm>
        </p:spPr>
        <p:txBody>
          <a:bodyPr/>
          <a:lstStyle/>
          <a:p>
            <a:endParaRPr lang="en-US" sz="5400" b="1" dirty="0" smtClean="0"/>
          </a:p>
          <a:p>
            <a:r>
              <a:rPr lang="en-US" sz="6000" b="1" u="sng" dirty="0" smtClean="0">
                <a:solidFill>
                  <a:srgbClr val="FF0000"/>
                </a:solidFill>
              </a:rPr>
              <a:t>For </a:t>
            </a:r>
            <a:r>
              <a:rPr lang="en-US" sz="6000" b="1" u="sng" dirty="0">
                <a:solidFill>
                  <a:srgbClr val="FF0000"/>
                </a:solidFill>
              </a:rPr>
              <a:t>salvation through Christ </a:t>
            </a:r>
            <a:endParaRPr lang="en-US" sz="6000" b="1" u="sng" dirty="0" smtClean="0">
              <a:solidFill>
                <a:srgbClr val="FF0000"/>
              </a:solidFill>
            </a:endParaRPr>
          </a:p>
          <a:p>
            <a:r>
              <a:rPr lang="en-US" sz="4000" b="1" dirty="0" smtClean="0"/>
              <a:t>                         </a:t>
            </a:r>
          </a:p>
          <a:p>
            <a:r>
              <a:rPr lang="en-US" sz="4000" b="1" dirty="0" smtClean="0"/>
              <a:t>2 Cor. 9:15</a:t>
            </a:r>
            <a:endParaRPr lang="en-US" sz="4000" b="1" dirty="0"/>
          </a:p>
          <a:p>
            <a:r>
              <a:rPr lang="en-US" sz="4000" baseline="30000" dirty="0"/>
              <a:t>15 </a:t>
            </a:r>
            <a:r>
              <a:rPr lang="en-US" sz="4000" dirty="0"/>
              <a:t>Thanks be unto God</a:t>
            </a:r>
            <a:r>
              <a:rPr lang="en-US" sz="4000" b="1" u="sng" dirty="0">
                <a:solidFill>
                  <a:srgbClr val="FF0000"/>
                </a:solidFill>
              </a:rPr>
              <a:t> for his unspeakable gift</a:t>
            </a:r>
            <a:r>
              <a:rPr lang="en-US" sz="3600" dirty="0"/>
              <a:t>.</a:t>
            </a:r>
          </a:p>
          <a:p>
            <a:endParaRPr lang="en-US" dirty="0"/>
          </a:p>
          <a:p>
            <a:endParaRPr lang="en-US" dirty="0"/>
          </a:p>
        </p:txBody>
      </p:sp>
    </p:spTree>
    <p:extLst>
      <p:ext uri="{BB962C8B-B14F-4D97-AF65-F5344CB8AC3E}">
        <p14:creationId xmlns:p14="http://schemas.microsoft.com/office/powerpoint/2010/main" val="19659979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12115800" cy="6532880"/>
          </a:xfrm>
        </p:spPr>
        <p:txBody>
          <a:bodyPr/>
          <a:lstStyle/>
          <a:p>
            <a:r>
              <a:rPr lang="en-US" sz="4800" b="1" dirty="0"/>
              <a:t>· </a:t>
            </a:r>
            <a:endParaRPr lang="en-US" sz="4800" b="1" dirty="0" smtClean="0"/>
          </a:p>
          <a:p>
            <a:r>
              <a:rPr lang="en-US" sz="4800" b="1" u="sng" dirty="0" smtClean="0">
                <a:solidFill>
                  <a:srgbClr val="FF0000"/>
                </a:solidFill>
              </a:rPr>
              <a:t>For </a:t>
            </a:r>
            <a:r>
              <a:rPr lang="en-US" sz="4800" b="1" u="sng" dirty="0">
                <a:solidFill>
                  <a:srgbClr val="FF0000"/>
                </a:solidFill>
              </a:rPr>
              <a:t>the Word of God which changes lives </a:t>
            </a:r>
            <a:endParaRPr lang="en-US" sz="4800" b="1" u="sng" dirty="0" smtClean="0">
              <a:solidFill>
                <a:srgbClr val="FF0000"/>
              </a:solidFill>
            </a:endParaRPr>
          </a:p>
          <a:p>
            <a:r>
              <a:rPr lang="en-US" sz="4000" b="1" dirty="0" smtClean="0"/>
              <a:t>  </a:t>
            </a:r>
          </a:p>
          <a:p>
            <a:r>
              <a:rPr lang="en-US" sz="4000" b="1" dirty="0" smtClean="0"/>
              <a:t> I Thess. </a:t>
            </a:r>
            <a:r>
              <a:rPr lang="en-US" sz="4000" b="1" dirty="0"/>
              <a:t>2:13 </a:t>
            </a:r>
            <a:r>
              <a:rPr lang="en-US" sz="4000" baseline="30000" dirty="0" smtClean="0"/>
              <a:t>13</a:t>
            </a:r>
            <a:r>
              <a:rPr lang="en-US" sz="4000" baseline="30000" dirty="0"/>
              <a:t> </a:t>
            </a:r>
            <a:r>
              <a:rPr lang="en-US" sz="4000" dirty="0"/>
              <a:t>For this cause also thank we God without ceasing, because, when ye received the word of God which ye heard of us, ye received it not as the word of men, but as it is in truth, the word of God,</a:t>
            </a:r>
            <a:r>
              <a:rPr lang="en-US" sz="4000" b="1" u="sng" dirty="0">
                <a:solidFill>
                  <a:srgbClr val="FF0000"/>
                </a:solidFill>
              </a:rPr>
              <a:t> which effectually </a:t>
            </a:r>
            <a:r>
              <a:rPr lang="en-US" sz="4000" b="1" u="sng" dirty="0" err="1">
                <a:solidFill>
                  <a:srgbClr val="FF0000"/>
                </a:solidFill>
              </a:rPr>
              <a:t>worketh</a:t>
            </a:r>
            <a:r>
              <a:rPr lang="en-US" sz="4000" b="1" u="sng" dirty="0">
                <a:solidFill>
                  <a:srgbClr val="FF0000"/>
                </a:solidFill>
              </a:rPr>
              <a:t> also in you that believe.</a:t>
            </a:r>
          </a:p>
          <a:p>
            <a:endParaRPr lang="en-US" dirty="0"/>
          </a:p>
          <a:p>
            <a:endParaRPr lang="en-US" dirty="0"/>
          </a:p>
        </p:txBody>
      </p:sp>
    </p:spTree>
    <p:extLst>
      <p:ext uri="{BB962C8B-B14F-4D97-AF65-F5344CB8AC3E}">
        <p14:creationId xmlns:p14="http://schemas.microsoft.com/office/powerpoint/2010/main" val="4031884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 y="81280"/>
            <a:ext cx="12110720" cy="6095683"/>
          </a:xfrm>
        </p:spPr>
        <p:txBody>
          <a:bodyPr/>
          <a:lstStyle/>
          <a:p>
            <a:r>
              <a:rPr lang="en-US" sz="4000" b="1" u="sng" baseline="30000" dirty="0" smtClean="0">
                <a:solidFill>
                  <a:srgbClr val="FF0000"/>
                </a:solidFill>
              </a:rPr>
              <a:t>Psalm 100:  4</a:t>
            </a:r>
            <a:r>
              <a:rPr lang="en-US" sz="4000" b="1" u="sng" baseline="30000" dirty="0">
                <a:solidFill>
                  <a:srgbClr val="FF0000"/>
                </a:solidFill>
              </a:rPr>
              <a:t> </a:t>
            </a:r>
            <a:r>
              <a:rPr lang="en-US" sz="4000" b="1" u="sng" dirty="0">
                <a:solidFill>
                  <a:srgbClr val="FF0000"/>
                </a:solidFill>
              </a:rPr>
              <a:t>Enter into his gates with thanksgiving,</a:t>
            </a:r>
          </a:p>
          <a:p>
            <a:r>
              <a:rPr lang="en-US" sz="4000" b="1" u="sng" dirty="0">
                <a:solidFill>
                  <a:srgbClr val="FF0000"/>
                </a:solidFill>
              </a:rPr>
              <a:t>    </a:t>
            </a:r>
            <a:r>
              <a:rPr lang="en-US" sz="4000" dirty="0"/>
              <a:t>and into his courts with praise: </a:t>
            </a:r>
          </a:p>
          <a:p>
            <a:r>
              <a:rPr lang="en-US" sz="4000" dirty="0"/>
              <a:t>    </a:t>
            </a:r>
            <a:r>
              <a:rPr lang="en-US" sz="4000" b="1" u="sng" dirty="0">
                <a:solidFill>
                  <a:srgbClr val="FF0000"/>
                </a:solidFill>
              </a:rPr>
              <a:t>be thankful unto him</a:t>
            </a:r>
            <a:r>
              <a:rPr lang="en-US" sz="4000" dirty="0"/>
              <a:t>, and bless his name.</a:t>
            </a:r>
          </a:p>
          <a:p>
            <a:endParaRPr lang="en-US" dirty="0"/>
          </a:p>
        </p:txBody>
      </p:sp>
    </p:spTree>
    <p:extLst>
      <p:ext uri="{BB962C8B-B14F-4D97-AF65-F5344CB8AC3E}">
        <p14:creationId xmlns:p14="http://schemas.microsoft.com/office/powerpoint/2010/main" val="33626486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20880" cy="6482080"/>
          </a:xfrm>
        </p:spPr>
        <p:txBody>
          <a:bodyPr/>
          <a:lstStyle/>
          <a:p>
            <a:r>
              <a:rPr lang="en-US" sz="5400" b="1" u="sng" dirty="0">
                <a:solidFill>
                  <a:srgbClr val="FF0000"/>
                </a:solidFill>
              </a:rPr>
              <a:t>For answered prayer  (John 11:41</a:t>
            </a:r>
            <a:r>
              <a:rPr lang="en-US" sz="5400" b="1" u="sng" dirty="0" smtClean="0">
                <a:solidFill>
                  <a:srgbClr val="FF0000"/>
                </a:solidFill>
              </a:rPr>
              <a:t>)</a:t>
            </a:r>
          </a:p>
          <a:p>
            <a:r>
              <a:rPr lang="en-US" sz="4000" b="1" dirty="0"/>
              <a:t> </a:t>
            </a:r>
            <a:r>
              <a:rPr lang="en-US" sz="4000" b="1" dirty="0" smtClean="0"/>
              <a:t> </a:t>
            </a:r>
            <a:endParaRPr lang="en-US" sz="4000" dirty="0"/>
          </a:p>
          <a:p>
            <a:r>
              <a:rPr lang="en-US" sz="4000" baseline="30000" dirty="0" smtClean="0"/>
              <a:t>41</a:t>
            </a:r>
            <a:r>
              <a:rPr lang="en-US" sz="4000" baseline="30000" dirty="0"/>
              <a:t> </a:t>
            </a:r>
            <a:r>
              <a:rPr lang="en-US" sz="4000" dirty="0"/>
              <a:t>Then they took away the stone from the place </a:t>
            </a:r>
            <a:endParaRPr lang="en-US" sz="4000" dirty="0" smtClean="0"/>
          </a:p>
          <a:p>
            <a:r>
              <a:rPr lang="en-US" sz="4000" dirty="0" smtClean="0"/>
              <a:t>where </a:t>
            </a:r>
            <a:r>
              <a:rPr lang="en-US" sz="4000" dirty="0"/>
              <a:t>the dead was laid. And Jesus lifted up his eyes</a:t>
            </a:r>
            <a:r>
              <a:rPr lang="en-US" sz="4000" dirty="0" smtClean="0"/>
              <a:t>,</a:t>
            </a:r>
          </a:p>
          <a:p>
            <a:r>
              <a:rPr lang="en-US" sz="4000" dirty="0" smtClean="0"/>
              <a:t> </a:t>
            </a:r>
            <a:r>
              <a:rPr lang="en-US" sz="4000" dirty="0"/>
              <a:t>and said, Father, </a:t>
            </a:r>
            <a:r>
              <a:rPr lang="en-US" sz="4000" b="1" u="sng" dirty="0">
                <a:solidFill>
                  <a:srgbClr val="0070C0"/>
                </a:solidFill>
              </a:rPr>
              <a:t>I thank thee that thou hast heard me.</a:t>
            </a:r>
          </a:p>
          <a:p>
            <a:endParaRPr lang="en-US" dirty="0"/>
          </a:p>
          <a:p>
            <a:endParaRPr lang="en-US" dirty="0"/>
          </a:p>
        </p:txBody>
      </p:sp>
    </p:spTree>
    <p:extLst>
      <p:ext uri="{BB962C8B-B14F-4D97-AF65-F5344CB8AC3E}">
        <p14:creationId xmlns:p14="http://schemas.microsoft.com/office/powerpoint/2010/main" val="29627709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614160"/>
          </a:xfrm>
        </p:spPr>
        <p:txBody>
          <a:bodyPr>
            <a:normAutofit/>
          </a:bodyPr>
          <a:lstStyle/>
          <a:p>
            <a:r>
              <a:rPr lang="en-US" sz="3600" b="1" dirty="0"/>
              <a:t>· </a:t>
            </a:r>
            <a:endParaRPr lang="en-US" sz="3600" b="1" dirty="0" smtClean="0"/>
          </a:p>
          <a:p>
            <a:r>
              <a:rPr lang="en-US" sz="6000" b="1" dirty="0" smtClean="0">
                <a:solidFill>
                  <a:srgbClr val="FF0000"/>
                </a:solidFill>
                <a:effectLst>
                  <a:outerShdw blurRad="38100" dist="38100" dir="2700000" algn="tl">
                    <a:srgbClr val="000000">
                      <a:alpha val="43137"/>
                    </a:srgbClr>
                  </a:outerShdw>
                </a:effectLst>
              </a:rPr>
              <a:t>For </a:t>
            </a:r>
            <a:r>
              <a:rPr lang="en-US" sz="6000" b="1" dirty="0">
                <a:solidFill>
                  <a:srgbClr val="FF0000"/>
                </a:solidFill>
                <a:effectLst>
                  <a:outerShdw blurRad="38100" dist="38100" dir="2700000" algn="tl">
                    <a:srgbClr val="000000">
                      <a:alpha val="43137"/>
                    </a:srgbClr>
                  </a:outerShdw>
                </a:effectLst>
              </a:rPr>
              <a:t>victory  (I Corinthians 15:57</a:t>
            </a:r>
            <a:r>
              <a:rPr lang="en-US" sz="6000" b="1" dirty="0" smtClean="0">
                <a:solidFill>
                  <a:srgbClr val="FF0000"/>
                </a:solidFill>
                <a:effectLst>
                  <a:outerShdw blurRad="38100" dist="38100" dir="2700000" algn="tl">
                    <a:srgbClr val="000000">
                      <a:alpha val="43137"/>
                    </a:srgbClr>
                  </a:outerShdw>
                </a:effectLst>
              </a:rPr>
              <a:t>)</a:t>
            </a:r>
          </a:p>
          <a:p>
            <a:r>
              <a:rPr lang="en-US" sz="4400" dirty="0" smtClean="0"/>
              <a:t>   </a:t>
            </a:r>
          </a:p>
          <a:p>
            <a:r>
              <a:rPr lang="en-US" sz="4400" baseline="30000" dirty="0" smtClean="0"/>
              <a:t>57</a:t>
            </a:r>
            <a:r>
              <a:rPr lang="en-US" sz="4400" baseline="30000" dirty="0"/>
              <a:t> </a:t>
            </a:r>
            <a:r>
              <a:rPr lang="en-US" sz="4400" dirty="0"/>
              <a:t>But thanks be to God, </a:t>
            </a:r>
            <a:endParaRPr lang="en-US" sz="4400" dirty="0" smtClean="0"/>
          </a:p>
          <a:p>
            <a:r>
              <a:rPr lang="en-US" sz="4400" dirty="0" smtClean="0"/>
              <a:t>which </a:t>
            </a:r>
            <a:r>
              <a:rPr lang="en-US" sz="4400" dirty="0"/>
              <a:t>giveth us </a:t>
            </a:r>
            <a:r>
              <a:rPr lang="en-US" sz="4400" b="1" u="sng" dirty="0">
                <a:solidFill>
                  <a:srgbClr val="FF0000"/>
                </a:solidFill>
              </a:rPr>
              <a:t>the victory </a:t>
            </a:r>
            <a:endParaRPr lang="en-US" sz="4400" b="1" u="sng" dirty="0" smtClean="0">
              <a:solidFill>
                <a:srgbClr val="FF0000"/>
              </a:solidFill>
            </a:endParaRPr>
          </a:p>
          <a:p>
            <a:r>
              <a:rPr lang="en-US" sz="4400" dirty="0" smtClean="0"/>
              <a:t>through </a:t>
            </a:r>
            <a:r>
              <a:rPr lang="en-US" sz="4400" dirty="0"/>
              <a:t>our Lord Jesus Christ.</a:t>
            </a:r>
          </a:p>
        </p:txBody>
      </p:sp>
    </p:spTree>
    <p:extLst>
      <p:ext uri="{BB962C8B-B14F-4D97-AF65-F5344CB8AC3E}">
        <p14:creationId xmlns:p14="http://schemas.microsoft.com/office/powerpoint/2010/main" val="19173046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
            <a:ext cx="12192000" cy="6268720"/>
          </a:xfrm>
        </p:spPr>
        <p:txBody>
          <a:bodyPr/>
          <a:lstStyle/>
          <a:p>
            <a:r>
              <a:rPr lang="en-US" sz="5400" b="1" u="sng" dirty="0">
                <a:solidFill>
                  <a:srgbClr val="FF0000"/>
                </a:solidFill>
                <a:effectLst>
                  <a:outerShdw blurRad="38100" dist="38100" dir="2700000" algn="tl">
                    <a:srgbClr val="000000">
                      <a:alpha val="43137"/>
                    </a:srgbClr>
                  </a:outerShdw>
                </a:effectLst>
              </a:rPr>
              <a:t>The Word tells us the following:</a:t>
            </a:r>
            <a:r>
              <a:rPr lang="en-US" sz="4400" b="1" dirty="0"/>
              <a:t> </a:t>
            </a:r>
            <a:endParaRPr lang="en-US" sz="4400" b="1" dirty="0" smtClean="0"/>
          </a:p>
          <a:p>
            <a:endParaRPr lang="en-US" sz="4400" dirty="0"/>
          </a:p>
          <a:p>
            <a:r>
              <a:rPr lang="en-US" sz="4400" b="1" dirty="0"/>
              <a:t> (Psalm 140:13) “Surely the righteous shall give thanks to Your name; The upright shall dwell in Your presence.”  NKJV</a:t>
            </a:r>
            <a:endParaRPr lang="en-US" sz="4400" dirty="0"/>
          </a:p>
          <a:p>
            <a:endParaRPr lang="en-US" dirty="0"/>
          </a:p>
        </p:txBody>
      </p:sp>
    </p:spTree>
    <p:extLst>
      <p:ext uri="{BB962C8B-B14F-4D97-AF65-F5344CB8AC3E}">
        <p14:creationId xmlns:p14="http://schemas.microsoft.com/office/powerpoint/2010/main" val="8099330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solidFill>
                  <a:srgbClr val="FF0000"/>
                </a:solidFill>
              </a:rPr>
              <a:t>#4  WHEN?</a:t>
            </a:r>
            <a:endParaRPr lang="en-US" sz="7200"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sz="4400" b="1" dirty="0" smtClean="0"/>
              <a:t>I Thess. 5:17    Pray without ceasing</a:t>
            </a:r>
          </a:p>
          <a:p>
            <a:r>
              <a:rPr lang="en-US" sz="4400" b="1" dirty="0"/>
              <a:t>Daniel 6:10  </a:t>
            </a:r>
            <a:r>
              <a:rPr lang="en-US" sz="4400" baseline="30000" dirty="0" smtClean="0"/>
              <a:t>10</a:t>
            </a:r>
            <a:r>
              <a:rPr lang="en-US" sz="4400" baseline="30000" dirty="0"/>
              <a:t> </a:t>
            </a:r>
            <a:r>
              <a:rPr lang="en-US" sz="4400" dirty="0"/>
              <a:t>Now when Daniel knew that the writing was signed, he went into his house; and his windows being open in his chamber toward Jerusalem, he kneeled upon his knees three times a day, and prayed, and gave thanks before his God, as he did aforetime</a:t>
            </a:r>
            <a:r>
              <a:rPr lang="en-US" sz="4400" dirty="0" smtClean="0"/>
              <a:t>.</a:t>
            </a:r>
          </a:p>
          <a:p>
            <a:r>
              <a:rPr lang="en-US" sz="4400" b="1" dirty="0">
                <a:solidFill>
                  <a:srgbClr val="FF0000"/>
                </a:solidFill>
              </a:rPr>
              <a:t> </a:t>
            </a:r>
            <a:r>
              <a:rPr lang="en-US" sz="4400" b="1" dirty="0" smtClean="0">
                <a:solidFill>
                  <a:srgbClr val="FF0000"/>
                </a:solidFill>
              </a:rPr>
              <a:t>   Pray:  Morning, Noon and Night!!!</a:t>
            </a:r>
            <a:endParaRPr lang="en-US" sz="4400" b="1" dirty="0">
              <a:solidFill>
                <a:srgbClr val="FF0000"/>
              </a:solidFill>
            </a:endParaRPr>
          </a:p>
          <a:p>
            <a:endParaRPr lang="en-US" sz="4400" b="1" dirty="0"/>
          </a:p>
        </p:txBody>
      </p:sp>
    </p:spTree>
    <p:extLst>
      <p:ext uri="{BB962C8B-B14F-4D97-AF65-F5344CB8AC3E}">
        <p14:creationId xmlns:p14="http://schemas.microsoft.com/office/powerpoint/2010/main" val="15745672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sz="4800" b="1" dirty="0" smtClean="0">
                <a:solidFill>
                  <a:srgbClr val="FF0000"/>
                </a:solidFill>
              </a:rPr>
              <a:t>BE THANKFUL TO GOD THAT</a:t>
            </a:r>
          </a:p>
          <a:p>
            <a:r>
              <a:rPr lang="en-US" sz="4800" b="1" dirty="0" smtClean="0">
                <a:solidFill>
                  <a:srgbClr val="FF0000"/>
                </a:solidFill>
              </a:rPr>
              <a:t>YOU AND I CAN BE SAVED!</a:t>
            </a:r>
          </a:p>
          <a:p>
            <a:endParaRPr lang="en-US" sz="4800" b="1" dirty="0">
              <a:solidFill>
                <a:srgbClr val="FF0000"/>
              </a:solidFill>
            </a:endParaRPr>
          </a:p>
          <a:p>
            <a:r>
              <a:rPr lang="en-US" sz="4800" b="1" dirty="0" smtClean="0">
                <a:solidFill>
                  <a:srgbClr val="FF0000"/>
                </a:solidFill>
              </a:rPr>
              <a:t>He is calling you home.</a:t>
            </a:r>
          </a:p>
          <a:p>
            <a:endParaRPr lang="en-US" sz="4000" b="1" dirty="0"/>
          </a:p>
          <a:p>
            <a:r>
              <a:rPr lang="en-US" sz="5400" b="1" dirty="0" smtClean="0"/>
              <a:t>Heb. 5:8-9</a:t>
            </a:r>
          </a:p>
        </p:txBody>
      </p:sp>
    </p:spTree>
    <p:extLst>
      <p:ext uri="{BB962C8B-B14F-4D97-AF65-F5344CB8AC3E}">
        <p14:creationId xmlns:p14="http://schemas.microsoft.com/office/powerpoint/2010/main" val="19249519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1999" cy="6873154"/>
          </a:xfrm>
        </p:spPr>
      </p:pic>
      <p:sp>
        <p:nvSpPr>
          <p:cNvPr id="5" name="TextBox 4"/>
          <p:cNvSpPr txBox="1"/>
          <p:nvPr/>
        </p:nvSpPr>
        <p:spPr>
          <a:xfrm>
            <a:off x="5922818" y="872836"/>
            <a:ext cx="1683326" cy="923330"/>
          </a:xfrm>
          <a:prstGeom prst="rect">
            <a:avLst/>
          </a:prstGeom>
          <a:noFill/>
        </p:spPr>
        <p:txBody>
          <a:bodyPr wrap="square" rtlCol="0">
            <a:spAutoFit/>
          </a:bodyPr>
          <a:lstStyle/>
          <a:p>
            <a:r>
              <a:rPr lang="en-US" sz="5400" b="1" dirty="0" smtClean="0">
                <a:solidFill>
                  <a:schemeClr val="bg1"/>
                </a:solidFill>
              </a:rPr>
              <a:t>2019</a:t>
            </a:r>
            <a:endParaRPr lang="en-US" sz="5400" b="1" dirty="0">
              <a:solidFill>
                <a:schemeClr val="bg1"/>
              </a:solidFill>
            </a:endParaRPr>
          </a:p>
        </p:txBody>
      </p:sp>
      <p:sp>
        <p:nvSpPr>
          <p:cNvPr id="6" name="TextBox 5"/>
          <p:cNvSpPr txBox="1"/>
          <p:nvPr/>
        </p:nvSpPr>
        <p:spPr>
          <a:xfrm>
            <a:off x="3938155" y="6057900"/>
            <a:ext cx="6678495" cy="461665"/>
          </a:xfrm>
          <a:prstGeom prst="rect">
            <a:avLst/>
          </a:prstGeom>
          <a:noFill/>
        </p:spPr>
        <p:txBody>
          <a:bodyPr wrap="none" rtlCol="0">
            <a:spAutoFit/>
          </a:bodyPr>
          <a:lstStyle/>
          <a:p>
            <a:r>
              <a:rPr lang="en-US" sz="2400" b="1" dirty="0" err="1" smtClean="0">
                <a:solidFill>
                  <a:schemeClr val="bg1"/>
                </a:solidFill>
              </a:rPr>
              <a:t>Oneal</a:t>
            </a:r>
            <a:r>
              <a:rPr lang="en-US" sz="2400" b="1" dirty="0" smtClean="0">
                <a:solidFill>
                  <a:schemeClr val="bg1"/>
                </a:solidFill>
              </a:rPr>
              <a:t> church of Christ, Athens, Al.    Nov. 24, 2019  </a:t>
            </a:r>
            <a:endParaRPr lang="en-US" sz="2400" b="1" dirty="0">
              <a:solidFill>
                <a:schemeClr val="bg1"/>
              </a:solidFill>
            </a:endParaRPr>
          </a:p>
        </p:txBody>
      </p:sp>
    </p:spTree>
    <p:extLst>
      <p:ext uri="{BB962C8B-B14F-4D97-AF65-F5344CB8AC3E}">
        <p14:creationId xmlns:p14="http://schemas.microsoft.com/office/powerpoint/2010/main" val="26140983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142573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253029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shall we do?  </a:t>
            </a:r>
          </a:p>
          <a:p>
            <a:r>
              <a:rPr lang="en-US" dirty="0"/>
              <a:t> </a:t>
            </a:r>
            <a:r>
              <a:rPr lang="en-US" dirty="0" smtClean="0"/>
              <a:t>   Give thanks</a:t>
            </a:r>
          </a:p>
          <a:p>
            <a:r>
              <a:rPr lang="en-US" dirty="0" smtClean="0"/>
              <a:t>For what shall we thank God?</a:t>
            </a:r>
          </a:p>
          <a:p>
            <a:r>
              <a:rPr lang="en-US" dirty="0"/>
              <a:t> </a:t>
            </a:r>
            <a:r>
              <a:rPr lang="en-US" dirty="0" smtClean="0"/>
              <a:t>   Everything</a:t>
            </a:r>
          </a:p>
          <a:p>
            <a:r>
              <a:rPr lang="en-US" dirty="0" smtClean="0"/>
              <a:t>Why should we give thanks to God?</a:t>
            </a:r>
          </a:p>
          <a:p>
            <a:r>
              <a:rPr lang="en-US" dirty="0"/>
              <a:t> </a:t>
            </a:r>
            <a:r>
              <a:rPr lang="en-US" dirty="0" smtClean="0"/>
              <a:t>  For God is Good and all we have is from Him. Jas. 1:17</a:t>
            </a:r>
          </a:p>
          <a:p>
            <a:r>
              <a:rPr lang="en-US" dirty="0" smtClean="0"/>
              <a:t>When should we give thanks to God?</a:t>
            </a:r>
          </a:p>
          <a:p>
            <a:r>
              <a:rPr lang="en-US" dirty="0"/>
              <a:t> </a:t>
            </a:r>
            <a:r>
              <a:rPr lang="en-US" dirty="0" smtClean="0"/>
              <a:t>  Morning, Noon and Night…all times.</a:t>
            </a:r>
            <a:endParaRPr lang="en-US" dirty="0"/>
          </a:p>
        </p:txBody>
      </p:sp>
    </p:spTree>
    <p:extLst>
      <p:ext uri="{BB962C8B-B14F-4D97-AF65-F5344CB8AC3E}">
        <p14:creationId xmlns:p14="http://schemas.microsoft.com/office/powerpoint/2010/main" val="2011855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Why should we give thanks to God?</a:t>
            </a:r>
          </a:p>
          <a:p>
            <a:r>
              <a:rPr lang="en-US" dirty="0"/>
              <a:t> </a:t>
            </a:r>
            <a:r>
              <a:rPr lang="en-US" dirty="0" smtClean="0"/>
              <a:t> Because He is good.</a:t>
            </a:r>
            <a:endParaRPr lang="en-US" dirty="0"/>
          </a:p>
        </p:txBody>
      </p:sp>
    </p:spTree>
    <p:extLst>
      <p:ext uri="{BB962C8B-B14F-4D97-AF65-F5344CB8AC3E}">
        <p14:creationId xmlns:p14="http://schemas.microsoft.com/office/powerpoint/2010/main" val="2517551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7517766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u="sng" dirty="0" smtClean="0">
                <a:solidFill>
                  <a:srgbClr val="0070C0"/>
                </a:solidFill>
              </a:rPr>
              <a:t>When</a:t>
            </a:r>
            <a:r>
              <a:rPr lang="en-US" dirty="0" smtClean="0"/>
              <a:t> should we give thanks to God?</a:t>
            </a:r>
          </a:p>
          <a:p>
            <a:r>
              <a:rPr lang="en-US" dirty="0"/>
              <a:t> </a:t>
            </a:r>
            <a:r>
              <a:rPr lang="en-US" dirty="0" smtClean="0"/>
              <a:t>  Morning, Noon and Night.</a:t>
            </a:r>
          </a:p>
          <a:p>
            <a:r>
              <a:rPr lang="en-US" dirty="0"/>
              <a:t> </a:t>
            </a:r>
            <a:r>
              <a:rPr lang="en-US" dirty="0" smtClean="0"/>
              <a:t>     Daniel prayed and gave thanks…Dan 6:10</a:t>
            </a:r>
          </a:p>
          <a:p>
            <a:r>
              <a:rPr lang="en-US" dirty="0"/>
              <a:t> </a:t>
            </a:r>
            <a:r>
              <a:rPr lang="en-US" dirty="0" smtClean="0"/>
              <a:t>     Pray without ceasing. I Thess. 5:17   </a:t>
            </a:r>
            <a:endParaRPr lang="en-US" dirty="0"/>
          </a:p>
        </p:txBody>
      </p:sp>
    </p:spTree>
    <p:extLst>
      <p:ext uri="{BB962C8B-B14F-4D97-AF65-F5344CB8AC3E}">
        <p14:creationId xmlns:p14="http://schemas.microsoft.com/office/powerpoint/2010/main" val="20065982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1280"/>
            <a:ext cx="12110720" cy="6776720"/>
          </a:xfrm>
        </p:spPr>
        <p:txBody>
          <a:bodyPr/>
          <a:lstStyle/>
          <a:p>
            <a:endParaRPr lang="en-US" b="1" dirty="0" smtClean="0"/>
          </a:p>
          <a:p>
            <a:r>
              <a:rPr lang="en-US" sz="3600" b="1" dirty="0" smtClean="0"/>
              <a:t>Isaiah 40:31</a:t>
            </a:r>
            <a:endParaRPr lang="en-US" sz="3600" b="1" dirty="0"/>
          </a:p>
          <a:p>
            <a:r>
              <a:rPr lang="en-US" sz="3600" baseline="30000" dirty="0"/>
              <a:t>31 </a:t>
            </a:r>
            <a:r>
              <a:rPr lang="en-US" sz="3600" dirty="0"/>
              <a:t>But </a:t>
            </a:r>
            <a:r>
              <a:rPr lang="en-US" sz="3600" b="1" u="sng" dirty="0">
                <a:solidFill>
                  <a:srgbClr val="FF0000"/>
                </a:solidFill>
              </a:rPr>
              <a:t>they that wait upon the </a:t>
            </a:r>
            <a:r>
              <a:rPr lang="en-US" sz="3600" b="1" u="sng" cap="small" dirty="0">
                <a:solidFill>
                  <a:srgbClr val="FF0000"/>
                </a:solidFill>
              </a:rPr>
              <a:t>Lord</a:t>
            </a:r>
            <a:r>
              <a:rPr lang="en-US" sz="3600" b="1" u="sng" dirty="0">
                <a:solidFill>
                  <a:srgbClr val="FF0000"/>
                </a:solidFill>
              </a:rPr>
              <a:t> </a:t>
            </a:r>
            <a:endParaRPr lang="en-US" sz="3600" b="1" u="sng" dirty="0" smtClean="0">
              <a:solidFill>
                <a:srgbClr val="FF0000"/>
              </a:solidFill>
            </a:endParaRPr>
          </a:p>
          <a:p>
            <a:r>
              <a:rPr lang="en-US" sz="3600" dirty="0" smtClean="0"/>
              <a:t>shall </a:t>
            </a:r>
            <a:r>
              <a:rPr lang="en-US" sz="3600" dirty="0"/>
              <a:t>renew their strength; </a:t>
            </a:r>
            <a:endParaRPr lang="en-US" sz="3600" dirty="0" smtClean="0"/>
          </a:p>
          <a:p>
            <a:r>
              <a:rPr lang="en-US" sz="3600" dirty="0" smtClean="0"/>
              <a:t>they </a:t>
            </a:r>
            <a:r>
              <a:rPr lang="en-US" sz="3600" dirty="0"/>
              <a:t>shall mount up with wings as eagles; </a:t>
            </a:r>
            <a:endParaRPr lang="en-US" sz="3600" dirty="0" smtClean="0"/>
          </a:p>
          <a:p>
            <a:r>
              <a:rPr lang="en-US" sz="3600" dirty="0" smtClean="0"/>
              <a:t>they </a:t>
            </a:r>
            <a:r>
              <a:rPr lang="en-US" sz="3600" dirty="0"/>
              <a:t>shall run, and not be weary</a:t>
            </a:r>
            <a:r>
              <a:rPr lang="en-US" sz="3600" dirty="0" smtClean="0"/>
              <a:t>;</a:t>
            </a:r>
          </a:p>
          <a:p>
            <a:r>
              <a:rPr lang="en-US" sz="3600" dirty="0" smtClean="0"/>
              <a:t> </a:t>
            </a:r>
            <a:r>
              <a:rPr lang="en-US" sz="3600" dirty="0"/>
              <a:t>and they shall walk, and not faint.</a:t>
            </a:r>
          </a:p>
          <a:p>
            <a:endParaRPr lang="en-US" dirty="0"/>
          </a:p>
        </p:txBody>
      </p:sp>
    </p:spTree>
    <p:extLst>
      <p:ext uri="{BB962C8B-B14F-4D97-AF65-F5344CB8AC3E}">
        <p14:creationId xmlns:p14="http://schemas.microsoft.com/office/powerpoint/2010/main" val="89085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8104"/>
            <a:ext cx="12192000" cy="6779895"/>
          </a:xfrm>
        </p:spPr>
      </p:pic>
    </p:spTree>
    <p:extLst>
      <p:ext uri="{BB962C8B-B14F-4D97-AF65-F5344CB8AC3E}">
        <p14:creationId xmlns:p14="http://schemas.microsoft.com/office/powerpoint/2010/main" val="28321732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 y="182880"/>
            <a:ext cx="12120880" cy="6675120"/>
          </a:xfrm>
        </p:spPr>
        <p:txBody>
          <a:bodyPr/>
          <a:lstStyle/>
          <a:p>
            <a:r>
              <a:rPr lang="en-US" sz="3600" b="1" u="sng" dirty="0" smtClean="0"/>
              <a:t>Phil. 4:8 </a:t>
            </a:r>
          </a:p>
          <a:p>
            <a:r>
              <a:rPr lang="en-US" sz="3600" dirty="0" smtClean="0"/>
              <a:t>Finally</a:t>
            </a:r>
            <a:r>
              <a:rPr lang="en-US" sz="3600" dirty="0"/>
              <a:t>, brethren, whatsoever things are true, </a:t>
            </a:r>
            <a:endParaRPr lang="en-US" sz="3600" dirty="0" smtClean="0"/>
          </a:p>
          <a:p>
            <a:r>
              <a:rPr lang="en-US" sz="3600" dirty="0" smtClean="0"/>
              <a:t>whatsoever </a:t>
            </a:r>
            <a:r>
              <a:rPr lang="en-US" sz="3600" dirty="0"/>
              <a:t>things are honest, </a:t>
            </a:r>
            <a:endParaRPr lang="en-US" sz="3600" dirty="0" smtClean="0"/>
          </a:p>
          <a:p>
            <a:r>
              <a:rPr lang="en-US" sz="3600" dirty="0" smtClean="0"/>
              <a:t>whatsoever </a:t>
            </a:r>
            <a:r>
              <a:rPr lang="en-US" sz="3600" dirty="0"/>
              <a:t>things are just, </a:t>
            </a:r>
            <a:endParaRPr lang="en-US" sz="3600" dirty="0" smtClean="0"/>
          </a:p>
          <a:p>
            <a:r>
              <a:rPr lang="en-US" sz="3600" dirty="0" smtClean="0"/>
              <a:t>whatsoever </a:t>
            </a:r>
            <a:r>
              <a:rPr lang="en-US" sz="3600" dirty="0"/>
              <a:t>things are pure, </a:t>
            </a:r>
            <a:endParaRPr lang="en-US" sz="3600" dirty="0" smtClean="0"/>
          </a:p>
          <a:p>
            <a:r>
              <a:rPr lang="en-US" sz="3600" dirty="0" smtClean="0"/>
              <a:t>whatsoever </a:t>
            </a:r>
            <a:r>
              <a:rPr lang="en-US" sz="3600" dirty="0"/>
              <a:t>things are lovely</a:t>
            </a:r>
            <a:r>
              <a:rPr lang="en-US" sz="3600" dirty="0" smtClean="0"/>
              <a:t>,</a:t>
            </a:r>
          </a:p>
          <a:p>
            <a:r>
              <a:rPr lang="en-US" sz="3600" dirty="0" smtClean="0"/>
              <a:t> </a:t>
            </a:r>
            <a:r>
              <a:rPr lang="en-US" sz="3600" dirty="0"/>
              <a:t>whatsoever things are of good report; </a:t>
            </a:r>
            <a:endParaRPr lang="en-US" sz="3600" dirty="0" smtClean="0"/>
          </a:p>
          <a:p>
            <a:r>
              <a:rPr lang="en-US" sz="3600" dirty="0" smtClean="0"/>
              <a:t>  if </a:t>
            </a:r>
            <a:r>
              <a:rPr lang="en-US" sz="3600" dirty="0"/>
              <a:t>there be any virtue, </a:t>
            </a:r>
            <a:endParaRPr lang="en-US" sz="3600" dirty="0" smtClean="0"/>
          </a:p>
          <a:p>
            <a:r>
              <a:rPr lang="en-US" sz="3600" dirty="0"/>
              <a:t> </a:t>
            </a:r>
            <a:r>
              <a:rPr lang="en-US" sz="3600" dirty="0" smtClean="0"/>
              <a:t>and </a:t>
            </a:r>
            <a:r>
              <a:rPr lang="en-US" sz="3600" dirty="0"/>
              <a:t>if there be any praise, </a:t>
            </a:r>
            <a:endParaRPr lang="en-US" sz="3600" dirty="0" smtClean="0"/>
          </a:p>
          <a:p>
            <a:r>
              <a:rPr lang="en-US" sz="3600" dirty="0"/>
              <a:t> </a:t>
            </a:r>
            <a:r>
              <a:rPr lang="en-US" sz="3600" dirty="0" smtClean="0"/>
              <a:t>                </a:t>
            </a:r>
            <a:r>
              <a:rPr lang="en-US" sz="3600" b="1" i="1" u="sng" dirty="0" smtClean="0">
                <a:solidFill>
                  <a:srgbClr val="FF0000"/>
                </a:solidFill>
              </a:rPr>
              <a:t>think </a:t>
            </a:r>
            <a:r>
              <a:rPr lang="en-US" sz="3600" b="1" i="1" u="sng" dirty="0">
                <a:solidFill>
                  <a:srgbClr val="FF0000"/>
                </a:solidFill>
              </a:rPr>
              <a:t>on these things.</a:t>
            </a:r>
          </a:p>
          <a:p>
            <a:endParaRPr lang="en-US" dirty="0"/>
          </a:p>
        </p:txBody>
      </p:sp>
    </p:spTree>
    <p:extLst>
      <p:ext uri="{BB962C8B-B14F-4D97-AF65-F5344CB8AC3E}">
        <p14:creationId xmlns:p14="http://schemas.microsoft.com/office/powerpoint/2010/main" val="103395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ircle(in)">
                                      <p:cBhvr>
                                        <p:cTn id="33" dur="2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p:cTn id="5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4" dur="1000"/>
                                        <p:tgtEl>
                                          <p:spTgt spid="3">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additive="base">
                                        <p:cTn id="5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280" y="0"/>
            <a:ext cx="12273280" cy="6858000"/>
          </a:xfrm>
        </p:spPr>
      </p:pic>
    </p:spTree>
    <p:extLst>
      <p:ext uri="{BB962C8B-B14F-4D97-AF65-F5344CB8AC3E}">
        <p14:creationId xmlns:p14="http://schemas.microsoft.com/office/powerpoint/2010/main" val="15316381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756400"/>
          </a:xfrm>
        </p:spPr>
        <p:txBody>
          <a:bodyPr/>
          <a:lstStyle/>
          <a:p>
            <a:endParaRPr lang="en-US" sz="3600" dirty="0" smtClean="0"/>
          </a:p>
          <a:p>
            <a:r>
              <a:rPr lang="en-US" sz="3600" dirty="0" smtClean="0"/>
              <a:t>Prov. 3:5-6  </a:t>
            </a:r>
          </a:p>
          <a:p>
            <a:r>
              <a:rPr lang="en-US" sz="3600" b="1" i="1" u="sng" baseline="30000" dirty="0" smtClean="0">
                <a:solidFill>
                  <a:srgbClr val="0070C0"/>
                </a:solidFill>
              </a:rPr>
              <a:t>5</a:t>
            </a:r>
            <a:r>
              <a:rPr lang="en-US" sz="3600" b="1" i="1" u="sng" baseline="30000" dirty="0">
                <a:solidFill>
                  <a:srgbClr val="0070C0"/>
                </a:solidFill>
              </a:rPr>
              <a:t> </a:t>
            </a:r>
            <a:r>
              <a:rPr lang="en-US" sz="3600" b="1" i="1" u="sng" dirty="0">
                <a:solidFill>
                  <a:srgbClr val="0070C0"/>
                </a:solidFill>
              </a:rPr>
              <a:t>Trust </a:t>
            </a:r>
            <a:r>
              <a:rPr lang="en-US" sz="3600" dirty="0"/>
              <a:t>in the </a:t>
            </a:r>
            <a:r>
              <a:rPr lang="en-US" sz="3600" cap="small" dirty="0"/>
              <a:t>Lord</a:t>
            </a:r>
            <a:r>
              <a:rPr lang="en-US" sz="3600" dirty="0"/>
              <a:t> </a:t>
            </a:r>
            <a:r>
              <a:rPr lang="en-US" sz="3600" b="1" u="sng" dirty="0">
                <a:solidFill>
                  <a:srgbClr val="002060"/>
                </a:solidFill>
              </a:rPr>
              <a:t>with all thine heart</a:t>
            </a:r>
            <a:r>
              <a:rPr lang="en-US" sz="3600" dirty="0" smtClean="0"/>
              <a:t>;</a:t>
            </a:r>
          </a:p>
          <a:p>
            <a:r>
              <a:rPr lang="en-US" sz="3600" dirty="0" smtClean="0"/>
              <a:t>   and </a:t>
            </a:r>
            <a:r>
              <a:rPr lang="en-US" sz="3600" b="1" u="sng" dirty="0"/>
              <a:t>lean not </a:t>
            </a:r>
            <a:r>
              <a:rPr lang="en-US" sz="3600" dirty="0"/>
              <a:t>unto thine own understanding.</a:t>
            </a:r>
          </a:p>
          <a:p>
            <a:r>
              <a:rPr lang="en-US" sz="3600" baseline="30000" dirty="0" smtClean="0"/>
              <a:t>      6</a:t>
            </a:r>
            <a:r>
              <a:rPr lang="en-US" sz="3600" baseline="30000" dirty="0"/>
              <a:t> </a:t>
            </a:r>
            <a:r>
              <a:rPr lang="en-US" sz="3600" b="1" u="sng" dirty="0">
                <a:solidFill>
                  <a:srgbClr val="00B050"/>
                </a:solidFill>
              </a:rPr>
              <a:t>In all thy ways acknowledge him</a:t>
            </a:r>
            <a:r>
              <a:rPr lang="en-US" sz="3600" b="1" u="sng" dirty="0" smtClean="0">
                <a:solidFill>
                  <a:srgbClr val="00B050"/>
                </a:solidFill>
              </a:rPr>
              <a:t>,</a:t>
            </a:r>
          </a:p>
          <a:p>
            <a:r>
              <a:rPr lang="en-US" sz="3600" dirty="0" smtClean="0"/>
              <a:t>          and </a:t>
            </a:r>
            <a:r>
              <a:rPr lang="en-US" sz="3600" b="1" u="sng" dirty="0">
                <a:solidFill>
                  <a:schemeClr val="accent2">
                    <a:lumMod val="75000"/>
                  </a:schemeClr>
                </a:solidFill>
              </a:rPr>
              <a:t>he shall </a:t>
            </a:r>
            <a:r>
              <a:rPr lang="en-US" sz="3600" dirty="0"/>
              <a:t>direct </a:t>
            </a:r>
            <a:endParaRPr lang="en-US" sz="3600" dirty="0" smtClean="0"/>
          </a:p>
          <a:p>
            <a:r>
              <a:rPr lang="en-US" sz="3600" b="1" dirty="0">
                <a:solidFill>
                  <a:schemeClr val="accent2">
                    <a:lumMod val="75000"/>
                  </a:schemeClr>
                </a:solidFill>
              </a:rPr>
              <a:t> </a:t>
            </a:r>
            <a:r>
              <a:rPr lang="en-US" sz="3600" b="1" dirty="0" smtClean="0">
                <a:solidFill>
                  <a:schemeClr val="accent2">
                    <a:lumMod val="75000"/>
                  </a:schemeClr>
                </a:solidFill>
              </a:rPr>
              <a:t>                </a:t>
            </a:r>
            <a:r>
              <a:rPr lang="en-US" sz="3600" b="1" u="sng" dirty="0" smtClean="0">
                <a:solidFill>
                  <a:schemeClr val="accent2">
                    <a:lumMod val="75000"/>
                  </a:schemeClr>
                </a:solidFill>
              </a:rPr>
              <a:t> thy </a:t>
            </a:r>
            <a:r>
              <a:rPr lang="en-US" sz="3600" b="1" u="sng" dirty="0">
                <a:solidFill>
                  <a:schemeClr val="accent2">
                    <a:lumMod val="75000"/>
                  </a:schemeClr>
                </a:solidFill>
              </a:rPr>
              <a:t>paths</a:t>
            </a:r>
            <a:r>
              <a:rPr lang="en-US" sz="3600" dirty="0"/>
              <a:t>.</a:t>
            </a:r>
          </a:p>
          <a:p>
            <a:endParaRPr lang="en-US" dirty="0"/>
          </a:p>
        </p:txBody>
      </p:sp>
    </p:spTree>
    <p:extLst>
      <p:ext uri="{BB962C8B-B14F-4D97-AF65-F5344CB8AC3E}">
        <p14:creationId xmlns:p14="http://schemas.microsoft.com/office/powerpoint/2010/main" val="10215404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49440"/>
          </a:xfrm>
        </p:spPr>
      </p:pic>
    </p:spTree>
    <p:extLst>
      <p:ext uri="{BB962C8B-B14F-4D97-AF65-F5344CB8AC3E}">
        <p14:creationId xmlns:p14="http://schemas.microsoft.com/office/powerpoint/2010/main" val="28935475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Be  Thankful for the church of Christ</a:t>
            </a:r>
          </a:p>
          <a:p>
            <a:r>
              <a:rPr lang="en-US" dirty="0" smtClean="0"/>
              <a:t>A)Purchased with the blood of Christ.  Acts 20:28</a:t>
            </a:r>
          </a:p>
          <a:p>
            <a:r>
              <a:rPr lang="en-US" dirty="0" smtClean="0"/>
              <a:t>B)People are being added to it by the Lord. Acts 2:47</a:t>
            </a:r>
          </a:p>
          <a:p>
            <a:r>
              <a:rPr lang="en-US" dirty="0" smtClean="0"/>
              <a:t>C)It is the house of God, the family of God.   I Tim.3:15 </a:t>
            </a:r>
          </a:p>
          <a:p>
            <a:r>
              <a:rPr lang="en-US" dirty="0" smtClean="0"/>
              <a:t>D)Jesus promises to receive it to himself.   </a:t>
            </a:r>
            <a:endParaRPr lang="en-US" dirty="0"/>
          </a:p>
        </p:txBody>
      </p:sp>
    </p:spTree>
    <p:extLst>
      <p:ext uri="{BB962C8B-B14F-4D97-AF65-F5344CB8AC3E}">
        <p14:creationId xmlns:p14="http://schemas.microsoft.com/office/powerpoint/2010/main" val="28191629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Today, on this Thanksgiving Sunday, let</a:t>
            </a:r>
          </a:p>
          <a:p>
            <a:r>
              <a:rPr lang="en-US" dirty="0"/>
              <a:t>Us give thanks unto our Creator</a:t>
            </a:r>
          </a:p>
          <a:p>
            <a:r>
              <a:rPr lang="en-US" dirty="0"/>
              <a:t>1.  For our creation.  </a:t>
            </a:r>
          </a:p>
          <a:p>
            <a:r>
              <a:rPr lang="en-US" dirty="0"/>
              <a:t>2.  For His blessings that flow to us daily   Eph.1:3;James 1:17</a:t>
            </a:r>
          </a:p>
          <a:p>
            <a:r>
              <a:rPr lang="en-US" dirty="0"/>
              <a:t>3.  For each other.  Family, Friends, Brethren.</a:t>
            </a:r>
          </a:p>
          <a:p>
            <a:r>
              <a:rPr lang="en-US" dirty="0"/>
              <a:t>4.  For all of our sins being forgiven in Jesus Christ.</a:t>
            </a:r>
          </a:p>
          <a:p>
            <a:endParaRPr lang="en-US" dirty="0"/>
          </a:p>
        </p:txBody>
      </p:sp>
    </p:spTree>
    <p:extLst>
      <p:ext uri="{BB962C8B-B14F-4D97-AF65-F5344CB8AC3E}">
        <p14:creationId xmlns:p14="http://schemas.microsoft.com/office/powerpoint/2010/main" val="38275525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3900" b="1" dirty="0" smtClean="0">
                <a:solidFill>
                  <a:srgbClr val="FF0000"/>
                </a:solidFill>
              </a:rPr>
              <a:t>Why?</a:t>
            </a:r>
            <a:endParaRPr lang="en-US" sz="23900" b="1" dirty="0">
              <a:solidFill>
                <a:srgbClr val="FF0000"/>
              </a:solidFill>
            </a:endParaRPr>
          </a:p>
        </p:txBody>
      </p:sp>
    </p:spTree>
    <p:extLst>
      <p:ext uri="{BB962C8B-B14F-4D97-AF65-F5344CB8AC3E}">
        <p14:creationId xmlns:p14="http://schemas.microsoft.com/office/powerpoint/2010/main" val="861561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593840"/>
          </a:xfrm>
        </p:spPr>
        <p:txBody>
          <a:bodyPr/>
          <a:lstStyle/>
          <a:p>
            <a:r>
              <a:rPr lang="en-US" sz="3600" b="1" dirty="0"/>
              <a:t>Psalm 103:1-5 </a:t>
            </a:r>
            <a:endParaRPr lang="en-US" sz="3600" b="1" dirty="0" smtClean="0"/>
          </a:p>
          <a:p>
            <a:r>
              <a:rPr lang="en-US" sz="3600" dirty="0" smtClean="0"/>
              <a:t>103</a:t>
            </a:r>
            <a:r>
              <a:rPr lang="en-US" sz="3600" dirty="0"/>
              <a:t> Bless the </a:t>
            </a:r>
            <a:r>
              <a:rPr lang="en-US" sz="3600" cap="small" dirty="0"/>
              <a:t>Lord</a:t>
            </a:r>
            <a:r>
              <a:rPr lang="en-US" sz="3600" dirty="0"/>
              <a:t>, O my soul: and all that is within me, bless his holy name.</a:t>
            </a:r>
          </a:p>
          <a:p>
            <a:r>
              <a:rPr lang="en-US" sz="3600" baseline="30000" dirty="0"/>
              <a:t>2 </a:t>
            </a:r>
            <a:r>
              <a:rPr lang="en-US" sz="3600" dirty="0"/>
              <a:t>Bless the </a:t>
            </a:r>
            <a:r>
              <a:rPr lang="en-US" sz="3600" cap="small" dirty="0"/>
              <a:t>Lord</a:t>
            </a:r>
            <a:r>
              <a:rPr lang="en-US" sz="3600" dirty="0"/>
              <a:t>, O my soul, and forget not all his benefits:</a:t>
            </a:r>
          </a:p>
          <a:p>
            <a:r>
              <a:rPr lang="en-US" sz="3600" baseline="30000" dirty="0"/>
              <a:t>3 </a:t>
            </a:r>
            <a:r>
              <a:rPr lang="en-US" sz="3600" dirty="0"/>
              <a:t>Who </a:t>
            </a:r>
            <a:r>
              <a:rPr lang="en-US" sz="3600" dirty="0" err="1"/>
              <a:t>forgiveth</a:t>
            </a:r>
            <a:r>
              <a:rPr lang="en-US" sz="3600" dirty="0"/>
              <a:t> all thine iniquities; who </a:t>
            </a:r>
            <a:r>
              <a:rPr lang="en-US" sz="3600" dirty="0" err="1"/>
              <a:t>healeth</a:t>
            </a:r>
            <a:r>
              <a:rPr lang="en-US" sz="3600" dirty="0"/>
              <a:t> all thy diseases;</a:t>
            </a:r>
          </a:p>
          <a:p>
            <a:r>
              <a:rPr lang="en-US" sz="3600" baseline="30000" dirty="0"/>
              <a:t>4 </a:t>
            </a:r>
            <a:r>
              <a:rPr lang="en-US" sz="3600" dirty="0"/>
              <a:t>Who </a:t>
            </a:r>
            <a:r>
              <a:rPr lang="en-US" sz="3600" dirty="0" err="1"/>
              <a:t>redeemeth</a:t>
            </a:r>
            <a:r>
              <a:rPr lang="en-US" sz="3600" dirty="0"/>
              <a:t> thy life from destruction; who </a:t>
            </a:r>
            <a:r>
              <a:rPr lang="en-US" sz="3600" dirty="0" err="1"/>
              <a:t>crowneth</a:t>
            </a:r>
            <a:r>
              <a:rPr lang="en-US" sz="3600" dirty="0"/>
              <a:t> thee with lovingkindness and tender mercies;</a:t>
            </a:r>
          </a:p>
          <a:p>
            <a:r>
              <a:rPr lang="en-US" sz="3600" baseline="30000" dirty="0"/>
              <a:t>5 </a:t>
            </a:r>
            <a:r>
              <a:rPr lang="en-US" sz="3600" dirty="0"/>
              <a:t>Who </a:t>
            </a:r>
            <a:r>
              <a:rPr lang="en-US" sz="3600" dirty="0" err="1"/>
              <a:t>satisfieth</a:t>
            </a:r>
            <a:r>
              <a:rPr lang="en-US" sz="3600" dirty="0"/>
              <a:t> thy mouth with good things; so that thy youth is renewed like the eagle's</a:t>
            </a:r>
          </a:p>
          <a:p>
            <a:endParaRPr lang="en-US" dirty="0"/>
          </a:p>
        </p:txBody>
      </p:sp>
    </p:spTree>
    <p:extLst>
      <p:ext uri="{BB962C8B-B14F-4D97-AF65-F5344CB8AC3E}">
        <p14:creationId xmlns:p14="http://schemas.microsoft.com/office/powerpoint/2010/main" val="22493697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8800" b="1" dirty="0" smtClean="0"/>
              <a:t>Quit worrying…</a:t>
            </a:r>
          </a:p>
          <a:p>
            <a:r>
              <a:rPr lang="en-US" sz="8800" b="1" dirty="0"/>
              <a:t> </a:t>
            </a:r>
            <a:r>
              <a:rPr lang="en-US" sz="8800" b="1" dirty="0" smtClean="0"/>
              <a:t>    Stop it.</a:t>
            </a:r>
            <a:endParaRPr lang="en-US" sz="8800" b="1" dirty="0"/>
          </a:p>
        </p:txBody>
      </p:sp>
    </p:spTree>
    <p:extLst>
      <p:ext uri="{BB962C8B-B14F-4D97-AF65-F5344CB8AC3E}">
        <p14:creationId xmlns:p14="http://schemas.microsoft.com/office/powerpoint/2010/main" val="6767257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6230874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786880"/>
          </a:xfrm>
        </p:spPr>
        <p:txBody>
          <a:bodyPr/>
          <a:lstStyle/>
          <a:p>
            <a:r>
              <a:rPr lang="en-US" sz="4400" b="1" u="sng" dirty="0" smtClean="0"/>
              <a:t>Col. 4:2</a:t>
            </a:r>
            <a:r>
              <a:rPr lang="en-US" sz="4400" b="1" u="sng" dirty="0"/>
              <a:t>Colossians </a:t>
            </a:r>
            <a:endParaRPr lang="en-US" sz="4400" b="1" u="sng" dirty="0" smtClean="0"/>
          </a:p>
          <a:p>
            <a:endParaRPr lang="en-US" sz="4400" b="1" u="sng" dirty="0" smtClean="0"/>
          </a:p>
          <a:p>
            <a:r>
              <a:rPr lang="en-US" sz="4400" b="1" baseline="30000" dirty="0" smtClean="0"/>
              <a:t>2</a:t>
            </a:r>
            <a:r>
              <a:rPr lang="en-US" sz="4400" b="1" baseline="30000" dirty="0"/>
              <a:t> </a:t>
            </a:r>
            <a:r>
              <a:rPr lang="en-US" sz="4400" b="1" dirty="0"/>
              <a:t>Continue in prayer</a:t>
            </a:r>
            <a:r>
              <a:rPr lang="en-US" sz="4400" b="1" dirty="0" smtClean="0"/>
              <a:t>,</a:t>
            </a:r>
          </a:p>
          <a:p>
            <a:r>
              <a:rPr lang="en-US" sz="4400" b="1" dirty="0"/>
              <a:t> </a:t>
            </a:r>
            <a:r>
              <a:rPr lang="en-US" sz="4400" b="1" dirty="0" smtClean="0"/>
              <a:t>    </a:t>
            </a:r>
            <a:r>
              <a:rPr lang="en-US" sz="4400" b="1" dirty="0"/>
              <a:t>and watch in the same </a:t>
            </a:r>
            <a:endParaRPr lang="en-US" sz="4400" b="1" dirty="0" smtClean="0"/>
          </a:p>
          <a:p>
            <a:r>
              <a:rPr lang="en-US" sz="4400" b="1" dirty="0">
                <a:solidFill>
                  <a:srgbClr val="002060"/>
                </a:solidFill>
              </a:rPr>
              <a:t> </a:t>
            </a:r>
            <a:r>
              <a:rPr lang="en-US" sz="4400" b="1" dirty="0" smtClean="0">
                <a:solidFill>
                  <a:srgbClr val="002060"/>
                </a:solidFill>
              </a:rPr>
              <a:t>      </a:t>
            </a:r>
            <a:r>
              <a:rPr lang="en-US" sz="4400" b="1" u="sng" dirty="0" smtClean="0">
                <a:solidFill>
                  <a:srgbClr val="002060"/>
                </a:solidFill>
              </a:rPr>
              <a:t>with thanksgiving  </a:t>
            </a:r>
          </a:p>
          <a:p>
            <a:endParaRPr lang="en-US" sz="4400" b="1" u="sng" dirty="0">
              <a:solidFill>
                <a:srgbClr val="002060"/>
              </a:solidFill>
            </a:endParaRPr>
          </a:p>
          <a:p>
            <a:r>
              <a:rPr lang="en-US" sz="4400" b="1" u="sng" dirty="0" smtClean="0">
                <a:solidFill>
                  <a:srgbClr val="002060"/>
                </a:solidFill>
              </a:rPr>
              <a:t>Let us pray right now…</a:t>
            </a:r>
            <a:endParaRPr lang="en-US" sz="4400" b="1" u="sng" dirty="0">
              <a:solidFill>
                <a:srgbClr val="002060"/>
              </a:solidFill>
            </a:endParaRPr>
          </a:p>
          <a:p>
            <a:endParaRPr lang="en-US" dirty="0"/>
          </a:p>
        </p:txBody>
      </p:sp>
    </p:spTree>
    <p:extLst>
      <p:ext uri="{BB962C8B-B14F-4D97-AF65-F5344CB8AC3E}">
        <p14:creationId xmlns:p14="http://schemas.microsoft.com/office/powerpoint/2010/main" val="9204009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1760"/>
            <a:ext cx="12192000" cy="6675120"/>
          </a:xfrm>
        </p:spPr>
      </p:pic>
    </p:spTree>
    <p:extLst>
      <p:ext uri="{BB962C8B-B14F-4D97-AF65-F5344CB8AC3E}">
        <p14:creationId xmlns:p14="http://schemas.microsoft.com/office/powerpoint/2010/main" val="25710326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15800" cy="6858000"/>
          </a:xfrm>
        </p:spPr>
        <p:txBody>
          <a:bodyPr/>
          <a:lstStyle/>
          <a:p>
            <a:endParaRPr lang="en-US" dirty="0" smtClean="0"/>
          </a:p>
          <a:p>
            <a:r>
              <a:rPr lang="en-US" sz="3600" b="1" i="1" u="sng" dirty="0" smtClean="0"/>
              <a:t>Col. 3:15-17  </a:t>
            </a:r>
          </a:p>
          <a:p>
            <a:r>
              <a:rPr lang="en-US" sz="3600" baseline="30000" dirty="0"/>
              <a:t> </a:t>
            </a:r>
            <a:r>
              <a:rPr lang="en-US" sz="3600" baseline="30000" dirty="0" smtClean="0"/>
              <a:t> 15</a:t>
            </a:r>
            <a:r>
              <a:rPr lang="en-US" sz="3600" baseline="30000" dirty="0"/>
              <a:t> </a:t>
            </a:r>
            <a:r>
              <a:rPr lang="en-US" sz="3600" dirty="0"/>
              <a:t>And let the peace of God rule in your hearts, to the which also ye are called in one body; </a:t>
            </a:r>
            <a:r>
              <a:rPr lang="en-US" sz="3600" b="1" u="sng" dirty="0">
                <a:solidFill>
                  <a:srgbClr val="FF0000"/>
                </a:solidFill>
              </a:rPr>
              <a:t>and be ye thankful.</a:t>
            </a:r>
          </a:p>
          <a:p>
            <a:r>
              <a:rPr lang="en-US" sz="3600" baseline="30000" dirty="0"/>
              <a:t>16 </a:t>
            </a:r>
            <a:r>
              <a:rPr lang="en-US" sz="3600" dirty="0"/>
              <a:t>Let the word of Christ dwell in you richly in all wisdom; teaching and admonishing one another in psalms and hymns and spiritual songs, </a:t>
            </a:r>
            <a:r>
              <a:rPr lang="en-US" sz="3600" u="sng" dirty="0"/>
              <a:t>singing with grace in your hearts to the Lord.</a:t>
            </a:r>
          </a:p>
          <a:p>
            <a:r>
              <a:rPr lang="en-US" sz="3600" baseline="30000" dirty="0"/>
              <a:t>17 </a:t>
            </a:r>
            <a:r>
              <a:rPr lang="en-US" sz="3600" dirty="0"/>
              <a:t>And whatsoever ye do in word or deed, do all in the name of the Lord Jesus, </a:t>
            </a:r>
            <a:r>
              <a:rPr lang="en-US" sz="3600" b="1" i="1" u="sng" dirty="0">
                <a:solidFill>
                  <a:srgbClr val="FF0000"/>
                </a:solidFill>
              </a:rPr>
              <a:t>giving thanks to God and the Father by him.</a:t>
            </a:r>
          </a:p>
          <a:p>
            <a:endParaRPr lang="en-US" dirty="0"/>
          </a:p>
        </p:txBody>
      </p:sp>
    </p:spTree>
    <p:extLst>
      <p:ext uri="{BB962C8B-B14F-4D97-AF65-F5344CB8AC3E}">
        <p14:creationId xmlns:p14="http://schemas.microsoft.com/office/powerpoint/2010/main" val="28449529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4636" y="96252"/>
            <a:ext cx="11797363" cy="6761747"/>
          </a:xfrm>
        </p:spPr>
      </p:pic>
    </p:spTree>
    <p:extLst>
      <p:ext uri="{BB962C8B-B14F-4D97-AF65-F5344CB8AC3E}">
        <p14:creationId xmlns:p14="http://schemas.microsoft.com/office/powerpoint/2010/main" val="25269425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16600" b="1" dirty="0" smtClean="0">
                <a:solidFill>
                  <a:schemeClr val="accent2">
                    <a:lumMod val="75000"/>
                  </a:schemeClr>
                </a:solidFill>
              </a:rPr>
              <a:t>Why?</a:t>
            </a:r>
            <a:endParaRPr lang="en-US" sz="16600" b="1" dirty="0">
              <a:solidFill>
                <a:schemeClr val="accent2">
                  <a:lumMod val="75000"/>
                </a:schemeClr>
              </a:solidFill>
            </a:endParaRPr>
          </a:p>
        </p:txBody>
      </p:sp>
    </p:spTree>
    <p:extLst>
      <p:ext uri="{BB962C8B-B14F-4D97-AF65-F5344CB8AC3E}">
        <p14:creationId xmlns:p14="http://schemas.microsoft.com/office/powerpoint/2010/main" val="41864931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561" y="131578"/>
            <a:ext cx="11722769" cy="6726421"/>
          </a:xfrm>
        </p:spPr>
      </p:pic>
    </p:spTree>
    <p:extLst>
      <p:ext uri="{BB962C8B-B14F-4D97-AF65-F5344CB8AC3E}">
        <p14:creationId xmlns:p14="http://schemas.microsoft.com/office/powerpoint/2010/main" val="18036915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Today, on this Thanksgiving Sunday, let</a:t>
            </a:r>
          </a:p>
          <a:p>
            <a:r>
              <a:rPr lang="en-US" dirty="0" smtClean="0"/>
              <a:t>Us give thanks unto our Creator</a:t>
            </a:r>
          </a:p>
          <a:p>
            <a:r>
              <a:rPr lang="en-US" dirty="0" smtClean="0"/>
              <a:t>1.  For our creation.  </a:t>
            </a:r>
          </a:p>
          <a:p>
            <a:r>
              <a:rPr lang="en-US" dirty="0" smtClean="0"/>
              <a:t>2.  For His blessings that flow to us daily   Eph.1:3;James 1:17</a:t>
            </a:r>
          </a:p>
          <a:p>
            <a:r>
              <a:rPr lang="en-US" dirty="0" smtClean="0"/>
              <a:t>3.  For each other.  Family, Friends, Brethren.</a:t>
            </a:r>
          </a:p>
          <a:p>
            <a:r>
              <a:rPr lang="en-US" dirty="0" smtClean="0"/>
              <a:t>4.  For all of our sins being forgiven in Jesus Christ.</a:t>
            </a:r>
            <a:endParaRPr lang="en-US" dirty="0"/>
          </a:p>
        </p:txBody>
      </p:sp>
    </p:spTree>
    <p:extLst>
      <p:ext uri="{BB962C8B-B14F-4D97-AF65-F5344CB8AC3E}">
        <p14:creationId xmlns:p14="http://schemas.microsoft.com/office/powerpoint/2010/main" val="24744173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Our Prayer today is for all of you in this </a:t>
            </a:r>
          </a:p>
          <a:p>
            <a:r>
              <a:rPr lang="en-US" dirty="0" smtClean="0"/>
              <a:t>Audience who need to be converted, </a:t>
            </a:r>
          </a:p>
          <a:p>
            <a:endParaRPr lang="en-US" dirty="0"/>
          </a:p>
          <a:p>
            <a:r>
              <a:rPr lang="en-US" dirty="0" smtClean="0"/>
              <a:t>Who need to make their lives restored to</a:t>
            </a:r>
          </a:p>
          <a:p>
            <a:r>
              <a:rPr lang="en-US" dirty="0" smtClean="0"/>
              <a:t>The loving God, and Father through confession of</a:t>
            </a:r>
          </a:p>
          <a:p>
            <a:r>
              <a:rPr lang="en-US" dirty="0" smtClean="0"/>
              <a:t>Faults and being restored to the Lord.</a:t>
            </a:r>
            <a:endParaRPr lang="en-US" dirty="0"/>
          </a:p>
        </p:txBody>
      </p:sp>
    </p:spTree>
    <p:extLst>
      <p:ext uri="{BB962C8B-B14F-4D97-AF65-F5344CB8AC3E}">
        <p14:creationId xmlns:p14="http://schemas.microsoft.com/office/powerpoint/2010/main" val="4133419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b="1" dirty="0" smtClean="0"/>
              <a:t>#1</a:t>
            </a:r>
            <a:endParaRPr lang="en-US" sz="8000" b="1" dirty="0"/>
          </a:p>
        </p:txBody>
      </p:sp>
      <p:sp>
        <p:nvSpPr>
          <p:cNvPr id="3" name="Content Placeholder 2"/>
          <p:cNvSpPr>
            <a:spLocks noGrp="1"/>
          </p:cNvSpPr>
          <p:nvPr>
            <p:ph idx="1"/>
          </p:nvPr>
        </p:nvSpPr>
        <p:spPr/>
        <p:txBody>
          <a:bodyPr>
            <a:normAutofit/>
          </a:bodyPr>
          <a:lstStyle/>
          <a:p>
            <a:r>
              <a:rPr lang="en-US" sz="7200" b="1" dirty="0" smtClean="0">
                <a:solidFill>
                  <a:srgbClr val="0070C0"/>
                </a:solidFill>
              </a:rPr>
              <a:t>What shall we do?  </a:t>
            </a:r>
          </a:p>
          <a:p>
            <a:r>
              <a:rPr lang="en-US" sz="7200" dirty="0"/>
              <a:t> </a:t>
            </a:r>
            <a:r>
              <a:rPr lang="en-US" sz="7200" dirty="0" smtClean="0"/>
              <a:t>  Give thanks</a:t>
            </a:r>
            <a:endParaRPr lang="en-US" sz="7200" dirty="0"/>
          </a:p>
        </p:txBody>
      </p:sp>
    </p:spTree>
    <p:extLst>
      <p:ext uri="{BB962C8B-B14F-4D97-AF65-F5344CB8AC3E}">
        <p14:creationId xmlns:p14="http://schemas.microsoft.com/office/powerpoint/2010/main" val="31986109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008286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a:t>First National Thanksgiving Proclamation</a:t>
            </a:r>
            <a:endParaRPr lang="en-US" dirty="0"/>
          </a:p>
          <a:p>
            <a:r>
              <a:rPr lang="en-US" dirty="0"/>
              <a:t>Whereas, it is the duty of all nations to acknowledge the providence of Almighty God, to obey His will, to be grateful for His benefits, and humbly to implore His protection and favor.  Whereas, both the houses of Congress have, by their joint committee, requested me</a:t>
            </a:r>
          </a:p>
          <a:p>
            <a:r>
              <a:rPr lang="en-US" dirty="0"/>
              <a:t>“to recommend to the people of the United States a day of public thanksgiving and prayer, to be observed to acknowledging with grateful hearts the many and signal favors of Almighty God, especially by affording them an opportunity peaceably to establish a form of government for their safety and happiness!”</a:t>
            </a:r>
          </a:p>
          <a:p>
            <a:r>
              <a:rPr lang="en-US" dirty="0"/>
              <a:t>Now therefore, I do recommend next, to be devoted by the people of the state to the service of that great and glorious being, who is the beneficent Author of all the good that was, that is, or that will be, that we may then all unite in rendering unto Him our sincere and humble thanks for His kind care and protection of the people of this country.  George Washington</a:t>
            </a:r>
          </a:p>
          <a:p>
            <a:r>
              <a:rPr lang="en-US" dirty="0"/>
              <a:t>Our aim today is to follow the instruction of I Thessalonians 5:18 “in everything give thanks; for this is the will of God in Christ Jesus for you.”  NKJV</a:t>
            </a:r>
          </a:p>
          <a:p>
            <a:endParaRPr lang="en-US" dirty="0"/>
          </a:p>
        </p:txBody>
      </p:sp>
    </p:spTree>
    <p:extLst>
      <p:ext uri="{BB962C8B-B14F-4D97-AF65-F5344CB8AC3E}">
        <p14:creationId xmlns:p14="http://schemas.microsoft.com/office/powerpoint/2010/main" val="18133430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a:t>. </a:t>
            </a:r>
            <a:r>
              <a:rPr lang="en-US" b="1" u="sng" dirty="0"/>
              <a:t>What Does Thanksgiving Look Like?</a:t>
            </a:r>
            <a:endParaRPr lang="en-US" dirty="0"/>
          </a:p>
          <a:p>
            <a:r>
              <a:rPr lang="en-US" dirty="0"/>
              <a:t>· It is seen as a spiritual sacrifice, an offering to Jehovah.  (Psalm 116:17)  Note also Leviticus 7:12.</a:t>
            </a:r>
          </a:p>
          <a:p>
            <a:r>
              <a:rPr lang="en-US" dirty="0"/>
              <a:t>· It is seen as a duty, under obligation because of the multitude of blessings.  (II Thessalonians 2:13)</a:t>
            </a:r>
          </a:p>
          <a:p>
            <a:r>
              <a:rPr lang="en-US" dirty="0"/>
              <a:t>· Thanksgiving should be a regular part of our prayer.  (Ephesians 1:16)  Be thankful every chance you get. (Philippians 1:3-4, Psalm 34:1)</a:t>
            </a:r>
          </a:p>
          <a:p>
            <a:r>
              <a:rPr lang="en-US" dirty="0"/>
              <a:t>· It is done through the name of Christ.  (Ephesians 5:20)</a:t>
            </a:r>
          </a:p>
          <a:p>
            <a:r>
              <a:rPr lang="en-US" dirty="0"/>
              <a:t>· God wants His people to be thankful. (I Thessalonians 5:18, Philippians 4:6)</a:t>
            </a:r>
          </a:p>
          <a:p>
            <a:r>
              <a:rPr lang="en-US" dirty="0"/>
              <a:t>· Those pictured in heaven fell on their faces to worship and thank God.  (Revelation 7:11-12)</a:t>
            </a:r>
          </a:p>
          <a:p>
            <a:r>
              <a:rPr lang="en-US" dirty="0"/>
              <a:t>· Those associated with the peace of God were called to be thankful.  (Colossians 3:15</a:t>
            </a:r>
          </a:p>
          <a:p>
            <a:endParaRPr lang="en-US" dirty="0"/>
          </a:p>
        </p:txBody>
      </p:sp>
    </p:spTree>
    <p:extLst>
      <p:ext uri="{BB962C8B-B14F-4D97-AF65-F5344CB8AC3E}">
        <p14:creationId xmlns:p14="http://schemas.microsoft.com/office/powerpoint/2010/main" val="4600450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a:t>II. </a:t>
            </a:r>
            <a:r>
              <a:rPr lang="en-US" b="1" u="sng" dirty="0"/>
              <a:t>What To Be Thankful For?</a:t>
            </a:r>
            <a:endParaRPr lang="en-US" dirty="0"/>
          </a:p>
          <a:p>
            <a:r>
              <a:rPr lang="en-US" b="1" dirty="0"/>
              <a:t>· The Lord’s benefits  (Psalm 103:1-5)</a:t>
            </a:r>
            <a:endParaRPr lang="en-US" dirty="0"/>
          </a:p>
          <a:p>
            <a:r>
              <a:rPr lang="en-US" b="1" dirty="0"/>
              <a:t>· For God’s goodness and mercy  (I Chronicles 16:34) </a:t>
            </a:r>
            <a:endParaRPr lang="en-US" dirty="0"/>
          </a:p>
          <a:p>
            <a:r>
              <a:rPr lang="en-US" b="1" dirty="0"/>
              <a:t> For wisdom from above  (Daniel 2:23)</a:t>
            </a:r>
            <a:endParaRPr lang="en-US" dirty="0"/>
          </a:p>
          <a:p>
            <a:r>
              <a:rPr lang="en-US" b="1" dirty="0"/>
              <a:t>· For Christians  (I Thessalonians 1:2)</a:t>
            </a:r>
            <a:endParaRPr lang="en-US" dirty="0"/>
          </a:p>
          <a:p>
            <a:r>
              <a:rPr lang="en-US" b="1" dirty="0"/>
              <a:t>· For salvation through Christ  (II Corinthians 9:15)</a:t>
            </a:r>
            <a:endParaRPr lang="en-US" dirty="0"/>
          </a:p>
          <a:p>
            <a:r>
              <a:rPr lang="en-US" b="1" dirty="0"/>
              <a:t>· For the Word of God which changes lives  (I Thessalonians 2:13)</a:t>
            </a:r>
            <a:endParaRPr lang="en-US" dirty="0"/>
          </a:p>
          <a:p>
            <a:r>
              <a:rPr lang="en-US" b="1" dirty="0"/>
              <a:t>· For answered prayer  (John 11:41)</a:t>
            </a:r>
            <a:endParaRPr lang="en-US" dirty="0"/>
          </a:p>
          <a:p>
            <a:r>
              <a:rPr lang="en-US" b="1" dirty="0"/>
              <a:t>· For victory  (I Corinthians 15:57)</a:t>
            </a:r>
            <a:endParaRPr lang="en-US" dirty="0"/>
          </a:p>
          <a:p>
            <a:r>
              <a:rPr lang="en-US" b="1" dirty="0"/>
              <a:t>The Word tells us the following: </a:t>
            </a:r>
            <a:endParaRPr lang="en-US" dirty="0"/>
          </a:p>
          <a:p>
            <a:r>
              <a:rPr lang="en-US" b="1" dirty="0"/>
              <a:t> (Psalm 140:13) “Surely the righteous shall give thanks to Your name; The upright shall dwell in Your presence.”  NKJV</a:t>
            </a:r>
            <a:endParaRPr lang="en-US" dirty="0"/>
          </a:p>
          <a:p>
            <a:endParaRPr lang="en-US" dirty="0"/>
          </a:p>
        </p:txBody>
      </p:sp>
    </p:spTree>
    <p:extLst>
      <p:ext uri="{BB962C8B-B14F-4D97-AF65-F5344CB8AC3E}">
        <p14:creationId xmlns:p14="http://schemas.microsoft.com/office/powerpoint/2010/main" val="5883980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7200" b="1" u="sng" dirty="0" smtClean="0"/>
              <a:t>O Give Thanks Unto the</a:t>
            </a:r>
            <a:br>
              <a:rPr lang="en-US" sz="7200" b="1" u="sng" dirty="0" smtClean="0"/>
            </a:br>
            <a:r>
              <a:rPr lang="en-US" sz="7200" b="1" u="sng" dirty="0" smtClean="0"/>
              <a:t>Lord God</a:t>
            </a:r>
            <a:endParaRPr lang="en-US" sz="7200" b="1" u="sng" dirty="0"/>
          </a:p>
        </p:txBody>
      </p:sp>
      <p:sp>
        <p:nvSpPr>
          <p:cNvPr id="3" name="Subtitle 2"/>
          <p:cNvSpPr>
            <a:spLocks noGrp="1"/>
          </p:cNvSpPr>
          <p:nvPr>
            <p:ph type="subTitle" idx="1"/>
          </p:nvPr>
        </p:nvSpPr>
        <p:spPr/>
        <p:txBody>
          <a:bodyPr>
            <a:normAutofit/>
          </a:bodyPr>
          <a:lstStyle/>
          <a:p>
            <a:r>
              <a:rPr lang="en-US" sz="5400" b="1" dirty="0" smtClean="0"/>
              <a:t>Psalm 100:1-5</a:t>
            </a:r>
            <a:endParaRPr lang="en-US" sz="5400" b="1" dirty="0"/>
          </a:p>
        </p:txBody>
      </p:sp>
    </p:spTree>
    <p:extLst>
      <p:ext uri="{BB962C8B-B14F-4D97-AF65-F5344CB8AC3E}">
        <p14:creationId xmlns:p14="http://schemas.microsoft.com/office/powerpoint/2010/main" val="36125447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FF0000"/>
                </a:solidFill>
              </a:rPr>
              <a:t>We will never forget!!</a:t>
            </a:r>
            <a:endParaRPr lang="en-US" sz="6000" b="1" dirty="0">
              <a:solidFill>
                <a:srgbClr val="FF0000"/>
              </a:solidFill>
            </a:endParaRPr>
          </a:p>
        </p:txBody>
      </p:sp>
      <p:sp>
        <p:nvSpPr>
          <p:cNvPr id="3" name="Content Placeholder 2"/>
          <p:cNvSpPr>
            <a:spLocks noGrp="1"/>
          </p:cNvSpPr>
          <p:nvPr>
            <p:ph idx="1"/>
          </p:nvPr>
        </p:nvSpPr>
        <p:spPr>
          <a:xfrm>
            <a:off x="838200" y="1825625"/>
            <a:ext cx="10515600" cy="4902434"/>
          </a:xfrm>
        </p:spPr>
        <p:txBody>
          <a:bodyPr>
            <a:normAutofit/>
          </a:bodyPr>
          <a:lstStyle/>
          <a:p>
            <a:r>
              <a:rPr lang="en-US" sz="4000" dirty="0" smtClean="0"/>
              <a:t>Our brothers and sisters who have</a:t>
            </a:r>
          </a:p>
          <a:p>
            <a:r>
              <a:rPr lang="en-US" sz="4000" dirty="0" smtClean="0"/>
              <a:t>Left us.</a:t>
            </a:r>
          </a:p>
          <a:p>
            <a:r>
              <a:rPr lang="en-US" sz="4000" dirty="0" smtClean="0"/>
              <a:t>We shall press onward, looking forward</a:t>
            </a:r>
          </a:p>
          <a:p>
            <a:r>
              <a:rPr lang="en-US" sz="4000" dirty="0" smtClean="0"/>
              <a:t>To meeting the Lord with all</a:t>
            </a:r>
          </a:p>
          <a:p>
            <a:r>
              <a:rPr lang="en-US" sz="4000" dirty="0" smtClean="0"/>
              <a:t>His saints.</a:t>
            </a:r>
            <a:endParaRPr lang="en-US" sz="4000" dirty="0"/>
          </a:p>
        </p:txBody>
      </p:sp>
    </p:spTree>
    <p:extLst>
      <p:ext uri="{BB962C8B-B14F-4D97-AF65-F5344CB8AC3E}">
        <p14:creationId xmlns:p14="http://schemas.microsoft.com/office/powerpoint/2010/main" val="7494397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 y="93078"/>
            <a:ext cx="12011526" cy="6644606"/>
          </a:xfrm>
        </p:spPr>
        <p:txBody>
          <a:bodyPr>
            <a:normAutofit/>
          </a:bodyPr>
          <a:lstStyle/>
          <a:p>
            <a:r>
              <a:rPr lang="en-US" sz="4000" dirty="0" smtClean="0"/>
              <a:t>1</a:t>
            </a:r>
            <a:r>
              <a:rPr lang="en-US" sz="4000" dirty="0"/>
              <a:t> Make a joyful noise unto the </a:t>
            </a:r>
            <a:r>
              <a:rPr lang="en-US" sz="4000" cap="small" dirty="0"/>
              <a:t>Lord</a:t>
            </a:r>
            <a:r>
              <a:rPr lang="en-US" sz="4000" dirty="0"/>
              <a:t>, all ye lands.</a:t>
            </a:r>
          </a:p>
          <a:p>
            <a:r>
              <a:rPr lang="en-US" sz="4000" baseline="30000" dirty="0"/>
              <a:t>2 </a:t>
            </a:r>
            <a:r>
              <a:rPr lang="en-US" sz="4000" dirty="0"/>
              <a:t>Serve the </a:t>
            </a:r>
            <a:r>
              <a:rPr lang="en-US" sz="4000" cap="small" dirty="0"/>
              <a:t>Lord</a:t>
            </a:r>
            <a:r>
              <a:rPr lang="en-US" sz="4000" dirty="0"/>
              <a:t> with gladness: come before his presence with singing.</a:t>
            </a:r>
          </a:p>
          <a:p>
            <a:r>
              <a:rPr lang="en-US" sz="4000" baseline="30000" dirty="0"/>
              <a:t>3 </a:t>
            </a:r>
            <a:r>
              <a:rPr lang="en-US" sz="4000" dirty="0"/>
              <a:t>Know ye that the </a:t>
            </a:r>
            <a:r>
              <a:rPr lang="en-US" sz="4000" cap="small" dirty="0"/>
              <a:t>Lord</a:t>
            </a:r>
            <a:r>
              <a:rPr lang="en-US" sz="4000" dirty="0"/>
              <a:t> he is God: it is he that hath made us, and not we ourselves; we are his people, and the sheep of his pasture.</a:t>
            </a:r>
          </a:p>
          <a:p>
            <a:r>
              <a:rPr lang="en-US" sz="4000" baseline="30000" dirty="0"/>
              <a:t>4 </a:t>
            </a:r>
            <a:r>
              <a:rPr lang="en-US" sz="4000" dirty="0"/>
              <a:t>Enter into his gates with </a:t>
            </a:r>
            <a:r>
              <a:rPr lang="en-US" sz="4000" b="1" i="1" dirty="0">
                <a:solidFill>
                  <a:srgbClr val="FF0000"/>
                </a:solidFill>
              </a:rPr>
              <a:t>thanksgiving</a:t>
            </a:r>
            <a:r>
              <a:rPr lang="en-US" sz="4000" dirty="0"/>
              <a:t>, and into his courts with praise: </a:t>
            </a:r>
            <a:r>
              <a:rPr lang="en-US" sz="4000" b="1" u="sng" dirty="0"/>
              <a:t>be thankful unto him</a:t>
            </a:r>
            <a:r>
              <a:rPr lang="en-US" sz="4000" dirty="0"/>
              <a:t>, and bless his name.</a:t>
            </a:r>
          </a:p>
          <a:p>
            <a:r>
              <a:rPr lang="en-US" sz="4000" baseline="30000" dirty="0"/>
              <a:t>5 </a:t>
            </a:r>
            <a:r>
              <a:rPr lang="en-US" sz="4000" dirty="0"/>
              <a:t>For the </a:t>
            </a:r>
            <a:r>
              <a:rPr lang="en-US" sz="4000" cap="small" dirty="0"/>
              <a:t>Lord</a:t>
            </a:r>
            <a:r>
              <a:rPr lang="en-US" sz="4000" dirty="0"/>
              <a:t> is good; his mercy is everlasting; and his truth </a:t>
            </a:r>
            <a:r>
              <a:rPr lang="en-US" sz="4000" dirty="0" err="1"/>
              <a:t>endureth</a:t>
            </a:r>
            <a:r>
              <a:rPr lang="en-US" sz="4000" dirty="0"/>
              <a:t> to all generations.</a:t>
            </a:r>
          </a:p>
          <a:p>
            <a:endParaRPr lang="en-US" dirty="0"/>
          </a:p>
        </p:txBody>
      </p:sp>
    </p:spTree>
    <p:extLst>
      <p:ext uri="{BB962C8B-B14F-4D97-AF65-F5344CB8AC3E}">
        <p14:creationId xmlns:p14="http://schemas.microsoft.com/office/powerpoint/2010/main" val="28826179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505" y="0"/>
            <a:ext cx="11507002" cy="6755297"/>
          </a:xfrm>
        </p:spPr>
        <p:txBody>
          <a:bodyPr/>
          <a:lstStyle/>
          <a:p>
            <a:r>
              <a:rPr lang="en-US" sz="6600" dirty="0">
                <a:hlinkClick r:id="rId2"/>
              </a:rPr>
              <a:t>Psalm 18:49</a:t>
            </a:r>
            <a:endParaRPr lang="en-US" sz="6600" dirty="0"/>
          </a:p>
          <a:p>
            <a:r>
              <a:rPr lang="en-US" sz="6600" b="1" dirty="0"/>
              <a:t>The</a:t>
            </a:r>
            <a:r>
              <a:rPr lang="en-US" sz="6600" dirty="0"/>
              <a:t>refore will I </a:t>
            </a:r>
            <a:r>
              <a:rPr lang="en-US" sz="6600" b="1" dirty="0"/>
              <a:t>give</a:t>
            </a:r>
            <a:r>
              <a:rPr lang="en-US" sz="6600" dirty="0"/>
              <a:t> </a:t>
            </a:r>
            <a:r>
              <a:rPr lang="en-US" sz="6600" b="1" dirty="0"/>
              <a:t>thanks</a:t>
            </a:r>
            <a:r>
              <a:rPr lang="en-US" sz="6600" dirty="0"/>
              <a:t> </a:t>
            </a:r>
            <a:r>
              <a:rPr lang="en-US" sz="6600" b="1" dirty="0"/>
              <a:t>unto</a:t>
            </a:r>
            <a:r>
              <a:rPr lang="en-US" sz="6600" dirty="0"/>
              <a:t> </a:t>
            </a:r>
            <a:r>
              <a:rPr lang="en-US" sz="6600" b="1" dirty="0"/>
              <a:t>the</a:t>
            </a:r>
            <a:r>
              <a:rPr lang="en-US" sz="6600" dirty="0"/>
              <a:t>e, </a:t>
            </a:r>
            <a:r>
              <a:rPr lang="en-US" sz="6600" b="1" dirty="0"/>
              <a:t>O</a:t>
            </a:r>
            <a:r>
              <a:rPr lang="en-US" sz="6600" dirty="0"/>
              <a:t> </a:t>
            </a:r>
            <a:r>
              <a:rPr lang="en-US" sz="6600" b="1" dirty="0"/>
              <a:t>Lord</a:t>
            </a:r>
            <a:r>
              <a:rPr lang="en-US" sz="6600" dirty="0"/>
              <a:t>, among </a:t>
            </a:r>
            <a:r>
              <a:rPr lang="en-US" sz="6600" b="1" dirty="0"/>
              <a:t>the</a:t>
            </a:r>
            <a:r>
              <a:rPr lang="en-US" sz="6600" dirty="0"/>
              <a:t> heathen, and sing praises </a:t>
            </a:r>
            <a:r>
              <a:rPr lang="en-US" sz="6600" b="1" dirty="0"/>
              <a:t>unto</a:t>
            </a:r>
            <a:r>
              <a:rPr lang="en-US" sz="6600" dirty="0"/>
              <a:t> thy name</a:t>
            </a:r>
          </a:p>
          <a:p>
            <a:endParaRPr lang="en-US" dirty="0"/>
          </a:p>
        </p:txBody>
      </p:sp>
    </p:spTree>
    <p:extLst>
      <p:ext uri="{BB962C8B-B14F-4D97-AF65-F5344CB8AC3E}">
        <p14:creationId xmlns:p14="http://schemas.microsoft.com/office/powerpoint/2010/main" val="382652779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27" y="125128"/>
            <a:ext cx="11993078" cy="6732872"/>
          </a:xfrm>
        </p:spPr>
        <p:txBody>
          <a:bodyPr/>
          <a:lstStyle/>
          <a:p>
            <a:r>
              <a:rPr lang="en-US" sz="6600" dirty="0">
                <a:hlinkClick r:id="rId2"/>
              </a:rPr>
              <a:t>Psalm 92:1</a:t>
            </a:r>
            <a:endParaRPr lang="en-US" sz="6600" dirty="0"/>
          </a:p>
          <a:p>
            <a:r>
              <a:rPr lang="en-US" sz="6600" dirty="0"/>
              <a:t>It is a good thing to </a:t>
            </a:r>
            <a:r>
              <a:rPr lang="en-US" sz="6600" b="1" dirty="0"/>
              <a:t>give</a:t>
            </a:r>
            <a:r>
              <a:rPr lang="en-US" sz="6600" dirty="0"/>
              <a:t> </a:t>
            </a:r>
            <a:r>
              <a:rPr lang="en-US" sz="6600" b="1" dirty="0"/>
              <a:t>thanks</a:t>
            </a:r>
            <a:r>
              <a:rPr lang="en-US" sz="6600" dirty="0"/>
              <a:t> </a:t>
            </a:r>
            <a:r>
              <a:rPr lang="en-US" sz="6600" b="1" dirty="0"/>
              <a:t>unto</a:t>
            </a:r>
            <a:r>
              <a:rPr lang="en-US" sz="6600" dirty="0"/>
              <a:t> </a:t>
            </a:r>
            <a:r>
              <a:rPr lang="en-US" sz="6600" b="1" dirty="0"/>
              <a:t>the</a:t>
            </a:r>
            <a:r>
              <a:rPr lang="en-US" sz="6600" dirty="0"/>
              <a:t> </a:t>
            </a:r>
            <a:r>
              <a:rPr lang="en-US" sz="6600" b="1" dirty="0"/>
              <a:t>Lord</a:t>
            </a:r>
            <a:r>
              <a:rPr lang="en-US" sz="6600" dirty="0"/>
              <a:t>, and to sing praises </a:t>
            </a:r>
            <a:r>
              <a:rPr lang="en-US" sz="6600" b="1" dirty="0"/>
              <a:t>unto</a:t>
            </a:r>
            <a:r>
              <a:rPr lang="en-US" sz="6600" dirty="0"/>
              <a:t> thy name, </a:t>
            </a:r>
            <a:r>
              <a:rPr lang="en-US" sz="6600" b="1" dirty="0"/>
              <a:t>O</a:t>
            </a:r>
            <a:r>
              <a:rPr lang="en-US" sz="6600" dirty="0"/>
              <a:t> Most High:</a:t>
            </a:r>
          </a:p>
          <a:p>
            <a:endParaRPr lang="en-US" dirty="0"/>
          </a:p>
        </p:txBody>
      </p:sp>
    </p:spTree>
    <p:extLst>
      <p:ext uri="{BB962C8B-B14F-4D97-AF65-F5344CB8AC3E}">
        <p14:creationId xmlns:p14="http://schemas.microsoft.com/office/powerpoint/2010/main" val="16803583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806" y="112328"/>
            <a:ext cx="11944149" cy="6745672"/>
          </a:xfrm>
        </p:spPr>
        <p:txBody>
          <a:bodyPr/>
          <a:lstStyle/>
          <a:p>
            <a:r>
              <a:rPr lang="en-US" sz="6000" dirty="0">
                <a:hlinkClick r:id="rId2"/>
              </a:rPr>
              <a:t>Psalm 30:12</a:t>
            </a:r>
            <a:endParaRPr lang="en-US" sz="6000" dirty="0"/>
          </a:p>
          <a:p>
            <a:r>
              <a:rPr lang="en-US" sz="6000" dirty="0"/>
              <a:t>To </a:t>
            </a:r>
            <a:r>
              <a:rPr lang="en-US" sz="6000" b="1" dirty="0"/>
              <a:t>the</a:t>
            </a:r>
            <a:r>
              <a:rPr lang="en-US" sz="6000" dirty="0"/>
              <a:t> end that my glory may sing praise to </a:t>
            </a:r>
            <a:r>
              <a:rPr lang="en-US" sz="6000" b="1" dirty="0"/>
              <a:t>the</a:t>
            </a:r>
            <a:r>
              <a:rPr lang="en-US" sz="6000" dirty="0"/>
              <a:t>e</a:t>
            </a:r>
            <a:r>
              <a:rPr lang="en-US" sz="6000" dirty="0" smtClean="0"/>
              <a:t>,</a:t>
            </a:r>
          </a:p>
          <a:p>
            <a:r>
              <a:rPr lang="en-US" sz="6000" dirty="0" smtClean="0"/>
              <a:t> </a:t>
            </a:r>
            <a:r>
              <a:rPr lang="en-US" sz="6000" dirty="0"/>
              <a:t>and not be silent. </a:t>
            </a:r>
            <a:r>
              <a:rPr lang="en-US" sz="6000" b="1" dirty="0"/>
              <a:t>O</a:t>
            </a:r>
            <a:r>
              <a:rPr lang="en-US" sz="6000" dirty="0"/>
              <a:t> </a:t>
            </a:r>
            <a:r>
              <a:rPr lang="en-US" sz="6000" b="1" dirty="0"/>
              <a:t>Lord</a:t>
            </a:r>
            <a:r>
              <a:rPr lang="en-US" sz="6000" dirty="0"/>
              <a:t> my God</a:t>
            </a:r>
            <a:r>
              <a:rPr lang="en-US" sz="6000" dirty="0" smtClean="0"/>
              <a:t>,</a:t>
            </a:r>
          </a:p>
          <a:p>
            <a:r>
              <a:rPr lang="en-US" sz="6000" dirty="0" smtClean="0"/>
              <a:t> </a:t>
            </a:r>
            <a:r>
              <a:rPr lang="en-US" sz="6000" dirty="0"/>
              <a:t>I will </a:t>
            </a:r>
            <a:r>
              <a:rPr lang="en-US" sz="6000" b="1" dirty="0"/>
              <a:t>give</a:t>
            </a:r>
            <a:r>
              <a:rPr lang="en-US" sz="6000" dirty="0"/>
              <a:t> </a:t>
            </a:r>
            <a:r>
              <a:rPr lang="en-US" sz="6000" b="1" dirty="0"/>
              <a:t>thanks</a:t>
            </a:r>
            <a:r>
              <a:rPr lang="en-US" sz="6000" dirty="0"/>
              <a:t> </a:t>
            </a:r>
            <a:r>
              <a:rPr lang="en-US" sz="6000" b="1" dirty="0"/>
              <a:t>unto</a:t>
            </a:r>
            <a:r>
              <a:rPr lang="en-US" sz="6000" dirty="0"/>
              <a:t> </a:t>
            </a:r>
            <a:r>
              <a:rPr lang="en-US" sz="6000" b="1" dirty="0"/>
              <a:t>the</a:t>
            </a:r>
            <a:r>
              <a:rPr lang="en-US" sz="6000" dirty="0"/>
              <a:t>e for ever</a:t>
            </a:r>
          </a:p>
          <a:p>
            <a:endParaRPr lang="en-US" dirty="0"/>
          </a:p>
        </p:txBody>
      </p:sp>
    </p:spTree>
    <p:extLst>
      <p:ext uri="{BB962C8B-B14F-4D97-AF65-F5344CB8AC3E}">
        <p14:creationId xmlns:p14="http://schemas.microsoft.com/office/powerpoint/2010/main" val="966864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966570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253" y="125128"/>
            <a:ext cx="11964202" cy="6732872"/>
          </a:xfrm>
        </p:spPr>
        <p:txBody>
          <a:bodyPr/>
          <a:lstStyle/>
          <a:p>
            <a:r>
              <a:rPr lang="en-US" dirty="0">
                <a:hlinkClick r:id="rId2"/>
              </a:rPr>
              <a:t>Psalm 105:1</a:t>
            </a:r>
            <a:endParaRPr lang="en-US" dirty="0"/>
          </a:p>
          <a:p>
            <a:r>
              <a:rPr lang="en-US" sz="6600" b="1" dirty="0"/>
              <a:t>O</a:t>
            </a:r>
            <a:r>
              <a:rPr lang="en-US" sz="6600" dirty="0"/>
              <a:t> </a:t>
            </a:r>
            <a:r>
              <a:rPr lang="en-US" sz="6600" b="1" dirty="0"/>
              <a:t>give</a:t>
            </a:r>
            <a:r>
              <a:rPr lang="en-US" sz="6600" dirty="0"/>
              <a:t> </a:t>
            </a:r>
            <a:r>
              <a:rPr lang="en-US" sz="6600" b="1" dirty="0"/>
              <a:t>thanks</a:t>
            </a:r>
            <a:r>
              <a:rPr lang="en-US" sz="6600" dirty="0"/>
              <a:t> </a:t>
            </a:r>
            <a:r>
              <a:rPr lang="en-US" sz="6600" b="1" dirty="0"/>
              <a:t>unto</a:t>
            </a:r>
            <a:r>
              <a:rPr lang="en-US" sz="6600" dirty="0"/>
              <a:t> </a:t>
            </a:r>
            <a:r>
              <a:rPr lang="en-US" sz="6600" b="1" dirty="0"/>
              <a:t>the</a:t>
            </a:r>
            <a:r>
              <a:rPr lang="en-US" sz="6600" dirty="0"/>
              <a:t> </a:t>
            </a:r>
            <a:r>
              <a:rPr lang="en-US" sz="6600" b="1" dirty="0"/>
              <a:t>Lord</a:t>
            </a:r>
            <a:r>
              <a:rPr lang="en-US" sz="6600" dirty="0"/>
              <a:t>; </a:t>
            </a:r>
            <a:endParaRPr lang="en-US" sz="6600" dirty="0" smtClean="0"/>
          </a:p>
          <a:p>
            <a:r>
              <a:rPr lang="en-US" sz="6600" dirty="0" smtClean="0"/>
              <a:t>call </a:t>
            </a:r>
            <a:r>
              <a:rPr lang="en-US" sz="6600" dirty="0"/>
              <a:t>upon his name: </a:t>
            </a:r>
            <a:endParaRPr lang="en-US" sz="6600" dirty="0" smtClean="0"/>
          </a:p>
          <a:p>
            <a:r>
              <a:rPr lang="en-US" sz="6600" dirty="0" smtClean="0"/>
              <a:t>make </a:t>
            </a:r>
            <a:r>
              <a:rPr lang="en-US" sz="6600" dirty="0"/>
              <a:t>known his deeds among </a:t>
            </a:r>
            <a:r>
              <a:rPr lang="en-US" sz="6600" b="1" dirty="0"/>
              <a:t>the</a:t>
            </a:r>
            <a:r>
              <a:rPr lang="en-US" sz="6600" dirty="0"/>
              <a:t> people.</a:t>
            </a:r>
          </a:p>
          <a:p>
            <a:endParaRPr lang="en-US" dirty="0"/>
          </a:p>
        </p:txBody>
      </p:sp>
    </p:spTree>
    <p:extLst>
      <p:ext uri="{BB962C8B-B14F-4D97-AF65-F5344CB8AC3E}">
        <p14:creationId xmlns:p14="http://schemas.microsoft.com/office/powerpoint/2010/main" val="20262505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1756"/>
            <a:ext cx="12031579" cy="6456096"/>
          </a:xfrm>
        </p:spPr>
        <p:txBody>
          <a:bodyPr/>
          <a:lstStyle/>
          <a:p>
            <a:r>
              <a:rPr lang="en-US" sz="5400" dirty="0">
                <a:hlinkClick r:id="rId2"/>
              </a:rPr>
              <a:t>Psalm 106:47</a:t>
            </a:r>
            <a:endParaRPr lang="en-US" sz="5400" dirty="0"/>
          </a:p>
          <a:p>
            <a:r>
              <a:rPr lang="en-US" sz="5400" dirty="0"/>
              <a:t>Save us, </a:t>
            </a:r>
            <a:r>
              <a:rPr lang="en-US" sz="5400" b="1" dirty="0"/>
              <a:t>O</a:t>
            </a:r>
            <a:r>
              <a:rPr lang="en-US" sz="5400" dirty="0"/>
              <a:t> </a:t>
            </a:r>
            <a:r>
              <a:rPr lang="en-US" sz="5400" b="1" dirty="0"/>
              <a:t>Lord</a:t>
            </a:r>
            <a:r>
              <a:rPr lang="en-US" sz="5400" dirty="0"/>
              <a:t> </a:t>
            </a:r>
            <a:r>
              <a:rPr lang="en-US" sz="5400" b="1" dirty="0"/>
              <a:t>o</a:t>
            </a:r>
            <a:r>
              <a:rPr lang="en-US" sz="5400" dirty="0"/>
              <a:t>ur God, and gather us </a:t>
            </a:r>
            <a:r>
              <a:rPr lang="en-US" sz="5400" dirty="0" smtClean="0"/>
              <a:t>from</a:t>
            </a:r>
          </a:p>
          <a:p>
            <a:r>
              <a:rPr lang="en-US" sz="5400" dirty="0" smtClean="0"/>
              <a:t> </a:t>
            </a:r>
            <a:r>
              <a:rPr lang="en-US" sz="5400" dirty="0"/>
              <a:t>among </a:t>
            </a:r>
            <a:r>
              <a:rPr lang="en-US" sz="5400" b="1" dirty="0"/>
              <a:t>the</a:t>
            </a:r>
            <a:r>
              <a:rPr lang="en-US" sz="5400" dirty="0"/>
              <a:t> heathen, to </a:t>
            </a:r>
            <a:r>
              <a:rPr lang="en-US" sz="5400" b="1" dirty="0"/>
              <a:t>give</a:t>
            </a:r>
            <a:r>
              <a:rPr lang="en-US" sz="5400" dirty="0"/>
              <a:t> </a:t>
            </a:r>
            <a:r>
              <a:rPr lang="en-US" sz="5400" b="1" dirty="0"/>
              <a:t>thanks</a:t>
            </a:r>
            <a:r>
              <a:rPr lang="en-US" sz="5400" dirty="0"/>
              <a:t> </a:t>
            </a:r>
            <a:r>
              <a:rPr lang="en-US" sz="5400" b="1" dirty="0" smtClean="0"/>
              <a:t>unto</a:t>
            </a:r>
          </a:p>
          <a:p>
            <a:r>
              <a:rPr lang="en-US" sz="5400" dirty="0" smtClean="0"/>
              <a:t> </a:t>
            </a:r>
            <a:r>
              <a:rPr lang="en-US" sz="5400" dirty="0"/>
              <a:t>thy holy name, and to triumph in thy praise.</a:t>
            </a:r>
          </a:p>
          <a:p>
            <a:endParaRPr lang="en-US" dirty="0"/>
          </a:p>
        </p:txBody>
      </p:sp>
    </p:spTree>
    <p:extLst>
      <p:ext uri="{BB962C8B-B14F-4D97-AF65-F5344CB8AC3E}">
        <p14:creationId xmlns:p14="http://schemas.microsoft.com/office/powerpoint/2010/main" val="15296175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379" y="182880"/>
            <a:ext cx="11906450" cy="6602931"/>
          </a:xfrm>
        </p:spPr>
        <p:txBody>
          <a:bodyPr/>
          <a:lstStyle/>
          <a:p>
            <a:r>
              <a:rPr lang="en-US" sz="6000" dirty="0">
                <a:hlinkClick r:id="rId2"/>
              </a:rPr>
              <a:t>Psalm 136:1</a:t>
            </a:r>
            <a:endParaRPr lang="en-US" sz="6000" dirty="0"/>
          </a:p>
          <a:p>
            <a:r>
              <a:rPr lang="en-US" sz="6000" b="1" dirty="0"/>
              <a:t>O</a:t>
            </a:r>
            <a:r>
              <a:rPr lang="en-US" sz="6000" dirty="0"/>
              <a:t> </a:t>
            </a:r>
            <a:r>
              <a:rPr lang="en-US" sz="6000" b="1" dirty="0"/>
              <a:t>give</a:t>
            </a:r>
            <a:r>
              <a:rPr lang="en-US" sz="6000" dirty="0"/>
              <a:t> </a:t>
            </a:r>
            <a:r>
              <a:rPr lang="en-US" sz="6000" b="1" dirty="0"/>
              <a:t>thanks</a:t>
            </a:r>
            <a:r>
              <a:rPr lang="en-US" sz="6000" dirty="0"/>
              <a:t> </a:t>
            </a:r>
            <a:r>
              <a:rPr lang="en-US" sz="6000" b="1" dirty="0"/>
              <a:t>unto</a:t>
            </a:r>
            <a:r>
              <a:rPr lang="en-US" sz="6000" dirty="0"/>
              <a:t> </a:t>
            </a:r>
            <a:r>
              <a:rPr lang="en-US" sz="6000" b="1" dirty="0"/>
              <a:t>the</a:t>
            </a:r>
            <a:r>
              <a:rPr lang="en-US" sz="6000" dirty="0"/>
              <a:t> </a:t>
            </a:r>
            <a:r>
              <a:rPr lang="en-US" sz="6000" b="1" dirty="0"/>
              <a:t>Lord</a:t>
            </a:r>
            <a:r>
              <a:rPr lang="en-US" sz="6000" dirty="0"/>
              <a:t>; </a:t>
            </a:r>
            <a:endParaRPr lang="en-US" sz="6000" dirty="0" smtClean="0"/>
          </a:p>
          <a:p>
            <a:r>
              <a:rPr lang="en-US" sz="6000" dirty="0" smtClean="0"/>
              <a:t>for </a:t>
            </a:r>
            <a:r>
              <a:rPr lang="en-US" sz="6000" dirty="0"/>
              <a:t>he is good</a:t>
            </a:r>
            <a:r>
              <a:rPr lang="en-US" sz="6000" dirty="0" smtClean="0"/>
              <a:t>:</a:t>
            </a:r>
          </a:p>
          <a:p>
            <a:r>
              <a:rPr lang="en-US" sz="6000" dirty="0" smtClean="0"/>
              <a:t> </a:t>
            </a:r>
            <a:r>
              <a:rPr lang="en-US" sz="6000" dirty="0"/>
              <a:t>for his mercy </a:t>
            </a:r>
            <a:r>
              <a:rPr lang="en-US" sz="6000" dirty="0" err="1"/>
              <a:t>endureth</a:t>
            </a:r>
            <a:r>
              <a:rPr lang="en-US" sz="6000" dirty="0"/>
              <a:t> for ever.</a:t>
            </a:r>
          </a:p>
          <a:p>
            <a:endParaRPr lang="en-US" dirty="0"/>
          </a:p>
        </p:txBody>
      </p:sp>
    </p:spTree>
    <p:extLst>
      <p:ext uri="{BB962C8B-B14F-4D97-AF65-F5344CB8AC3E}">
        <p14:creationId xmlns:p14="http://schemas.microsoft.com/office/powerpoint/2010/main" val="6103179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
            <a:ext cx="12108581" cy="6756935"/>
          </a:xfrm>
        </p:spPr>
        <p:txBody>
          <a:bodyPr/>
          <a:lstStyle/>
          <a:p>
            <a:r>
              <a:rPr lang="en-US" sz="6600" dirty="0">
                <a:hlinkClick r:id="rId2"/>
              </a:rPr>
              <a:t>1 Thessalonians </a:t>
            </a:r>
            <a:r>
              <a:rPr lang="en-US" sz="6600" dirty="0" smtClean="0">
                <a:hlinkClick r:id="rId2"/>
              </a:rPr>
              <a:t>5:18</a:t>
            </a:r>
            <a:r>
              <a:rPr lang="en-US" sz="6600" dirty="0"/>
              <a:t/>
            </a:r>
            <a:br>
              <a:rPr lang="en-US" sz="6600" dirty="0"/>
            </a:br>
            <a:r>
              <a:rPr lang="en-US" sz="6600" dirty="0"/>
              <a:t>In every thing </a:t>
            </a:r>
            <a:r>
              <a:rPr lang="en-US" sz="6600" b="1" dirty="0"/>
              <a:t>give</a:t>
            </a:r>
            <a:r>
              <a:rPr lang="en-US" sz="6600" dirty="0"/>
              <a:t> </a:t>
            </a:r>
            <a:r>
              <a:rPr lang="en-US" sz="6600" b="1" dirty="0"/>
              <a:t>thanks</a:t>
            </a:r>
            <a:r>
              <a:rPr lang="en-US" sz="6600" dirty="0"/>
              <a:t>: </a:t>
            </a:r>
            <a:endParaRPr lang="en-US" sz="6600" dirty="0" smtClean="0"/>
          </a:p>
          <a:p>
            <a:r>
              <a:rPr lang="en-US" sz="6600" dirty="0" smtClean="0"/>
              <a:t>for </a:t>
            </a:r>
            <a:r>
              <a:rPr lang="en-US" sz="6600" dirty="0"/>
              <a:t>this is the will of God </a:t>
            </a:r>
            <a:r>
              <a:rPr lang="en-US" sz="6600" dirty="0" smtClean="0"/>
              <a:t>in</a:t>
            </a:r>
          </a:p>
          <a:p>
            <a:r>
              <a:rPr lang="en-US" sz="6600" dirty="0" smtClean="0"/>
              <a:t> </a:t>
            </a:r>
            <a:r>
              <a:rPr lang="en-US" sz="6600" dirty="0"/>
              <a:t>Christ Jesus concerning you.</a:t>
            </a:r>
          </a:p>
          <a:p>
            <a:endParaRPr lang="en-US" dirty="0"/>
          </a:p>
        </p:txBody>
      </p:sp>
    </p:spTree>
    <p:extLst>
      <p:ext uri="{BB962C8B-B14F-4D97-AF65-F5344CB8AC3E}">
        <p14:creationId xmlns:p14="http://schemas.microsoft.com/office/powerpoint/2010/main" val="156012206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solidFill>
                  <a:srgbClr val="7030A0"/>
                </a:solidFill>
              </a:rPr>
              <a:t>Isa. 55:6-11</a:t>
            </a:r>
            <a:endParaRPr lang="en-US" b="1" i="1" u="sng" dirty="0">
              <a:solidFill>
                <a:srgbClr val="7030A0"/>
              </a:solidFill>
            </a:endParaRPr>
          </a:p>
        </p:txBody>
      </p:sp>
      <p:sp>
        <p:nvSpPr>
          <p:cNvPr id="3" name="Content Placeholder 2"/>
          <p:cNvSpPr>
            <a:spLocks noGrp="1"/>
          </p:cNvSpPr>
          <p:nvPr>
            <p:ph idx="1"/>
          </p:nvPr>
        </p:nvSpPr>
        <p:spPr/>
        <p:txBody>
          <a:bodyPr/>
          <a:lstStyle/>
          <a:p>
            <a:r>
              <a:rPr lang="en-US" sz="4000" baseline="30000" dirty="0" smtClean="0"/>
              <a:t>6 </a:t>
            </a:r>
            <a:r>
              <a:rPr lang="en-US" sz="4000" dirty="0" smtClean="0"/>
              <a:t>Seek ye the </a:t>
            </a:r>
            <a:r>
              <a:rPr lang="en-US" sz="4000" cap="small" dirty="0" smtClean="0">
                <a:effectLst/>
              </a:rPr>
              <a:t>Lord</a:t>
            </a:r>
            <a:r>
              <a:rPr lang="en-US" sz="4000" dirty="0" smtClean="0"/>
              <a:t> while he may be found, call ye upon him while he is near:</a:t>
            </a:r>
          </a:p>
          <a:p>
            <a:r>
              <a:rPr lang="en-US" sz="4000" baseline="30000" dirty="0" smtClean="0"/>
              <a:t>7 </a:t>
            </a:r>
            <a:r>
              <a:rPr lang="en-US" sz="4000" dirty="0" smtClean="0"/>
              <a:t>Let the wicked forsake his way, and the unrighteous man his thoughts: and let him return unto the </a:t>
            </a:r>
            <a:r>
              <a:rPr lang="en-US" sz="4000" cap="small" dirty="0" smtClean="0">
                <a:effectLst/>
              </a:rPr>
              <a:t>Lord</a:t>
            </a:r>
            <a:r>
              <a:rPr lang="en-US" sz="4000" dirty="0" smtClean="0"/>
              <a:t>, and he will have mercy upon him; and to our God, for he will abundantly pardon.</a:t>
            </a:r>
          </a:p>
          <a:p>
            <a:endParaRPr lang="en-US" dirty="0"/>
          </a:p>
        </p:txBody>
      </p:sp>
    </p:spTree>
    <p:extLst>
      <p:ext uri="{BB962C8B-B14F-4D97-AF65-F5344CB8AC3E}">
        <p14:creationId xmlns:p14="http://schemas.microsoft.com/office/powerpoint/2010/main" val="50454031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lnSpcReduction="10000"/>
          </a:bodyPr>
          <a:lstStyle/>
          <a:p>
            <a:r>
              <a:rPr lang="en-US" sz="4000" baseline="30000" dirty="0" smtClean="0"/>
              <a:t>8 </a:t>
            </a:r>
            <a:r>
              <a:rPr lang="en-US" sz="4000" dirty="0" smtClean="0"/>
              <a:t>For my thoughts are not your thoughts, neither are your ways my ways, </a:t>
            </a:r>
            <a:r>
              <a:rPr lang="en-US" sz="4000" dirty="0" err="1" smtClean="0"/>
              <a:t>saith</a:t>
            </a:r>
            <a:r>
              <a:rPr lang="en-US" sz="4000" dirty="0" smtClean="0"/>
              <a:t> the </a:t>
            </a:r>
            <a:r>
              <a:rPr lang="en-US" sz="4000" cap="small" dirty="0" smtClean="0">
                <a:effectLst/>
              </a:rPr>
              <a:t>Lord</a:t>
            </a:r>
            <a:r>
              <a:rPr lang="en-US" sz="4000" dirty="0" smtClean="0"/>
              <a:t>.</a:t>
            </a:r>
          </a:p>
          <a:p>
            <a:r>
              <a:rPr lang="en-US" sz="4000" baseline="30000" dirty="0" smtClean="0"/>
              <a:t>9 </a:t>
            </a:r>
            <a:r>
              <a:rPr lang="en-US" sz="4000" dirty="0" smtClean="0"/>
              <a:t>For as the heavens are higher than the earth, so are my ways higher than your ways, and my thoughts than your thoughts.</a:t>
            </a:r>
          </a:p>
          <a:p>
            <a:r>
              <a:rPr lang="en-US" sz="4000" baseline="30000" dirty="0" smtClean="0"/>
              <a:t>10 </a:t>
            </a:r>
            <a:r>
              <a:rPr lang="en-US" sz="4000" dirty="0" smtClean="0"/>
              <a:t>For as the rain cometh down, and the snow from heaven, and </a:t>
            </a:r>
            <a:r>
              <a:rPr lang="en-US" sz="4000" dirty="0" err="1" smtClean="0"/>
              <a:t>returneth</a:t>
            </a:r>
            <a:r>
              <a:rPr lang="en-US" sz="4000" dirty="0" smtClean="0"/>
              <a:t> not thither, but </a:t>
            </a:r>
            <a:r>
              <a:rPr lang="en-US" sz="4000" dirty="0" err="1" smtClean="0"/>
              <a:t>watereth</a:t>
            </a:r>
            <a:r>
              <a:rPr lang="en-US" sz="4000" dirty="0" smtClean="0"/>
              <a:t> the earth, and </a:t>
            </a:r>
            <a:r>
              <a:rPr lang="en-US" sz="4000" dirty="0" err="1" smtClean="0"/>
              <a:t>maketh</a:t>
            </a:r>
            <a:r>
              <a:rPr lang="en-US" sz="4000" dirty="0" smtClean="0"/>
              <a:t> it bring forth and bud, that it may give seed to the sower, and bread to the eater:</a:t>
            </a:r>
          </a:p>
          <a:p>
            <a:r>
              <a:rPr lang="en-US" sz="4000" baseline="30000" dirty="0" smtClean="0"/>
              <a:t>11 </a:t>
            </a:r>
            <a:r>
              <a:rPr lang="en-US" sz="4000" dirty="0" smtClean="0"/>
              <a:t>So shall my word be that </a:t>
            </a:r>
            <a:r>
              <a:rPr lang="en-US" sz="4000" dirty="0" err="1" smtClean="0"/>
              <a:t>goeth</a:t>
            </a:r>
            <a:r>
              <a:rPr lang="en-US" sz="4000" dirty="0" smtClean="0"/>
              <a:t> forth out of my mouth: it shall not return unto me void, but it shall accomplish that which I please, and it shall prosper in the thing whereto I sent it</a:t>
            </a:r>
          </a:p>
          <a:p>
            <a:endParaRPr lang="en-US" dirty="0"/>
          </a:p>
        </p:txBody>
      </p:sp>
    </p:spTree>
    <p:extLst>
      <p:ext uri="{BB962C8B-B14F-4D97-AF65-F5344CB8AC3E}">
        <p14:creationId xmlns:p14="http://schemas.microsoft.com/office/powerpoint/2010/main" val="489972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28" y="240632"/>
            <a:ext cx="11993078" cy="5936331"/>
          </a:xfrm>
        </p:spPr>
        <p:txBody>
          <a:bodyPr>
            <a:normAutofit/>
          </a:bodyPr>
          <a:lstStyle/>
          <a:p>
            <a:r>
              <a:rPr lang="en-US" sz="6600" b="1" dirty="0" smtClean="0"/>
              <a:t>1.  Give God thanks for the glorious invitation</a:t>
            </a:r>
          </a:p>
          <a:p>
            <a:r>
              <a:rPr lang="en-US" sz="6600" b="1" dirty="0" smtClean="0"/>
              <a:t>To be forgiven     Isa. 55:6-7</a:t>
            </a:r>
            <a:endParaRPr lang="en-US" sz="6600" b="1" dirty="0"/>
          </a:p>
        </p:txBody>
      </p:sp>
    </p:spTree>
    <p:extLst>
      <p:ext uri="{BB962C8B-B14F-4D97-AF65-F5344CB8AC3E}">
        <p14:creationId xmlns:p14="http://schemas.microsoft.com/office/powerpoint/2010/main" val="297502374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431" y="227831"/>
            <a:ext cx="11867148" cy="6442476"/>
          </a:xfrm>
        </p:spPr>
        <p:txBody>
          <a:bodyPr>
            <a:normAutofit/>
          </a:bodyPr>
          <a:lstStyle/>
          <a:p>
            <a:r>
              <a:rPr lang="en-US" sz="7200" b="1" dirty="0" smtClean="0"/>
              <a:t>2.  Give God thanks for the Glorious Ways of God.  </a:t>
            </a:r>
            <a:endParaRPr lang="en-US" sz="7200" b="1" dirty="0"/>
          </a:p>
          <a:p>
            <a:r>
              <a:rPr lang="en-US" sz="7200" b="1" dirty="0" smtClean="0"/>
              <a:t>     Isa. 55:8-9</a:t>
            </a:r>
            <a:endParaRPr lang="en-US" sz="7200" b="1" dirty="0"/>
          </a:p>
        </p:txBody>
      </p:sp>
    </p:spTree>
    <p:extLst>
      <p:ext uri="{BB962C8B-B14F-4D97-AF65-F5344CB8AC3E}">
        <p14:creationId xmlns:p14="http://schemas.microsoft.com/office/powerpoint/2010/main" val="2680558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379" y="182880"/>
            <a:ext cx="11858324" cy="6535554"/>
          </a:xfrm>
        </p:spPr>
        <p:txBody>
          <a:bodyPr>
            <a:normAutofit/>
          </a:bodyPr>
          <a:lstStyle/>
          <a:p>
            <a:r>
              <a:rPr lang="en-US" sz="7200" b="1" dirty="0" smtClean="0"/>
              <a:t>3.  Give God thanks for the</a:t>
            </a:r>
          </a:p>
          <a:p>
            <a:r>
              <a:rPr lang="en-US" sz="7200" b="1" dirty="0" smtClean="0"/>
              <a:t>                       </a:t>
            </a:r>
            <a:r>
              <a:rPr lang="en-US" sz="7200" b="1" dirty="0"/>
              <a:t>g</a:t>
            </a:r>
            <a:r>
              <a:rPr lang="en-US" sz="7200" b="1" dirty="0" smtClean="0"/>
              <a:t>lorious</a:t>
            </a:r>
          </a:p>
          <a:p>
            <a:r>
              <a:rPr lang="en-US" sz="7200" b="1" dirty="0" smtClean="0"/>
              <a:t>Operation of the word of God.  Isa. 55:10-11</a:t>
            </a:r>
            <a:endParaRPr lang="en-US" sz="7200" b="1" dirty="0"/>
          </a:p>
        </p:txBody>
      </p:sp>
    </p:spTree>
    <p:extLst>
      <p:ext uri="{BB962C8B-B14F-4D97-AF65-F5344CB8AC3E}">
        <p14:creationId xmlns:p14="http://schemas.microsoft.com/office/powerpoint/2010/main" val="429230841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28" y="240632"/>
            <a:ext cx="11993078" cy="5936331"/>
          </a:xfrm>
        </p:spPr>
        <p:txBody>
          <a:bodyPr>
            <a:normAutofit/>
          </a:bodyPr>
          <a:lstStyle/>
          <a:p>
            <a:r>
              <a:rPr lang="en-US" sz="6600" b="1" dirty="0" smtClean="0"/>
              <a:t>1.  Give God thanks for the glorious invitation</a:t>
            </a:r>
          </a:p>
          <a:p>
            <a:r>
              <a:rPr lang="en-US" sz="6600" b="1" dirty="0" smtClean="0"/>
              <a:t>To be forgiven     Isa. 55:6-7</a:t>
            </a:r>
            <a:endParaRPr lang="en-US" sz="6600" b="1" dirty="0"/>
          </a:p>
        </p:txBody>
      </p:sp>
    </p:spTree>
    <p:extLst>
      <p:ext uri="{BB962C8B-B14F-4D97-AF65-F5344CB8AC3E}">
        <p14:creationId xmlns:p14="http://schemas.microsoft.com/office/powerpoint/2010/main" val="2493893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r>
              <a:rPr lang="en-US" sz="3600" dirty="0" smtClean="0"/>
              <a:t>I Thess. 5:14-18</a:t>
            </a:r>
          </a:p>
          <a:p>
            <a:r>
              <a:rPr lang="en-US" sz="3600" dirty="0" smtClean="0"/>
              <a:t> </a:t>
            </a:r>
            <a:r>
              <a:rPr lang="en-US" sz="3600" baseline="30000" dirty="0"/>
              <a:t>14 </a:t>
            </a:r>
            <a:r>
              <a:rPr lang="en-US" sz="3600" dirty="0"/>
              <a:t>Now we exhort you, brethren, warn them that are unruly, comfort the feebleminded, support the weak, be patient toward all men.</a:t>
            </a:r>
          </a:p>
          <a:p>
            <a:r>
              <a:rPr lang="en-US" sz="3600" baseline="30000" dirty="0"/>
              <a:t>15 </a:t>
            </a:r>
            <a:r>
              <a:rPr lang="en-US" sz="3600" dirty="0"/>
              <a:t>See that </a:t>
            </a:r>
            <a:r>
              <a:rPr lang="en-US" sz="3600" b="1" dirty="0"/>
              <a:t>none render evil </a:t>
            </a:r>
            <a:r>
              <a:rPr lang="en-US" sz="3600" dirty="0"/>
              <a:t>for evil unto any man; but ever follow that which is good, both among yourselves, and to all men.</a:t>
            </a:r>
          </a:p>
          <a:p>
            <a:r>
              <a:rPr lang="en-US" sz="3600" baseline="30000" dirty="0"/>
              <a:t>16 </a:t>
            </a:r>
            <a:r>
              <a:rPr lang="en-US" sz="3600" dirty="0"/>
              <a:t>Rejoice evermore.</a:t>
            </a:r>
          </a:p>
          <a:p>
            <a:r>
              <a:rPr lang="en-US" sz="3600" baseline="30000" dirty="0"/>
              <a:t>17 </a:t>
            </a:r>
            <a:r>
              <a:rPr lang="en-US" sz="3600" dirty="0"/>
              <a:t>Pray without ceasing.</a:t>
            </a:r>
          </a:p>
          <a:p>
            <a:r>
              <a:rPr lang="en-US" sz="3600" b="1" u="sng" baseline="30000" dirty="0">
                <a:solidFill>
                  <a:srgbClr val="FF0000"/>
                </a:solidFill>
              </a:rPr>
              <a:t>18 </a:t>
            </a:r>
            <a:r>
              <a:rPr lang="en-US" sz="3600" b="1" u="sng" dirty="0">
                <a:solidFill>
                  <a:srgbClr val="FF0000"/>
                </a:solidFill>
              </a:rPr>
              <a:t>In every thing give thanks: for this is the will of God in Christ Jesus concerning you.</a:t>
            </a:r>
          </a:p>
          <a:p>
            <a:endParaRPr lang="en-US" dirty="0"/>
          </a:p>
        </p:txBody>
      </p:sp>
    </p:spTree>
    <p:extLst>
      <p:ext uri="{BB962C8B-B14F-4D97-AF65-F5344CB8AC3E}">
        <p14:creationId xmlns:p14="http://schemas.microsoft.com/office/powerpoint/2010/main" val="46807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p:cTn id="2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solidFill>
                  <a:srgbClr val="7030A0"/>
                </a:solidFill>
              </a:rPr>
              <a:t>Isa. 55:6-11</a:t>
            </a:r>
            <a:endParaRPr lang="en-US" b="1" i="1" u="sng" dirty="0">
              <a:solidFill>
                <a:srgbClr val="7030A0"/>
              </a:solidFill>
            </a:endParaRPr>
          </a:p>
        </p:txBody>
      </p:sp>
      <p:sp>
        <p:nvSpPr>
          <p:cNvPr id="3" name="Content Placeholder 2"/>
          <p:cNvSpPr>
            <a:spLocks noGrp="1"/>
          </p:cNvSpPr>
          <p:nvPr>
            <p:ph idx="1"/>
          </p:nvPr>
        </p:nvSpPr>
        <p:spPr/>
        <p:txBody>
          <a:bodyPr/>
          <a:lstStyle/>
          <a:p>
            <a:r>
              <a:rPr lang="en-US" sz="4000" baseline="30000" dirty="0" smtClean="0"/>
              <a:t>6 </a:t>
            </a:r>
            <a:r>
              <a:rPr lang="en-US" sz="4000" dirty="0" smtClean="0"/>
              <a:t>Seek ye the </a:t>
            </a:r>
            <a:r>
              <a:rPr lang="en-US" sz="4000" cap="small" dirty="0" smtClean="0">
                <a:effectLst/>
              </a:rPr>
              <a:t>Lord</a:t>
            </a:r>
            <a:r>
              <a:rPr lang="en-US" sz="4000" dirty="0" smtClean="0"/>
              <a:t> while he may be found, call ye upon him while he is near:</a:t>
            </a:r>
          </a:p>
          <a:p>
            <a:r>
              <a:rPr lang="en-US" sz="4000" baseline="30000" dirty="0" smtClean="0"/>
              <a:t>7 </a:t>
            </a:r>
            <a:r>
              <a:rPr lang="en-US" sz="4000" dirty="0" smtClean="0"/>
              <a:t>Let the wicked forsake his way, and the unrighteous man his thoughts: and let him return unto the </a:t>
            </a:r>
            <a:r>
              <a:rPr lang="en-US" sz="4000" cap="small" dirty="0" smtClean="0">
                <a:effectLst/>
              </a:rPr>
              <a:t>Lord</a:t>
            </a:r>
            <a:r>
              <a:rPr lang="en-US" sz="4000" dirty="0" smtClean="0"/>
              <a:t>, and he will have mercy upon him; and to our God, for he will abundantly pardon.</a:t>
            </a:r>
          </a:p>
          <a:p>
            <a:endParaRPr lang="en-US" dirty="0"/>
          </a:p>
        </p:txBody>
      </p:sp>
    </p:spTree>
    <p:extLst>
      <p:ext uri="{BB962C8B-B14F-4D97-AF65-F5344CB8AC3E}">
        <p14:creationId xmlns:p14="http://schemas.microsoft.com/office/powerpoint/2010/main" val="223553125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431" y="227831"/>
            <a:ext cx="11867148" cy="6442476"/>
          </a:xfrm>
        </p:spPr>
        <p:txBody>
          <a:bodyPr>
            <a:normAutofit/>
          </a:bodyPr>
          <a:lstStyle/>
          <a:p>
            <a:r>
              <a:rPr lang="en-US" sz="7200" b="1" dirty="0" smtClean="0"/>
              <a:t>2.  Give God thanks for the Glorious Ways of God.  </a:t>
            </a:r>
            <a:endParaRPr lang="en-US" sz="7200" b="1" dirty="0"/>
          </a:p>
          <a:p>
            <a:r>
              <a:rPr lang="en-US" sz="7200" b="1" dirty="0" smtClean="0"/>
              <a:t>     Isa. 55:8-9</a:t>
            </a:r>
            <a:endParaRPr lang="en-US" sz="7200" b="1" dirty="0"/>
          </a:p>
        </p:txBody>
      </p:sp>
    </p:spTree>
    <p:extLst>
      <p:ext uri="{BB962C8B-B14F-4D97-AF65-F5344CB8AC3E}">
        <p14:creationId xmlns:p14="http://schemas.microsoft.com/office/powerpoint/2010/main" val="15109717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The Great Difference between God and Man</a:t>
            </a:r>
            <a:endParaRPr lang="en-US" b="1" dirty="0">
              <a:solidFill>
                <a:srgbClr val="002060"/>
              </a:solidFill>
            </a:endParaRPr>
          </a:p>
        </p:txBody>
      </p:sp>
      <p:sp>
        <p:nvSpPr>
          <p:cNvPr id="3" name="Content Placeholder 2"/>
          <p:cNvSpPr>
            <a:spLocks noGrp="1"/>
          </p:cNvSpPr>
          <p:nvPr>
            <p:ph idx="1"/>
          </p:nvPr>
        </p:nvSpPr>
        <p:spPr/>
        <p:txBody>
          <a:bodyPr>
            <a:normAutofit fontScale="92500" lnSpcReduction="20000"/>
          </a:bodyPr>
          <a:lstStyle/>
          <a:p>
            <a:r>
              <a:rPr lang="en-US" sz="4000" dirty="0" smtClean="0"/>
              <a:t>Thoughts</a:t>
            </a:r>
          </a:p>
          <a:p>
            <a:r>
              <a:rPr lang="en-US" sz="4000" dirty="0"/>
              <a:t> </a:t>
            </a:r>
            <a:r>
              <a:rPr lang="en-US" sz="4000" dirty="0" smtClean="0"/>
              <a:t>       My Thoughts</a:t>
            </a:r>
          </a:p>
          <a:p>
            <a:r>
              <a:rPr lang="en-US" sz="4000" dirty="0"/>
              <a:t> </a:t>
            </a:r>
            <a:r>
              <a:rPr lang="en-US" sz="4000" dirty="0" smtClean="0"/>
              <a:t>       Your Thoughts</a:t>
            </a:r>
          </a:p>
          <a:p>
            <a:endParaRPr lang="en-US" dirty="0"/>
          </a:p>
          <a:p>
            <a:endParaRPr lang="en-US" dirty="0" smtClean="0"/>
          </a:p>
          <a:p>
            <a:r>
              <a:rPr lang="en-US" sz="4300" dirty="0" smtClean="0"/>
              <a:t>Ways</a:t>
            </a:r>
          </a:p>
          <a:p>
            <a:r>
              <a:rPr lang="en-US" sz="4300" dirty="0"/>
              <a:t> </a:t>
            </a:r>
            <a:r>
              <a:rPr lang="en-US" sz="4300" dirty="0" smtClean="0"/>
              <a:t>       My Ways</a:t>
            </a:r>
          </a:p>
          <a:p>
            <a:r>
              <a:rPr lang="en-US" sz="4300" dirty="0"/>
              <a:t> </a:t>
            </a:r>
            <a:r>
              <a:rPr lang="en-US" sz="4300" dirty="0" smtClean="0"/>
              <a:t>       Your Ways</a:t>
            </a:r>
            <a:endParaRPr lang="en-US" sz="4300" dirty="0"/>
          </a:p>
        </p:txBody>
      </p:sp>
    </p:spTree>
    <p:extLst>
      <p:ext uri="{BB962C8B-B14F-4D97-AF65-F5344CB8AC3E}">
        <p14:creationId xmlns:p14="http://schemas.microsoft.com/office/powerpoint/2010/main" val="66790136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00B050"/>
                </a:solidFill>
              </a:rPr>
              <a:t>Demonstration of God’s Goodness</a:t>
            </a:r>
            <a:endParaRPr lang="en-US" b="1" u="sng" dirty="0">
              <a:solidFill>
                <a:srgbClr val="00B050"/>
              </a:solidFill>
            </a:endParaRPr>
          </a:p>
        </p:txBody>
      </p:sp>
      <p:sp>
        <p:nvSpPr>
          <p:cNvPr id="3" name="Content Placeholder 2"/>
          <p:cNvSpPr>
            <a:spLocks noGrp="1"/>
          </p:cNvSpPr>
          <p:nvPr>
            <p:ph idx="1"/>
          </p:nvPr>
        </p:nvSpPr>
        <p:spPr>
          <a:xfrm>
            <a:off x="154005" y="1347538"/>
            <a:ext cx="11954576" cy="5510462"/>
          </a:xfrm>
        </p:spPr>
        <p:txBody>
          <a:bodyPr>
            <a:normAutofit/>
          </a:bodyPr>
          <a:lstStyle/>
          <a:p>
            <a:r>
              <a:rPr lang="en-US" sz="4000" b="1" dirty="0" smtClean="0"/>
              <a:t>For as the rain cometh down,</a:t>
            </a:r>
          </a:p>
          <a:p>
            <a:r>
              <a:rPr lang="en-US" sz="4000" b="1" dirty="0" smtClean="0"/>
              <a:t>And the snow from heaven,</a:t>
            </a:r>
          </a:p>
          <a:p>
            <a:r>
              <a:rPr lang="en-US" sz="4000" b="1" dirty="0"/>
              <a:t> </a:t>
            </a:r>
            <a:r>
              <a:rPr lang="en-US" sz="4000" b="1" dirty="0" smtClean="0"/>
              <a:t>  And </a:t>
            </a:r>
            <a:r>
              <a:rPr lang="en-US" sz="4000" b="1" dirty="0" err="1" smtClean="0"/>
              <a:t>returneth</a:t>
            </a:r>
            <a:r>
              <a:rPr lang="en-US" sz="4000" b="1" dirty="0" smtClean="0"/>
              <a:t> not again</a:t>
            </a:r>
          </a:p>
          <a:p>
            <a:r>
              <a:rPr lang="en-US" sz="4000" b="1" dirty="0"/>
              <a:t> </a:t>
            </a:r>
            <a:r>
              <a:rPr lang="en-US" sz="4000" b="1" dirty="0" smtClean="0"/>
              <a:t>  But </a:t>
            </a:r>
            <a:r>
              <a:rPr lang="en-US" sz="4000" b="1" dirty="0" err="1" smtClean="0"/>
              <a:t>Watereth</a:t>
            </a:r>
            <a:r>
              <a:rPr lang="en-US" sz="4000" b="1" dirty="0" smtClean="0"/>
              <a:t> the earth</a:t>
            </a:r>
          </a:p>
          <a:p>
            <a:r>
              <a:rPr lang="en-US" sz="4000" b="1" dirty="0"/>
              <a:t> </a:t>
            </a:r>
            <a:r>
              <a:rPr lang="en-US" sz="4000" b="1" dirty="0" smtClean="0"/>
              <a:t>      That it may bring forth seed to the sower</a:t>
            </a:r>
          </a:p>
          <a:p>
            <a:r>
              <a:rPr lang="en-US" sz="4000" b="1" dirty="0"/>
              <a:t> </a:t>
            </a:r>
            <a:r>
              <a:rPr lang="en-US" sz="4000" b="1" dirty="0" smtClean="0"/>
              <a:t>      And bread to the eater</a:t>
            </a:r>
            <a:endParaRPr lang="en-US" sz="4000" b="1" dirty="0"/>
          </a:p>
        </p:txBody>
      </p:sp>
    </p:spTree>
    <p:extLst>
      <p:ext uri="{BB962C8B-B14F-4D97-AF65-F5344CB8AC3E}">
        <p14:creationId xmlns:p14="http://schemas.microsoft.com/office/powerpoint/2010/main" val="23002163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379" y="182880"/>
            <a:ext cx="11858324" cy="6535554"/>
          </a:xfrm>
        </p:spPr>
        <p:txBody>
          <a:bodyPr>
            <a:normAutofit/>
          </a:bodyPr>
          <a:lstStyle/>
          <a:p>
            <a:r>
              <a:rPr lang="en-US" sz="7200" b="1" dirty="0" smtClean="0"/>
              <a:t>3.  Give God thanks for the</a:t>
            </a:r>
          </a:p>
          <a:p>
            <a:r>
              <a:rPr lang="en-US" sz="7200" b="1" dirty="0" smtClean="0"/>
              <a:t>                       </a:t>
            </a:r>
            <a:r>
              <a:rPr lang="en-US" sz="7200" b="1" dirty="0"/>
              <a:t>g</a:t>
            </a:r>
            <a:r>
              <a:rPr lang="en-US" sz="7200" b="1" dirty="0" smtClean="0"/>
              <a:t>lorious</a:t>
            </a:r>
          </a:p>
          <a:p>
            <a:r>
              <a:rPr lang="en-US" sz="7200" b="1" dirty="0" smtClean="0"/>
              <a:t>Operation of the word of God.  Isa. 55:10-11</a:t>
            </a:r>
            <a:endParaRPr lang="en-US" sz="7200" b="1" dirty="0"/>
          </a:p>
        </p:txBody>
      </p:sp>
    </p:spTree>
    <p:extLst>
      <p:ext uri="{BB962C8B-B14F-4D97-AF65-F5344CB8AC3E}">
        <p14:creationId xmlns:p14="http://schemas.microsoft.com/office/powerpoint/2010/main" val="334486576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b="1" u="sng" dirty="0" smtClean="0">
                <a:solidFill>
                  <a:srgbClr val="002060"/>
                </a:solidFill>
              </a:rPr>
              <a:t>So…shall my word be that </a:t>
            </a:r>
            <a:r>
              <a:rPr lang="en-US" b="1" u="sng" dirty="0" err="1" smtClean="0">
                <a:solidFill>
                  <a:srgbClr val="002060"/>
                </a:solidFill>
              </a:rPr>
              <a:t>goeth</a:t>
            </a:r>
            <a:r>
              <a:rPr lang="en-US" b="1" u="sng" dirty="0" smtClean="0">
                <a:solidFill>
                  <a:srgbClr val="002060"/>
                </a:solidFill>
              </a:rPr>
              <a:t> forth</a:t>
            </a:r>
            <a:br>
              <a:rPr lang="en-US" b="1" u="sng" dirty="0" smtClean="0">
                <a:solidFill>
                  <a:srgbClr val="002060"/>
                </a:solidFill>
              </a:rPr>
            </a:br>
            <a:r>
              <a:rPr lang="en-US" b="1" u="sng" dirty="0" smtClean="0">
                <a:solidFill>
                  <a:srgbClr val="002060"/>
                </a:solidFill>
              </a:rPr>
              <a:t>out of my mouth</a:t>
            </a:r>
            <a:endParaRPr lang="en-US" b="1" u="sng" dirty="0">
              <a:solidFill>
                <a:srgbClr val="002060"/>
              </a:solidFill>
            </a:endParaRPr>
          </a:p>
        </p:txBody>
      </p:sp>
      <p:sp>
        <p:nvSpPr>
          <p:cNvPr id="3" name="Content Placeholder 2"/>
          <p:cNvSpPr>
            <a:spLocks noGrp="1"/>
          </p:cNvSpPr>
          <p:nvPr>
            <p:ph idx="1"/>
          </p:nvPr>
        </p:nvSpPr>
        <p:spPr>
          <a:xfrm>
            <a:off x="0" y="1325563"/>
            <a:ext cx="12012328" cy="5032375"/>
          </a:xfrm>
        </p:spPr>
        <p:txBody>
          <a:bodyPr>
            <a:normAutofit/>
          </a:bodyPr>
          <a:lstStyle/>
          <a:p>
            <a:r>
              <a:rPr lang="en-US" sz="4000" dirty="0" smtClean="0"/>
              <a:t>The word that </a:t>
            </a:r>
            <a:r>
              <a:rPr lang="en-US" sz="4000" dirty="0" err="1" smtClean="0"/>
              <a:t>goeth</a:t>
            </a:r>
            <a:r>
              <a:rPr lang="en-US" sz="4000" dirty="0" smtClean="0"/>
              <a:t> forth out of God’s mouth….</a:t>
            </a:r>
          </a:p>
          <a:p>
            <a:r>
              <a:rPr lang="en-US" sz="4000" dirty="0"/>
              <a:t> </a:t>
            </a:r>
            <a:r>
              <a:rPr lang="en-US" sz="4000" dirty="0" smtClean="0"/>
              <a:t>    Don’t Add it, don’t take away from it.</a:t>
            </a:r>
          </a:p>
          <a:p>
            <a:r>
              <a:rPr lang="en-US" sz="4000" dirty="0"/>
              <a:t> </a:t>
            </a:r>
            <a:r>
              <a:rPr lang="en-US" sz="4000" dirty="0" smtClean="0"/>
              <a:t>       Prov. 30:5-6</a:t>
            </a:r>
          </a:p>
          <a:p>
            <a:r>
              <a:rPr lang="en-US" sz="4000" dirty="0"/>
              <a:t> </a:t>
            </a:r>
            <a:r>
              <a:rPr lang="en-US" sz="4000" dirty="0" smtClean="0"/>
              <a:t>       Rev. 22:18-19</a:t>
            </a:r>
          </a:p>
          <a:p>
            <a:r>
              <a:rPr lang="en-US" sz="4000" dirty="0"/>
              <a:t> </a:t>
            </a:r>
            <a:r>
              <a:rPr lang="en-US" sz="4000" dirty="0" smtClean="0"/>
              <a:t>       2 John 9</a:t>
            </a:r>
          </a:p>
          <a:p>
            <a:r>
              <a:rPr lang="en-US" sz="4000" dirty="0"/>
              <a:t> </a:t>
            </a:r>
            <a:r>
              <a:rPr lang="en-US" sz="4000" dirty="0" smtClean="0"/>
              <a:t>        Matt. 4:4</a:t>
            </a:r>
            <a:endParaRPr lang="en-US" sz="4000" dirty="0"/>
          </a:p>
        </p:txBody>
      </p:sp>
    </p:spTree>
    <p:extLst>
      <p:ext uri="{BB962C8B-B14F-4D97-AF65-F5344CB8AC3E}">
        <p14:creationId xmlns:p14="http://schemas.microsoft.com/office/powerpoint/2010/main" val="259369781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054" y="-1"/>
            <a:ext cx="12094946" cy="6785811"/>
          </a:xfrm>
        </p:spPr>
        <p:txBody>
          <a:bodyPr/>
          <a:lstStyle/>
          <a:p>
            <a:r>
              <a:rPr lang="en-US" sz="4800" b="1" dirty="0" smtClean="0"/>
              <a:t>  It shall prosper in the thing that I sent it.</a:t>
            </a:r>
          </a:p>
          <a:p>
            <a:r>
              <a:rPr lang="en-US" sz="4800" b="1" dirty="0" smtClean="0"/>
              <a:t>         There is never a time when it does not do what He says it will do.</a:t>
            </a:r>
          </a:p>
          <a:p>
            <a:r>
              <a:rPr lang="en-US" sz="4800" b="1" dirty="0" smtClean="0"/>
              <a:t>                 Ill.   2 Tim. 4:2-4</a:t>
            </a:r>
          </a:p>
          <a:p>
            <a:r>
              <a:rPr lang="en-US" sz="4800" b="1" dirty="0" smtClean="0"/>
              <a:t>                        Jude 3</a:t>
            </a:r>
          </a:p>
          <a:p>
            <a:endParaRPr lang="en-US" dirty="0"/>
          </a:p>
        </p:txBody>
      </p:sp>
    </p:spTree>
    <p:extLst>
      <p:ext uri="{BB962C8B-B14F-4D97-AF65-F5344CB8AC3E}">
        <p14:creationId xmlns:p14="http://schemas.microsoft.com/office/powerpoint/2010/main" val="96233041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US" sz="4800" b="1" i="1" u="sng" dirty="0" smtClean="0">
                <a:solidFill>
                  <a:srgbClr val="00B050"/>
                </a:solidFill>
              </a:rPr>
              <a:t>Guaranteed promise:</a:t>
            </a:r>
            <a:endParaRPr lang="en-US" sz="4800" b="1" i="1" u="sng" dirty="0">
              <a:solidFill>
                <a:srgbClr val="00B050"/>
              </a:solidFill>
            </a:endParaRPr>
          </a:p>
        </p:txBody>
      </p:sp>
      <p:sp>
        <p:nvSpPr>
          <p:cNvPr id="3" name="Content Placeholder 2"/>
          <p:cNvSpPr>
            <a:spLocks noGrp="1"/>
          </p:cNvSpPr>
          <p:nvPr>
            <p:ph idx="1"/>
          </p:nvPr>
        </p:nvSpPr>
        <p:spPr>
          <a:xfrm>
            <a:off x="67377" y="1309036"/>
            <a:ext cx="12050829" cy="5548964"/>
          </a:xfrm>
        </p:spPr>
        <p:txBody>
          <a:bodyPr>
            <a:normAutofit/>
          </a:bodyPr>
          <a:lstStyle/>
          <a:p>
            <a:r>
              <a:rPr lang="en-US" sz="4300" dirty="0" smtClean="0"/>
              <a:t>1.  It shall accomplish that which I please</a:t>
            </a:r>
          </a:p>
          <a:p>
            <a:r>
              <a:rPr lang="en-US" sz="4300" dirty="0" smtClean="0"/>
              <a:t>God’s truth is astonishing…what it can do.</a:t>
            </a:r>
          </a:p>
          <a:p>
            <a:r>
              <a:rPr lang="en-US" sz="4300" dirty="0"/>
              <a:t> </a:t>
            </a:r>
            <a:r>
              <a:rPr lang="en-US" sz="4300" dirty="0" smtClean="0"/>
              <a:t>  </a:t>
            </a:r>
            <a:r>
              <a:rPr lang="en-US" sz="4300" dirty="0" err="1" smtClean="0"/>
              <a:t>a.Make</a:t>
            </a:r>
            <a:r>
              <a:rPr lang="en-US" sz="4300" dirty="0" smtClean="0"/>
              <a:t> you free.  John 8:32;  no longer a</a:t>
            </a:r>
          </a:p>
          <a:p>
            <a:r>
              <a:rPr lang="en-US" sz="4300" dirty="0"/>
              <a:t> </a:t>
            </a:r>
            <a:r>
              <a:rPr lang="en-US" sz="4300" dirty="0" smtClean="0"/>
              <a:t>                      slave.   Rom. 6:16-18..</a:t>
            </a:r>
          </a:p>
          <a:p>
            <a:r>
              <a:rPr lang="en-US" sz="4300" dirty="0" smtClean="0"/>
              <a:t>  God be thanked, you were the servants of sin, but have obeyed from the heart that form of doctrine delivered unto  you. Being then made free from sin, you became the servants of righteousness.</a:t>
            </a:r>
          </a:p>
          <a:p>
            <a:endParaRPr lang="en-US" dirty="0"/>
          </a:p>
        </p:txBody>
      </p:sp>
    </p:spTree>
    <p:extLst>
      <p:ext uri="{BB962C8B-B14F-4D97-AF65-F5344CB8AC3E}">
        <p14:creationId xmlns:p14="http://schemas.microsoft.com/office/powerpoint/2010/main" val="282811279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power in God’s word…we give thanks</a:t>
            </a:r>
            <a:endParaRPr lang="en-US" b="1"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04928532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grace given us in Jesus Christ…we give God thanks</a:t>
            </a:r>
            <a:endParaRPr lang="en-US" b="1"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13735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800" b="1" dirty="0" smtClean="0"/>
              <a:t>#2</a:t>
            </a:r>
            <a:endParaRPr lang="en-US" sz="8800" b="1" dirty="0"/>
          </a:p>
        </p:txBody>
      </p:sp>
      <p:sp>
        <p:nvSpPr>
          <p:cNvPr id="3" name="Content Placeholder 2"/>
          <p:cNvSpPr>
            <a:spLocks noGrp="1"/>
          </p:cNvSpPr>
          <p:nvPr>
            <p:ph idx="1"/>
          </p:nvPr>
        </p:nvSpPr>
        <p:spPr/>
        <p:txBody>
          <a:bodyPr>
            <a:normAutofit/>
          </a:bodyPr>
          <a:lstStyle/>
          <a:p>
            <a:r>
              <a:rPr lang="en-US" sz="4400" dirty="0" smtClean="0"/>
              <a:t>To Whom Shall we Give Thanks?</a:t>
            </a:r>
            <a:endParaRPr lang="en-US" sz="4400" dirty="0"/>
          </a:p>
        </p:txBody>
      </p:sp>
    </p:spTree>
    <p:extLst>
      <p:ext uri="{BB962C8B-B14F-4D97-AF65-F5344CB8AC3E}">
        <p14:creationId xmlns:p14="http://schemas.microsoft.com/office/powerpoint/2010/main" val="302407377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The circumstances that we have in Jesus,</a:t>
            </a:r>
            <a:br>
              <a:rPr lang="en-US" b="1" dirty="0" smtClean="0">
                <a:solidFill>
                  <a:srgbClr val="00B050"/>
                </a:solidFill>
              </a:rPr>
            </a:br>
            <a:r>
              <a:rPr lang="en-US" b="1" dirty="0" smtClean="0">
                <a:solidFill>
                  <a:srgbClr val="00B050"/>
                </a:solidFill>
              </a:rPr>
              <a:t>makes us humble with thanks</a:t>
            </a:r>
            <a:endParaRPr lang="en-US" b="1" dirty="0">
              <a:solidFill>
                <a:srgbClr val="00B050"/>
              </a:solidFill>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98164744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The outcome of our lives…We give God</a:t>
            </a:r>
            <a:br>
              <a:rPr lang="en-US" b="1" dirty="0" smtClean="0">
                <a:solidFill>
                  <a:srgbClr val="00B050"/>
                </a:solidFill>
              </a:rPr>
            </a:br>
            <a:r>
              <a:rPr lang="en-US" b="1" dirty="0" smtClean="0">
                <a:solidFill>
                  <a:srgbClr val="00B050"/>
                </a:solidFill>
              </a:rPr>
              <a:t>thanks</a:t>
            </a:r>
            <a:endParaRPr lang="en-US" b="1" dirty="0">
              <a:solidFill>
                <a:srgbClr val="00B050"/>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4633011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The people who God has given us to touch</a:t>
            </a:r>
            <a:br>
              <a:rPr lang="en-US" sz="4800" b="1" dirty="0" smtClean="0"/>
            </a:br>
            <a:r>
              <a:rPr lang="en-US" sz="4800" b="1" dirty="0" smtClean="0"/>
              <a:t>our lives, we give God thanks..</a:t>
            </a:r>
            <a:endParaRPr lang="en-US" sz="4800" b="1" dirty="0"/>
          </a:p>
        </p:txBody>
      </p:sp>
      <p:sp>
        <p:nvSpPr>
          <p:cNvPr id="3" name="Content Placeholder 2"/>
          <p:cNvSpPr>
            <a:spLocks noGrp="1"/>
          </p:cNvSpPr>
          <p:nvPr>
            <p:ph idx="1"/>
          </p:nvPr>
        </p:nvSpPr>
        <p:spPr/>
        <p:txBody>
          <a:bodyPr/>
          <a:lstStyle/>
          <a:p>
            <a:r>
              <a:rPr lang="en-US" dirty="0" smtClean="0"/>
              <a:t>Paul was so thankful for Timothy</a:t>
            </a:r>
          </a:p>
          <a:p>
            <a:r>
              <a:rPr lang="en-US" dirty="0" smtClean="0"/>
              <a:t>The Philippians (church who sent once and </a:t>
            </a:r>
          </a:p>
          <a:p>
            <a:r>
              <a:rPr lang="en-US" dirty="0" smtClean="0"/>
              <a:t>again unto his necessities)</a:t>
            </a:r>
          </a:p>
          <a:p>
            <a:endParaRPr lang="en-US" dirty="0"/>
          </a:p>
          <a:p>
            <a:r>
              <a:rPr lang="en-US" dirty="0" smtClean="0"/>
              <a:t>Peter reminds us of those ‘precious’ to us…</a:t>
            </a:r>
          </a:p>
          <a:p>
            <a:endParaRPr lang="en-US" dirty="0"/>
          </a:p>
          <a:p>
            <a:r>
              <a:rPr lang="en-US" dirty="0" smtClean="0"/>
              <a:t>The Thessalonians are given the assurance that “God</a:t>
            </a:r>
          </a:p>
          <a:p>
            <a:r>
              <a:rPr lang="en-US" dirty="0" smtClean="0"/>
              <a:t>Will bring them with His Son”…   </a:t>
            </a:r>
            <a:endParaRPr lang="en-US" dirty="0"/>
          </a:p>
        </p:txBody>
      </p:sp>
    </p:spTree>
    <p:extLst>
      <p:ext uri="{BB962C8B-B14F-4D97-AF65-F5344CB8AC3E}">
        <p14:creationId xmlns:p14="http://schemas.microsoft.com/office/powerpoint/2010/main" val="123835804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00B050"/>
                </a:solidFill>
              </a:rPr>
              <a:t>People we have lost in the last 2years</a:t>
            </a:r>
            <a:endParaRPr lang="en-US" b="1" u="sng" dirty="0">
              <a:solidFill>
                <a:srgbClr val="00B050"/>
              </a:solidFill>
            </a:endParaRPr>
          </a:p>
        </p:txBody>
      </p:sp>
      <p:sp>
        <p:nvSpPr>
          <p:cNvPr id="3" name="Content Placeholder 2"/>
          <p:cNvSpPr>
            <a:spLocks noGrp="1"/>
          </p:cNvSpPr>
          <p:nvPr>
            <p:ph idx="1"/>
          </p:nvPr>
        </p:nvSpPr>
        <p:spPr>
          <a:xfrm>
            <a:off x="838200" y="1825625"/>
            <a:ext cx="11353800" cy="5104564"/>
          </a:xfrm>
        </p:spPr>
        <p:txBody>
          <a:bodyPr>
            <a:normAutofit/>
          </a:bodyPr>
          <a:lstStyle/>
          <a:p>
            <a:r>
              <a:rPr lang="en-US" dirty="0" smtClean="0"/>
              <a:t>          </a:t>
            </a:r>
            <a:r>
              <a:rPr lang="en-US" b="1" i="1" u="sng" dirty="0" smtClean="0">
                <a:solidFill>
                  <a:srgbClr val="00B050"/>
                </a:solidFill>
              </a:rPr>
              <a:t>  We will never forget them!!</a:t>
            </a:r>
          </a:p>
          <a:p>
            <a:r>
              <a:rPr lang="en-US" sz="3600" dirty="0" smtClean="0"/>
              <a:t>Fred Robertson (former Elder)</a:t>
            </a:r>
          </a:p>
          <a:p>
            <a:r>
              <a:rPr lang="en-US" sz="3600" dirty="0" smtClean="0"/>
              <a:t>Charles Tucker (former Elder)</a:t>
            </a:r>
          </a:p>
          <a:p>
            <a:r>
              <a:rPr lang="en-US" sz="3600" dirty="0" smtClean="0"/>
              <a:t>Bobby </a:t>
            </a:r>
            <a:r>
              <a:rPr lang="en-US" sz="3600" dirty="0" err="1" smtClean="0"/>
              <a:t>Chittam</a:t>
            </a:r>
            <a:r>
              <a:rPr lang="en-US" sz="3600" dirty="0" smtClean="0"/>
              <a:t>(former Deacon)</a:t>
            </a:r>
          </a:p>
          <a:p>
            <a:r>
              <a:rPr lang="en-US" sz="3600" dirty="0" smtClean="0"/>
              <a:t>Charlie Christopher(former Elder)</a:t>
            </a:r>
          </a:p>
          <a:p>
            <a:r>
              <a:rPr lang="en-US" sz="3600" dirty="0" smtClean="0"/>
              <a:t>Jimmy Hargrave(faithful brother)</a:t>
            </a:r>
          </a:p>
          <a:p>
            <a:endParaRPr lang="en-US" sz="3600" dirty="0"/>
          </a:p>
          <a:p>
            <a:r>
              <a:rPr lang="en-US" sz="3600" dirty="0" smtClean="0"/>
              <a:t>And a host of others…</a:t>
            </a:r>
          </a:p>
          <a:p>
            <a:endParaRPr lang="en-US" dirty="0"/>
          </a:p>
        </p:txBody>
      </p:sp>
    </p:spTree>
    <p:extLst>
      <p:ext uri="{BB962C8B-B14F-4D97-AF65-F5344CB8AC3E}">
        <p14:creationId xmlns:p14="http://schemas.microsoft.com/office/powerpoint/2010/main" val="187880276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we give thanks to God for all those</a:t>
            </a:r>
            <a:br>
              <a:rPr lang="en-US" dirty="0" smtClean="0"/>
            </a:br>
            <a:r>
              <a:rPr lang="en-US" dirty="0" smtClean="0"/>
              <a:t>who have lived among us and are gone…</a:t>
            </a:r>
            <a:endParaRPr lang="en-US" dirty="0"/>
          </a:p>
        </p:txBody>
      </p:sp>
      <p:sp>
        <p:nvSpPr>
          <p:cNvPr id="3" name="Content Placeholder 2"/>
          <p:cNvSpPr>
            <a:spLocks noGrp="1"/>
          </p:cNvSpPr>
          <p:nvPr>
            <p:ph idx="1"/>
          </p:nvPr>
        </p:nvSpPr>
        <p:spPr/>
        <p:txBody>
          <a:bodyPr/>
          <a:lstStyle/>
          <a:p>
            <a:r>
              <a:rPr lang="en-US" dirty="0" smtClean="0"/>
              <a:t>We remember them.</a:t>
            </a:r>
          </a:p>
          <a:p>
            <a:endParaRPr lang="en-US" dirty="0"/>
          </a:p>
        </p:txBody>
      </p:sp>
    </p:spTree>
    <p:extLst>
      <p:ext uri="{BB962C8B-B14F-4D97-AF65-F5344CB8AC3E}">
        <p14:creationId xmlns:p14="http://schemas.microsoft.com/office/powerpoint/2010/main" val="20409081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 Give Thanks</a:t>
            </a:r>
            <a:endParaRPr lang="en-US" dirty="0"/>
          </a:p>
        </p:txBody>
      </p:sp>
      <p:sp>
        <p:nvSpPr>
          <p:cNvPr id="3" name="Content Placeholder 2"/>
          <p:cNvSpPr>
            <a:spLocks noGrp="1"/>
          </p:cNvSpPr>
          <p:nvPr>
            <p:ph idx="1"/>
          </p:nvPr>
        </p:nvSpPr>
        <p:spPr>
          <a:xfrm>
            <a:off x="0" y="1395662"/>
            <a:ext cx="12192000" cy="5462337"/>
          </a:xfrm>
        </p:spPr>
        <p:txBody>
          <a:bodyPr>
            <a:noAutofit/>
          </a:bodyPr>
          <a:lstStyle/>
          <a:p>
            <a:r>
              <a:rPr lang="en-US" sz="3600" dirty="0" smtClean="0"/>
              <a:t>Above all,</a:t>
            </a:r>
          </a:p>
          <a:p>
            <a:r>
              <a:rPr lang="en-US" sz="3600" dirty="0"/>
              <a:t> </a:t>
            </a:r>
            <a:r>
              <a:rPr lang="en-US" sz="3600" dirty="0" smtClean="0"/>
              <a:t>   We stand with assurance of hope that God will bring</a:t>
            </a:r>
          </a:p>
          <a:p>
            <a:r>
              <a:rPr lang="en-US" sz="3600" dirty="0" smtClean="0"/>
              <a:t>Them with His Son Jesus Christ</a:t>
            </a:r>
          </a:p>
          <a:p>
            <a:r>
              <a:rPr lang="en-US" sz="3600" dirty="0"/>
              <a:t> </a:t>
            </a:r>
            <a:r>
              <a:rPr lang="en-US" sz="3600" dirty="0" smtClean="0"/>
              <a:t>   We shall see our loved ones again.</a:t>
            </a:r>
          </a:p>
          <a:p>
            <a:endParaRPr lang="en-US" sz="3600" dirty="0"/>
          </a:p>
          <a:p>
            <a:r>
              <a:rPr lang="en-US" sz="3600" dirty="0" smtClean="0"/>
              <a:t>They shall not come back to us,</a:t>
            </a:r>
          </a:p>
          <a:p>
            <a:r>
              <a:rPr lang="en-US" sz="3600" dirty="0" smtClean="0"/>
              <a:t>But we shall go to them… As David said about his son that</a:t>
            </a:r>
          </a:p>
          <a:p>
            <a:r>
              <a:rPr lang="en-US" sz="3600" dirty="0" smtClean="0"/>
              <a:t>Had died.</a:t>
            </a:r>
            <a:endParaRPr lang="en-US" sz="3600" dirty="0"/>
          </a:p>
        </p:txBody>
      </p:sp>
    </p:spTree>
    <p:extLst>
      <p:ext uri="{BB962C8B-B14F-4D97-AF65-F5344CB8AC3E}">
        <p14:creationId xmlns:p14="http://schemas.microsoft.com/office/powerpoint/2010/main" val="153344348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in Christ Jesus?</a:t>
            </a:r>
            <a:endParaRPr lang="en-US" dirty="0"/>
          </a:p>
        </p:txBody>
      </p:sp>
      <p:sp>
        <p:nvSpPr>
          <p:cNvPr id="3" name="Content Placeholder 2"/>
          <p:cNvSpPr>
            <a:spLocks noGrp="1"/>
          </p:cNvSpPr>
          <p:nvPr>
            <p:ph idx="1"/>
          </p:nvPr>
        </p:nvSpPr>
        <p:spPr/>
        <p:txBody>
          <a:bodyPr>
            <a:normAutofit/>
          </a:bodyPr>
          <a:lstStyle/>
          <a:p>
            <a:r>
              <a:rPr lang="en-US" sz="4000" dirty="0" smtClean="0"/>
              <a:t>Husbands,</a:t>
            </a:r>
          </a:p>
          <a:p>
            <a:r>
              <a:rPr lang="en-US" sz="4000" dirty="0" smtClean="0"/>
              <a:t>Wives,</a:t>
            </a:r>
          </a:p>
          <a:p>
            <a:r>
              <a:rPr lang="en-US" sz="4000" dirty="0" smtClean="0"/>
              <a:t>Children</a:t>
            </a:r>
          </a:p>
          <a:p>
            <a:r>
              <a:rPr lang="en-US" sz="4000" dirty="0" smtClean="0"/>
              <a:t>Grandchildren</a:t>
            </a:r>
          </a:p>
          <a:p>
            <a:r>
              <a:rPr lang="en-US" sz="4000" dirty="0" smtClean="0"/>
              <a:t>Great grandchildren</a:t>
            </a:r>
          </a:p>
          <a:p>
            <a:r>
              <a:rPr lang="en-US" sz="4000" dirty="0" smtClean="0"/>
              <a:t>Parents</a:t>
            </a:r>
            <a:endParaRPr lang="en-US" sz="4000" dirty="0"/>
          </a:p>
        </p:txBody>
      </p:sp>
    </p:spTree>
    <p:extLst>
      <p:ext uri="{BB962C8B-B14F-4D97-AF65-F5344CB8AC3E}">
        <p14:creationId xmlns:p14="http://schemas.microsoft.com/office/powerpoint/2010/main" val="36125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 WORD WILL ACCOMPLISH THAT WHICH</a:t>
            </a:r>
            <a:br>
              <a:rPr lang="en-US" dirty="0" smtClean="0"/>
            </a:br>
            <a:r>
              <a:rPr lang="en-US" dirty="0" smtClean="0"/>
              <a:t>HE PLEASES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6758835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 Word will prosper in the thing </a:t>
            </a:r>
            <a:br>
              <a:rPr lang="en-US" dirty="0" smtClean="0"/>
            </a:br>
            <a:r>
              <a:rPr lang="en-US" dirty="0" smtClean="0"/>
              <a:t>whereto He sent it.</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56677257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7200" b="1" u="sng" dirty="0" smtClean="0"/>
              <a:t>O Give Thanks Unto the</a:t>
            </a:r>
            <a:br>
              <a:rPr lang="en-US" sz="7200" b="1" u="sng" dirty="0" smtClean="0"/>
            </a:br>
            <a:r>
              <a:rPr lang="en-US" sz="7200" b="1" u="sng" dirty="0" smtClean="0"/>
              <a:t>Lord God</a:t>
            </a:r>
            <a:endParaRPr lang="en-US" sz="7200" b="1" u="sng" dirty="0"/>
          </a:p>
        </p:txBody>
      </p:sp>
      <p:sp>
        <p:nvSpPr>
          <p:cNvPr id="3" name="Subtitle 2"/>
          <p:cNvSpPr>
            <a:spLocks noGrp="1"/>
          </p:cNvSpPr>
          <p:nvPr>
            <p:ph type="subTitle" idx="1"/>
          </p:nvPr>
        </p:nvSpPr>
        <p:spPr/>
        <p:txBody>
          <a:bodyPr>
            <a:normAutofit/>
          </a:bodyPr>
          <a:lstStyle/>
          <a:p>
            <a:r>
              <a:rPr lang="en-US" sz="5400" b="1" dirty="0" smtClean="0"/>
              <a:t>Isa 55:6-11</a:t>
            </a:r>
            <a:endParaRPr lang="en-US" sz="5400" b="1" dirty="0"/>
          </a:p>
        </p:txBody>
      </p:sp>
    </p:spTree>
    <p:extLst>
      <p:ext uri="{BB962C8B-B14F-4D97-AF65-F5344CB8AC3E}">
        <p14:creationId xmlns:p14="http://schemas.microsoft.com/office/powerpoint/2010/main" val="374305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3973</TotalTime>
  <Words>1575</Words>
  <Application>Microsoft Office PowerPoint</Application>
  <PresentationFormat>Widescreen</PresentationFormat>
  <Paragraphs>371</Paragraphs>
  <Slides>100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100</vt:i4>
      </vt:variant>
    </vt:vector>
  </HeadingPairs>
  <TitlesOfParts>
    <vt:vector size="10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#1</vt:lpstr>
      <vt:lpstr>PowerPoint Presentation</vt:lpstr>
      <vt:lpstr>PowerPoint Presentation</vt:lpstr>
      <vt:lpstr>#2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WHEN?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 Give Thanks Unto the Lord God</vt:lpstr>
      <vt:lpstr>We will never forget!!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Isa. 55:6-11</vt:lpstr>
      <vt:lpstr>PowerPoint Presentation</vt:lpstr>
      <vt:lpstr>PowerPoint Presentation</vt:lpstr>
      <vt:lpstr>PowerPoint Presentation</vt:lpstr>
      <vt:lpstr>PowerPoint Presentation</vt:lpstr>
      <vt:lpstr>PowerPoint Presentation</vt:lpstr>
      <vt:lpstr>Isa. 55:6-11</vt:lpstr>
      <vt:lpstr>PowerPoint Presentation</vt:lpstr>
      <vt:lpstr>The Great Difference between God and Man</vt:lpstr>
      <vt:lpstr>Demonstration of God’s Goodness</vt:lpstr>
      <vt:lpstr>PowerPoint Presentation</vt:lpstr>
      <vt:lpstr>So…shall my word be that goeth forth out of my mouth</vt:lpstr>
      <vt:lpstr>PowerPoint Presentation</vt:lpstr>
      <vt:lpstr>Guaranteed promise:</vt:lpstr>
      <vt:lpstr>The power in God’s word…we give thanks</vt:lpstr>
      <vt:lpstr>The grace given us in Jesus Christ…we give God thanks</vt:lpstr>
      <vt:lpstr>The circumstances that we have in Jesus, makes us humble with thanks</vt:lpstr>
      <vt:lpstr>The outcome of our lives…We give God thanks</vt:lpstr>
      <vt:lpstr>The people who God has given us to touch our lives, we give God thanks..</vt:lpstr>
      <vt:lpstr>People we have lost in the last 2years</vt:lpstr>
      <vt:lpstr>Today we give thanks to God for all those who have lived among us and are gone…</vt:lpstr>
      <vt:lpstr>O Give Thanks</vt:lpstr>
      <vt:lpstr>Are you in Christ Jesus?</vt:lpstr>
      <vt:lpstr>HIS WORD WILL ACCOMPLISH THAT WHICH HE PLEASES</vt:lpstr>
      <vt:lpstr>His Word will prosper in the thing  whereto He sent it.</vt:lpstr>
      <vt:lpstr>O Give Thanks Unto the Lord God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Give Thanks Unto the Lord God</dc:title>
  <dc:creator>mac</dc:creator>
  <cp:lastModifiedBy>Eddie Gooch</cp:lastModifiedBy>
  <cp:revision>44</cp:revision>
  <cp:lastPrinted>2016-11-16T09:33:54Z</cp:lastPrinted>
  <dcterms:created xsi:type="dcterms:W3CDTF">2016-11-16T09:14:19Z</dcterms:created>
  <dcterms:modified xsi:type="dcterms:W3CDTF">2019-11-24T15:22:45Z</dcterms:modified>
</cp:coreProperties>
</file>