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56"/>
  </p:handoutMasterIdLst>
  <p:sldIdLst>
    <p:sldId id="307" r:id="rId2"/>
    <p:sldId id="309" r:id="rId3"/>
    <p:sldId id="318" r:id="rId4"/>
    <p:sldId id="310" r:id="rId5"/>
    <p:sldId id="304" r:id="rId6"/>
    <p:sldId id="311" r:id="rId7"/>
    <p:sldId id="308" r:id="rId8"/>
    <p:sldId id="312" r:id="rId9"/>
    <p:sldId id="301" r:id="rId10"/>
    <p:sldId id="313" r:id="rId11"/>
    <p:sldId id="300" r:id="rId12"/>
    <p:sldId id="314" r:id="rId13"/>
    <p:sldId id="274" r:id="rId14"/>
    <p:sldId id="296" r:id="rId15"/>
    <p:sldId id="256" r:id="rId16"/>
    <p:sldId id="315" r:id="rId17"/>
    <p:sldId id="259" r:id="rId18"/>
    <p:sldId id="260" r:id="rId19"/>
    <p:sldId id="257" r:id="rId20"/>
    <p:sldId id="258" r:id="rId21"/>
    <p:sldId id="262" r:id="rId22"/>
    <p:sldId id="263" r:id="rId23"/>
    <p:sldId id="264" r:id="rId24"/>
    <p:sldId id="265" r:id="rId25"/>
    <p:sldId id="266" r:id="rId26"/>
    <p:sldId id="267" r:id="rId27"/>
    <p:sldId id="268" r:id="rId28"/>
    <p:sldId id="269" r:id="rId29"/>
    <p:sldId id="270" r:id="rId30"/>
    <p:sldId id="271" r:id="rId31"/>
    <p:sldId id="273" r:id="rId32"/>
    <p:sldId id="272" r:id="rId33"/>
    <p:sldId id="275" r:id="rId34"/>
    <p:sldId id="276" r:id="rId35"/>
    <p:sldId id="277" r:id="rId36"/>
    <p:sldId id="278" r:id="rId37"/>
    <p:sldId id="279" r:id="rId38"/>
    <p:sldId id="280" r:id="rId39"/>
    <p:sldId id="281" r:id="rId40"/>
    <p:sldId id="282" r:id="rId41"/>
    <p:sldId id="283" r:id="rId42"/>
    <p:sldId id="284" r:id="rId43"/>
    <p:sldId id="285" r:id="rId44"/>
    <p:sldId id="286" r:id="rId45"/>
    <p:sldId id="287" r:id="rId46"/>
    <p:sldId id="289" r:id="rId47"/>
    <p:sldId id="290" r:id="rId48"/>
    <p:sldId id="291" r:id="rId49"/>
    <p:sldId id="293" r:id="rId50"/>
    <p:sldId id="294" r:id="rId51"/>
    <p:sldId id="297" r:id="rId52"/>
    <p:sldId id="320" r:id="rId53"/>
    <p:sldId id="298" r:id="rId54"/>
    <p:sldId id="299" r:id="rId55"/>
  </p:sldIdLst>
  <p:sldSz cx="12192000" cy="6858000"/>
  <p:notesSz cx="7077075" cy="9028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5" autoAdjust="0"/>
    <p:restoredTop sz="94660"/>
  </p:normalViewPr>
  <p:slideViewPr>
    <p:cSldViewPr snapToGrid="0">
      <p:cViewPr varScale="1">
        <p:scale>
          <a:sx n="96" d="100"/>
          <a:sy n="96" d="100"/>
        </p:scale>
        <p:origin x="96" y="4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524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438" y="0"/>
            <a:ext cx="3067050" cy="452438"/>
          </a:xfrm>
          <a:prstGeom prst="rect">
            <a:avLst/>
          </a:prstGeom>
        </p:spPr>
        <p:txBody>
          <a:bodyPr vert="horz" lIns="91440" tIns="45720" rIns="91440" bIns="45720" rtlCol="0"/>
          <a:lstStyle>
            <a:lvl1pPr algn="r">
              <a:defRPr sz="1200"/>
            </a:lvl1pPr>
          </a:lstStyle>
          <a:p>
            <a:fld id="{FC16DF49-25B0-41E9-B90E-2D3946840E7C}" type="datetimeFigureOut">
              <a:rPr lang="en-US" smtClean="0"/>
              <a:t>6/24/2017</a:t>
            </a:fld>
            <a:endParaRPr lang="en-US"/>
          </a:p>
        </p:txBody>
      </p:sp>
      <p:sp>
        <p:nvSpPr>
          <p:cNvPr id="4" name="Footer Placeholder 3"/>
          <p:cNvSpPr>
            <a:spLocks noGrp="1"/>
          </p:cNvSpPr>
          <p:nvPr>
            <p:ph type="ftr" sz="quarter" idx="2"/>
          </p:nvPr>
        </p:nvSpPr>
        <p:spPr>
          <a:xfrm>
            <a:off x="0" y="8575675"/>
            <a:ext cx="3067050" cy="4524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438" y="8575675"/>
            <a:ext cx="3067050" cy="452438"/>
          </a:xfrm>
          <a:prstGeom prst="rect">
            <a:avLst/>
          </a:prstGeom>
        </p:spPr>
        <p:txBody>
          <a:bodyPr vert="horz" lIns="91440" tIns="45720" rIns="91440" bIns="45720" rtlCol="0" anchor="b"/>
          <a:lstStyle>
            <a:lvl1pPr algn="r">
              <a:defRPr sz="1200"/>
            </a:lvl1pPr>
          </a:lstStyle>
          <a:p>
            <a:fld id="{A3C27A89-E98F-44E9-A7ED-756B87A7CADB}" type="slidenum">
              <a:rPr lang="en-US" smtClean="0"/>
              <a:t>‹#›</a:t>
            </a:fld>
            <a:endParaRPr lang="en-US"/>
          </a:p>
        </p:txBody>
      </p:sp>
    </p:spTree>
    <p:extLst>
      <p:ext uri="{BB962C8B-B14F-4D97-AF65-F5344CB8AC3E}">
        <p14:creationId xmlns:p14="http://schemas.microsoft.com/office/powerpoint/2010/main" val="130326473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0926C4B-0AF2-487C-B5F4-946F91201E47}" type="datetimeFigureOut">
              <a:rPr lang="en-US" smtClean="0"/>
              <a:t>6/24/2017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7BA0F9-53ED-4E9B-92F5-C59AD3D26143}" type="slidenum">
              <a:rPr lang="en-US" smtClean="0"/>
              <a:t>‹#›</a:t>
            </a:fld>
            <a:endParaRPr lang="en-US"/>
          </a:p>
        </p:txBody>
      </p:sp>
    </p:spTree>
    <p:extLst>
      <p:ext uri="{BB962C8B-B14F-4D97-AF65-F5344CB8AC3E}">
        <p14:creationId xmlns:p14="http://schemas.microsoft.com/office/powerpoint/2010/main" val="2861069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926C4B-0AF2-487C-B5F4-946F91201E47}" type="datetimeFigureOut">
              <a:rPr lang="en-US" smtClean="0"/>
              <a:t>6/24/2017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7BA0F9-53ED-4E9B-92F5-C59AD3D26143}" type="slidenum">
              <a:rPr lang="en-US" smtClean="0"/>
              <a:t>‹#›</a:t>
            </a:fld>
            <a:endParaRPr lang="en-US"/>
          </a:p>
        </p:txBody>
      </p:sp>
    </p:spTree>
    <p:extLst>
      <p:ext uri="{BB962C8B-B14F-4D97-AF65-F5344CB8AC3E}">
        <p14:creationId xmlns:p14="http://schemas.microsoft.com/office/powerpoint/2010/main" val="1158213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926C4B-0AF2-487C-B5F4-946F91201E47}" type="datetimeFigureOut">
              <a:rPr lang="en-US" smtClean="0"/>
              <a:t>6/24/2017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7BA0F9-53ED-4E9B-92F5-C59AD3D26143}" type="slidenum">
              <a:rPr lang="en-US" smtClean="0"/>
              <a:t>‹#›</a:t>
            </a:fld>
            <a:endParaRPr lang="en-US"/>
          </a:p>
        </p:txBody>
      </p:sp>
    </p:spTree>
    <p:extLst>
      <p:ext uri="{BB962C8B-B14F-4D97-AF65-F5344CB8AC3E}">
        <p14:creationId xmlns:p14="http://schemas.microsoft.com/office/powerpoint/2010/main" val="7422227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926C4B-0AF2-487C-B5F4-946F91201E47}" type="datetimeFigureOut">
              <a:rPr lang="en-US" smtClean="0"/>
              <a:t>6/24/2017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7BA0F9-53ED-4E9B-92F5-C59AD3D26143}" type="slidenum">
              <a:rPr lang="en-US" smtClean="0"/>
              <a:t>‹#›</a:t>
            </a:fld>
            <a:endParaRPr lang="en-US"/>
          </a:p>
        </p:txBody>
      </p:sp>
    </p:spTree>
    <p:extLst>
      <p:ext uri="{BB962C8B-B14F-4D97-AF65-F5344CB8AC3E}">
        <p14:creationId xmlns:p14="http://schemas.microsoft.com/office/powerpoint/2010/main" val="3629086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0926C4B-0AF2-487C-B5F4-946F91201E47}" type="datetimeFigureOut">
              <a:rPr lang="en-US" smtClean="0"/>
              <a:t>6/24/2017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7BA0F9-53ED-4E9B-92F5-C59AD3D26143}" type="slidenum">
              <a:rPr lang="en-US" smtClean="0"/>
              <a:t>‹#›</a:t>
            </a:fld>
            <a:endParaRPr lang="en-US"/>
          </a:p>
        </p:txBody>
      </p:sp>
    </p:spTree>
    <p:extLst>
      <p:ext uri="{BB962C8B-B14F-4D97-AF65-F5344CB8AC3E}">
        <p14:creationId xmlns:p14="http://schemas.microsoft.com/office/powerpoint/2010/main" val="2423833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0926C4B-0AF2-487C-B5F4-946F91201E47}" type="datetimeFigureOut">
              <a:rPr lang="en-US" smtClean="0"/>
              <a:t>6/24/2017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7BA0F9-53ED-4E9B-92F5-C59AD3D26143}" type="slidenum">
              <a:rPr lang="en-US" smtClean="0"/>
              <a:t>‹#›</a:t>
            </a:fld>
            <a:endParaRPr lang="en-US"/>
          </a:p>
        </p:txBody>
      </p:sp>
    </p:spTree>
    <p:extLst>
      <p:ext uri="{BB962C8B-B14F-4D97-AF65-F5344CB8AC3E}">
        <p14:creationId xmlns:p14="http://schemas.microsoft.com/office/powerpoint/2010/main" val="7603443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0926C4B-0AF2-487C-B5F4-946F91201E47}" type="datetimeFigureOut">
              <a:rPr lang="en-US" smtClean="0"/>
              <a:t>6/24/2017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7BA0F9-53ED-4E9B-92F5-C59AD3D26143}" type="slidenum">
              <a:rPr lang="en-US" smtClean="0"/>
              <a:t>‹#›</a:t>
            </a:fld>
            <a:endParaRPr lang="en-US"/>
          </a:p>
        </p:txBody>
      </p:sp>
    </p:spTree>
    <p:extLst>
      <p:ext uri="{BB962C8B-B14F-4D97-AF65-F5344CB8AC3E}">
        <p14:creationId xmlns:p14="http://schemas.microsoft.com/office/powerpoint/2010/main" val="8735057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0926C4B-0AF2-487C-B5F4-946F91201E47}" type="datetimeFigureOut">
              <a:rPr lang="en-US" smtClean="0"/>
              <a:t>6/24/2017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7BA0F9-53ED-4E9B-92F5-C59AD3D26143}" type="slidenum">
              <a:rPr lang="en-US" smtClean="0"/>
              <a:t>‹#›</a:t>
            </a:fld>
            <a:endParaRPr lang="en-US"/>
          </a:p>
        </p:txBody>
      </p:sp>
    </p:spTree>
    <p:extLst>
      <p:ext uri="{BB962C8B-B14F-4D97-AF65-F5344CB8AC3E}">
        <p14:creationId xmlns:p14="http://schemas.microsoft.com/office/powerpoint/2010/main" val="733921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926C4B-0AF2-487C-B5F4-946F91201E47}" type="datetimeFigureOut">
              <a:rPr lang="en-US" smtClean="0"/>
              <a:t>6/24/2017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7BA0F9-53ED-4E9B-92F5-C59AD3D26143}" type="slidenum">
              <a:rPr lang="en-US" smtClean="0"/>
              <a:t>‹#›</a:t>
            </a:fld>
            <a:endParaRPr lang="en-US"/>
          </a:p>
        </p:txBody>
      </p:sp>
    </p:spTree>
    <p:extLst>
      <p:ext uri="{BB962C8B-B14F-4D97-AF65-F5344CB8AC3E}">
        <p14:creationId xmlns:p14="http://schemas.microsoft.com/office/powerpoint/2010/main" val="38268466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926C4B-0AF2-487C-B5F4-946F91201E47}" type="datetimeFigureOut">
              <a:rPr lang="en-US" smtClean="0"/>
              <a:t>6/24/2017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7BA0F9-53ED-4E9B-92F5-C59AD3D26143}" type="slidenum">
              <a:rPr lang="en-US" smtClean="0"/>
              <a:t>‹#›</a:t>
            </a:fld>
            <a:endParaRPr lang="en-US"/>
          </a:p>
        </p:txBody>
      </p:sp>
    </p:spTree>
    <p:extLst>
      <p:ext uri="{BB962C8B-B14F-4D97-AF65-F5344CB8AC3E}">
        <p14:creationId xmlns:p14="http://schemas.microsoft.com/office/powerpoint/2010/main" val="41182744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926C4B-0AF2-487C-B5F4-946F91201E47}" type="datetimeFigureOut">
              <a:rPr lang="en-US" smtClean="0"/>
              <a:t>6/24/2017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7BA0F9-53ED-4E9B-92F5-C59AD3D26143}" type="slidenum">
              <a:rPr lang="en-US" smtClean="0"/>
              <a:t>‹#›</a:t>
            </a:fld>
            <a:endParaRPr lang="en-US"/>
          </a:p>
        </p:txBody>
      </p:sp>
    </p:spTree>
    <p:extLst>
      <p:ext uri="{BB962C8B-B14F-4D97-AF65-F5344CB8AC3E}">
        <p14:creationId xmlns:p14="http://schemas.microsoft.com/office/powerpoint/2010/main" val="2053915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926C4B-0AF2-487C-B5F4-946F91201E47}" type="datetimeFigureOut">
              <a:rPr lang="en-US" smtClean="0"/>
              <a:t>6/24/2017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7BA0F9-53ED-4E9B-92F5-C59AD3D26143}" type="slidenum">
              <a:rPr lang="en-US" smtClean="0"/>
              <a:t>‹#›</a:t>
            </a:fld>
            <a:endParaRPr lang="en-US"/>
          </a:p>
        </p:txBody>
      </p:sp>
    </p:spTree>
    <p:extLst>
      <p:ext uri="{BB962C8B-B14F-4D97-AF65-F5344CB8AC3E}">
        <p14:creationId xmlns:p14="http://schemas.microsoft.com/office/powerpoint/2010/main" val="39106384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studylight.org/desk/index.cgi?q1=Romans+1:15&amp;t1=en_nas" TargetMode="External"/><Relationship Id="rId2" Type="http://schemas.openxmlformats.org/officeDocument/2006/relationships/hyperlink" Target="http://www.studylight.org/desk/index.cgi?q1=Acts+9:6&amp;t1=en_nas" TargetMode="External"/><Relationship Id="rId1" Type="http://schemas.openxmlformats.org/officeDocument/2006/relationships/slideLayout" Target="../slideLayouts/slideLayout2.xml"/><Relationship Id="rId6" Type="http://schemas.openxmlformats.org/officeDocument/2006/relationships/hyperlink" Target="http://www.studylight.org/desk/index.cgi?q1=2%20Timothy+4:6&amp;t1=en_nas" TargetMode="External"/><Relationship Id="rId5" Type="http://schemas.openxmlformats.org/officeDocument/2006/relationships/hyperlink" Target="http://www.studylight.org/desk/index.cgi?q1=2%20Corinthians+10:6&amp;t1=en_nas" TargetMode="External"/><Relationship Id="rId4" Type="http://schemas.openxmlformats.org/officeDocument/2006/relationships/hyperlink" Target="http://www.studylight.org/desk/index.cgi?q1=Acts+21:13&amp;t1=en_nas"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hyperlink" Target="http://www.studylight.org/desk/index.cgi?q1=Hosea+4:17&amp;t1=en_nas" TargetMode="External"/><Relationship Id="rId2" Type="http://schemas.openxmlformats.org/officeDocument/2006/relationships/hyperlink" Target="http://www.studylight.org/desk/index.cgi?q1=Romans+1:24-32&amp;t1=en_nas" TargetMode="Externa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hyperlink" Target="http://www.studylight.org/desk/index.cgi?q1=Genesis+3:5&amp;t1=en_na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15799" cy="6858000"/>
          </a:xfrm>
        </p:spPr>
      </p:pic>
    </p:spTree>
    <p:extLst>
      <p:ext uri="{BB962C8B-B14F-4D97-AF65-F5344CB8AC3E}">
        <p14:creationId xmlns:p14="http://schemas.microsoft.com/office/powerpoint/2010/main" val="818956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3600" b="1" dirty="0" smtClean="0"/>
              <a:t>But we must Speak where God speaks</a:t>
            </a:r>
          </a:p>
          <a:p>
            <a:r>
              <a:rPr lang="en-US" sz="3600" b="1" dirty="0" smtClean="0"/>
              <a:t>We must remain Silent where God is silent.</a:t>
            </a:r>
          </a:p>
          <a:p>
            <a:r>
              <a:rPr lang="en-US" sz="3600" b="1" dirty="0" smtClean="0"/>
              <a:t>We must do Bible things according to the Bible</a:t>
            </a:r>
          </a:p>
          <a:p>
            <a:r>
              <a:rPr lang="en-US" sz="3600" b="1" dirty="0" smtClean="0"/>
              <a:t>And never, alter, change, add to our subtract</a:t>
            </a:r>
          </a:p>
          <a:p>
            <a:r>
              <a:rPr lang="en-US" sz="3600" b="1" dirty="0" smtClean="0"/>
              <a:t>From God’s Word.</a:t>
            </a:r>
            <a:endParaRPr lang="en-US" sz="3600" b="1" dirty="0"/>
          </a:p>
        </p:txBody>
      </p:sp>
    </p:spTree>
    <p:extLst>
      <p:ext uri="{BB962C8B-B14F-4D97-AF65-F5344CB8AC3E}">
        <p14:creationId xmlns:p14="http://schemas.microsoft.com/office/powerpoint/2010/main" val="40832504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4527174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9329" y="0"/>
            <a:ext cx="12294705" cy="6858000"/>
          </a:xfrm>
        </p:spPr>
        <p:txBody>
          <a:bodyPr>
            <a:noAutofit/>
          </a:bodyPr>
          <a:lstStyle/>
          <a:p>
            <a:r>
              <a:rPr lang="en-US" sz="3600" b="1" u="sng" dirty="0" smtClean="0">
                <a:solidFill>
                  <a:srgbClr val="7030A0"/>
                </a:solidFill>
              </a:rPr>
              <a:t>The church of Christ is Unique -  (having no like or equal)</a:t>
            </a:r>
          </a:p>
          <a:p>
            <a:r>
              <a:rPr lang="en-US" sz="3200" dirty="0" smtClean="0"/>
              <a:t>Church – I Pet. 2:5; I Cor. L2:13; Mk. 16:13-19</a:t>
            </a:r>
          </a:p>
          <a:p>
            <a:r>
              <a:rPr lang="en-US" sz="3200" dirty="0"/>
              <a:t> </a:t>
            </a:r>
            <a:r>
              <a:rPr lang="en-US" sz="3200" dirty="0" smtClean="0"/>
              <a:t> 1.  God purposed from Eternity. Eph. 3:8-11; Dan. 2:44</a:t>
            </a:r>
          </a:p>
          <a:p>
            <a:r>
              <a:rPr lang="en-US" sz="3200" dirty="0"/>
              <a:t> </a:t>
            </a:r>
            <a:r>
              <a:rPr lang="en-US" sz="3200" dirty="0" smtClean="0"/>
              <a:t> 2.  Jesus:  Builder- Head – </a:t>
            </a:r>
            <a:r>
              <a:rPr lang="en-US" sz="3200" dirty="0" err="1" smtClean="0"/>
              <a:t>Saviour</a:t>
            </a:r>
            <a:r>
              <a:rPr lang="en-US" sz="3200" dirty="0" smtClean="0"/>
              <a:t> – Matt.16:18;Col. 1:18 Eph.1:22-23</a:t>
            </a:r>
          </a:p>
          <a:p>
            <a:r>
              <a:rPr lang="en-US" sz="3200" dirty="0"/>
              <a:t> </a:t>
            </a:r>
            <a:r>
              <a:rPr lang="en-US" sz="3200" dirty="0" smtClean="0"/>
              <a:t> 3. Wears Bridegroom’s Name. John 3:39; Rom. 7:4; Rom. 16:16</a:t>
            </a:r>
          </a:p>
          <a:p>
            <a:r>
              <a:rPr lang="en-US" sz="3200" dirty="0"/>
              <a:t> </a:t>
            </a:r>
            <a:r>
              <a:rPr lang="en-US" sz="3200" dirty="0" smtClean="0"/>
              <a:t> 4. Governed by Divine Authority – Mtt.28:18-20;John 14:26; I Pet.4:11</a:t>
            </a:r>
          </a:p>
          <a:p>
            <a:r>
              <a:rPr lang="en-US" sz="3200" dirty="0"/>
              <a:t> </a:t>
            </a:r>
            <a:r>
              <a:rPr lang="en-US" sz="3200" dirty="0" smtClean="0"/>
              <a:t> 5.Pillar and Ground of Truth; I Tim.3:15; Rom.1:16;Gal.1:8-9;Rom.6:3-5</a:t>
            </a:r>
          </a:p>
          <a:p>
            <a:r>
              <a:rPr lang="en-US" sz="3200" dirty="0"/>
              <a:t> </a:t>
            </a:r>
            <a:r>
              <a:rPr lang="en-US" sz="3200" dirty="0" smtClean="0"/>
              <a:t> 6. Worship : Scriptural: John4:23-24; Acts 2:42;Acts 20:7;Eph.5:19</a:t>
            </a:r>
          </a:p>
          <a:p>
            <a:r>
              <a:rPr lang="en-US" sz="3200" dirty="0"/>
              <a:t> </a:t>
            </a:r>
            <a:r>
              <a:rPr lang="en-US" sz="3200" dirty="0" smtClean="0"/>
              <a:t> 7. Work Divinely Appointed: 2 Tim. 3:16-17; I Pet. 4:11</a:t>
            </a:r>
          </a:p>
          <a:p>
            <a:r>
              <a:rPr lang="en-US" sz="3200" dirty="0"/>
              <a:t> </a:t>
            </a:r>
            <a:r>
              <a:rPr lang="en-US" sz="3200" dirty="0" smtClean="0"/>
              <a:t> 8. Destiny- Heaven: I Pet. 3:5; I Thess. 4:16-17</a:t>
            </a:r>
          </a:p>
          <a:p>
            <a:r>
              <a:rPr lang="en-US" sz="3200" dirty="0"/>
              <a:t> </a:t>
            </a:r>
            <a:r>
              <a:rPr lang="en-US" sz="3200" dirty="0" smtClean="0"/>
              <a:t> 9. Terms of Membership Spirit directed: John 14:26;Jno.16:13;Mark 16:15-16</a:t>
            </a:r>
          </a:p>
          <a:p>
            <a:endParaRPr lang="en-US" sz="3600" dirty="0"/>
          </a:p>
          <a:p>
            <a:endParaRPr lang="en-US" sz="3600" dirty="0"/>
          </a:p>
        </p:txBody>
      </p:sp>
    </p:spTree>
    <p:extLst>
      <p:ext uri="{BB962C8B-B14F-4D97-AF65-F5344CB8AC3E}">
        <p14:creationId xmlns:p14="http://schemas.microsoft.com/office/powerpoint/2010/main" val="2490243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 calcmode="lin" valueType="num">
                                      <p:cBhvr>
                                        <p:cTn id="47"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6" end="6"/>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p:cTn id="55"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 calcmode="lin" valueType="num">
                                      <p:cBhvr>
                                        <p:cTn id="63"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64"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65"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66" dur="1000"/>
                                        <p:tgtEl>
                                          <p:spTgt spid="3">
                                            <p:txEl>
                                              <p:pRg st="8" end="8"/>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31" presetClass="entr" presetSubtype="0" fill="hold" nodeType="clickEffect">
                                  <p:stCondLst>
                                    <p:cond delay="0"/>
                                  </p:stCondLst>
                                  <p:childTnLst>
                                    <p:set>
                                      <p:cBhvr>
                                        <p:cTn id="70" dur="1" fill="hold">
                                          <p:stCondLst>
                                            <p:cond delay="0"/>
                                          </p:stCondLst>
                                        </p:cTn>
                                        <p:tgtEl>
                                          <p:spTgt spid="3">
                                            <p:txEl>
                                              <p:pRg st="9" end="9"/>
                                            </p:txEl>
                                          </p:spTgt>
                                        </p:tgtEl>
                                        <p:attrNameLst>
                                          <p:attrName>style.visibility</p:attrName>
                                        </p:attrNameLst>
                                      </p:cBhvr>
                                      <p:to>
                                        <p:strVal val="visible"/>
                                      </p:to>
                                    </p:set>
                                    <p:anim calcmode="lin" valueType="num">
                                      <p:cBhvr>
                                        <p:cTn id="71" dur="1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72" dur="1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73" dur="1000" fill="hold"/>
                                        <p:tgtEl>
                                          <p:spTgt spid="3">
                                            <p:txEl>
                                              <p:pRg st="9" end="9"/>
                                            </p:txEl>
                                          </p:spTgt>
                                        </p:tgtEl>
                                        <p:attrNameLst>
                                          <p:attrName>style.rotation</p:attrName>
                                        </p:attrNameLst>
                                      </p:cBhvr>
                                      <p:tavLst>
                                        <p:tav tm="0">
                                          <p:val>
                                            <p:fltVal val="90"/>
                                          </p:val>
                                        </p:tav>
                                        <p:tav tm="100000">
                                          <p:val>
                                            <p:fltVal val="0"/>
                                          </p:val>
                                        </p:tav>
                                      </p:tavLst>
                                    </p:anim>
                                    <p:animEffect transition="in" filter="fade">
                                      <p:cBhvr>
                                        <p:cTn id="74" dur="1000"/>
                                        <p:tgtEl>
                                          <p:spTgt spid="3">
                                            <p:txEl>
                                              <p:pRg st="9" end="9"/>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31" presetClass="entr" presetSubtype="0" fill="hold" nodeType="clickEffect">
                                  <p:stCondLst>
                                    <p:cond delay="0"/>
                                  </p:stCondLst>
                                  <p:childTnLst>
                                    <p:set>
                                      <p:cBhvr>
                                        <p:cTn id="78" dur="1" fill="hold">
                                          <p:stCondLst>
                                            <p:cond delay="0"/>
                                          </p:stCondLst>
                                        </p:cTn>
                                        <p:tgtEl>
                                          <p:spTgt spid="3">
                                            <p:txEl>
                                              <p:pRg st="10" end="10"/>
                                            </p:txEl>
                                          </p:spTgt>
                                        </p:tgtEl>
                                        <p:attrNameLst>
                                          <p:attrName>style.visibility</p:attrName>
                                        </p:attrNameLst>
                                      </p:cBhvr>
                                      <p:to>
                                        <p:strVal val="visible"/>
                                      </p:to>
                                    </p:set>
                                    <p:anim calcmode="lin" valueType="num">
                                      <p:cBhvr>
                                        <p:cTn id="79" dur="10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80" dur="1000" fill="hold"/>
                                        <p:tgtEl>
                                          <p:spTgt spid="3">
                                            <p:txEl>
                                              <p:pRg st="10" end="10"/>
                                            </p:txEl>
                                          </p:spTgt>
                                        </p:tgtEl>
                                        <p:attrNameLst>
                                          <p:attrName>ppt_h</p:attrName>
                                        </p:attrNameLst>
                                      </p:cBhvr>
                                      <p:tavLst>
                                        <p:tav tm="0">
                                          <p:val>
                                            <p:fltVal val="0"/>
                                          </p:val>
                                        </p:tav>
                                        <p:tav tm="100000">
                                          <p:val>
                                            <p:strVal val="#ppt_h"/>
                                          </p:val>
                                        </p:tav>
                                      </p:tavLst>
                                    </p:anim>
                                    <p:anim calcmode="lin" valueType="num">
                                      <p:cBhvr>
                                        <p:cTn id="81" dur="1000" fill="hold"/>
                                        <p:tgtEl>
                                          <p:spTgt spid="3">
                                            <p:txEl>
                                              <p:pRg st="10" end="10"/>
                                            </p:txEl>
                                          </p:spTgt>
                                        </p:tgtEl>
                                        <p:attrNameLst>
                                          <p:attrName>style.rotation</p:attrName>
                                        </p:attrNameLst>
                                      </p:cBhvr>
                                      <p:tavLst>
                                        <p:tav tm="0">
                                          <p:val>
                                            <p:fltVal val="90"/>
                                          </p:val>
                                        </p:tav>
                                        <p:tav tm="100000">
                                          <p:val>
                                            <p:fltVal val="0"/>
                                          </p:val>
                                        </p:tav>
                                      </p:tavLst>
                                    </p:anim>
                                    <p:animEffect transition="in" filter="fade">
                                      <p:cBhvr>
                                        <p:cTn id="82" dur="1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p:txBody>
          <a:bodyPr>
            <a:normAutofit fontScale="92500" lnSpcReduction="10000"/>
          </a:bodyPr>
          <a:lstStyle/>
          <a:p>
            <a:r>
              <a:rPr lang="en-US" b="1" dirty="0"/>
              <a:t>Ephesians 1:20-23King James Version (KJV)</a:t>
            </a:r>
          </a:p>
          <a:p>
            <a:r>
              <a:rPr lang="en-US" baseline="30000" dirty="0"/>
              <a:t>20 </a:t>
            </a:r>
            <a:r>
              <a:rPr lang="en-US" dirty="0"/>
              <a:t>Which he wrought in Christ, when he raised him from the dead, and set him at his own right hand in the heavenly places,</a:t>
            </a:r>
          </a:p>
          <a:p>
            <a:r>
              <a:rPr lang="en-US" baseline="30000" dirty="0"/>
              <a:t>21 </a:t>
            </a:r>
            <a:r>
              <a:rPr lang="en-US" dirty="0"/>
              <a:t>Far above all principality, and power, and might, and dominion, and every name that is named, not only in this world, but also in that which is to come:</a:t>
            </a:r>
          </a:p>
          <a:p>
            <a:r>
              <a:rPr lang="en-US" baseline="30000" dirty="0"/>
              <a:t>22 </a:t>
            </a:r>
            <a:r>
              <a:rPr lang="en-US" dirty="0"/>
              <a:t>And hath put all things under his feet, and gave him to be the head over all things to the church,</a:t>
            </a:r>
          </a:p>
          <a:p>
            <a:r>
              <a:rPr lang="en-US" baseline="30000" dirty="0"/>
              <a:t>23 </a:t>
            </a:r>
            <a:r>
              <a:rPr lang="en-US" dirty="0"/>
              <a:t>Which is his body, the </a:t>
            </a:r>
            <a:r>
              <a:rPr lang="en-US" dirty="0" err="1"/>
              <a:t>fulness</a:t>
            </a:r>
            <a:r>
              <a:rPr lang="en-US" dirty="0"/>
              <a:t> of him that </a:t>
            </a:r>
            <a:r>
              <a:rPr lang="en-US" dirty="0" err="1"/>
              <a:t>filleth</a:t>
            </a:r>
            <a:r>
              <a:rPr lang="en-US" dirty="0"/>
              <a:t> all in all.</a:t>
            </a:r>
          </a:p>
          <a:p>
            <a:endParaRPr lang="en-US" b="1" u="sng" dirty="0">
              <a:solidFill>
                <a:srgbClr val="FF0000"/>
              </a:solidFill>
            </a:endParaRPr>
          </a:p>
          <a:p>
            <a:r>
              <a:rPr lang="en-US" b="1" u="sng" dirty="0" smtClean="0">
                <a:solidFill>
                  <a:srgbClr val="FF0000"/>
                </a:solidFill>
              </a:rPr>
              <a:t>Speak the same thing….I Cor. 1:10</a:t>
            </a:r>
          </a:p>
          <a:p>
            <a:endParaRPr lang="en-US" dirty="0"/>
          </a:p>
          <a:p>
            <a:endParaRPr lang="en-US" dirty="0"/>
          </a:p>
        </p:txBody>
      </p:sp>
    </p:spTree>
    <p:extLst>
      <p:ext uri="{BB962C8B-B14F-4D97-AF65-F5344CB8AC3E}">
        <p14:creationId xmlns:p14="http://schemas.microsoft.com/office/powerpoint/2010/main" val="41130964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9087" y="159026"/>
            <a:ext cx="11877261" cy="6017937"/>
          </a:xfrm>
        </p:spPr>
        <p:txBody>
          <a:bodyPr/>
          <a:lstStyle/>
          <a:p>
            <a:r>
              <a:rPr lang="en-US" sz="3600" dirty="0" smtClean="0"/>
              <a:t>Paul’s favorite words:   I am Ready!   </a:t>
            </a:r>
          </a:p>
          <a:p>
            <a:r>
              <a:rPr lang="en-US" sz="3600" dirty="0" smtClean="0"/>
              <a:t>. </a:t>
            </a:r>
            <a:r>
              <a:rPr lang="en-US" sz="3600" dirty="0"/>
              <a:t>Almost the first words out of his mouth when </a:t>
            </a:r>
            <a:r>
              <a:rPr lang="en-US" sz="3600" dirty="0" smtClean="0"/>
              <a:t>he saw Jesus</a:t>
            </a:r>
          </a:p>
          <a:p>
            <a:r>
              <a:rPr lang="en-US" sz="3600" i="1" dirty="0" smtClean="0"/>
              <a:t>On the way to Damascus:</a:t>
            </a:r>
          </a:p>
          <a:p>
            <a:r>
              <a:rPr lang="en-US" sz="3600" i="1" dirty="0"/>
              <a:t> </a:t>
            </a:r>
            <a:r>
              <a:rPr lang="en-US" sz="3600" i="1" dirty="0" smtClean="0"/>
              <a:t>  “Lord</a:t>
            </a:r>
            <a:r>
              <a:rPr lang="en-US" sz="3600" i="1" dirty="0"/>
              <a:t>, what do you want me to do?”</a:t>
            </a:r>
            <a:r>
              <a:rPr lang="en-US" sz="3600" dirty="0"/>
              <a:t> (</a:t>
            </a:r>
            <a:r>
              <a:rPr lang="en-US" sz="3600" dirty="0">
                <a:hlinkClick r:id="rId2"/>
              </a:rPr>
              <a:t>Acts 9:6</a:t>
            </a:r>
            <a:r>
              <a:rPr lang="en-US" sz="3600" dirty="0"/>
              <a:t>)</a:t>
            </a:r>
          </a:p>
          <a:p>
            <a:r>
              <a:rPr lang="en-US" sz="3600" dirty="0"/>
              <a:t>· Paul was ready to preach and to serve (</a:t>
            </a:r>
            <a:r>
              <a:rPr lang="en-US" sz="3600" dirty="0">
                <a:hlinkClick r:id="rId3"/>
              </a:rPr>
              <a:t>Romans 1:15</a:t>
            </a:r>
            <a:r>
              <a:rPr lang="en-US" sz="3600" dirty="0"/>
              <a:t>)</a:t>
            </a:r>
          </a:p>
          <a:p>
            <a:r>
              <a:rPr lang="en-US" sz="3600" dirty="0"/>
              <a:t>· Paul was ready to suffer (</a:t>
            </a:r>
            <a:r>
              <a:rPr lang="en-US" sz="3600" dirty="0">
                <a:hlinkClick r:id="rId4"/>
              </a:rPr>
              <a:t>Acts 21:13</a:t>
            </a:r>
            <a:r>
              <a:rPr lang="en-US" sz="3600" dirty="0"/>
              <a:t>)</a:t>
            </a:r>
          </a:p>
          <a:p>
            <a:r>
              <a:rPr lang="en-US" sz="3600" dirty="0"/>
              <a:t>· Paul was ready to do unpleasant work (</a:t>
            </a:r>
            <a:r>
              <a:rPr lang="en-US" sz="3600" dirty="0">
                <a:hlinkClick r:id="rId5"/>
              </a:rPr>
              <a:t>2 Corinthians 10:6</a:t>
            </a:r>
            <a:r>
              <a:rPr lang="en-US" sz="3600" dirty="0"/>
              <a:t>)</a:t>
            </a:r>
          </a:p>
          <a:p>
            <a:r>
              <a:rPr lang="en-US" sz="3600" dirty="0"/>
              <a:t>· Paul was ready to die (</a:t>
            </a:r>
            <a:r>
              <a:rPr lang="en-US" sz="3600" dirty="0">
                <a:hlinkClick r:id="rId6"/>
              </a:rPr>
              <a:t>2 Timothy 4:6</a:t>
            </a:r>
            <a:r>
              <a:rPr lang="en-US" sz="3600" dirty="0"/>
              <a:t>)</a:t>
            </a:r>
          </a:p>
          <a:p>
            <a:endParaRPr lang="en-US" dirty="0"/>
          </a:p>
        </p:txBody>
      </p:sp>
    </p:spTree>
    <p:extLst>
      <p:ext uri="{BB962C8B-B14F-4D97-AF65-F5344CB8AC3E}">
        <p14:creationId xmlns:p14="http://schemas.microsoft.com/office/powerpoint/2010/main" val="29476616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5400" b="1" dirty="0" smtClean="0"/>
              <a:t>All New Testament</a:t>
            </a:r>
            <a:br>
              <a:rPr lang="en-US" sz="5400" b="1" dirty="0" smtClean="0"/>
            </a:br>
            <a:r>
              <a:rPr lang="en-US" sz="5400" b="1" dirty="0" smtClean="0"/>
              <a:t>churches were taught the same</a:t>
            </a:r>
            <a:br>
              <a:rPr lang="en-US" sz="5400" b="1" dirty="0" smtClean="0"/>
            </a:br>
            <a:r>
              <a:rPr lang="en-US" sz="5400" b="1" dirty="0" smtClean="0"/>
              <a:t>thing!</a:t>
            </a:r>
            <a:endParaRPr lang="en-US" sz="5400" b="1" dirty="0"/>
          </a:p>
        </p:txBody>
      </p:sp>
      <p:sp>
        <p:nvSpPr>
          <p:cNvPr id="3" name="Subtitle 2"/>
          <p:cNvSpPr>
            <a:spLocks noGrp="1"/>
          </p:cNvSpPr>
          <p:nvPr>
            <p:ph type="subTitle" idx="1"/>
          </p:nvPr>
        </p:nvSpPr>
        <p:spPr>
          <a:xfrm>
            <a:off x="1524000" y="3602038"/>
            <a:ext cx="9144000" cy="2689432"/>
          </a:xfrm>
        </p:spPr>
        <p:txBody>
          <a:bodyPr>
            <a:normAutofit/>
          </a:bodyPr>
          <a:lstStyle/>
          <a:p>
            <a:r>
              <a:rPr lang="en-US" sz="3600" u="sng" dirty="0">
                <a:solidFill>
                  <a:srgbClr val="FF0000"/>
                </a:solidFill>
              </a:rPr>
              <a:t>1 Corinthians </a:t>
            </a:r>
            <a:r>
              <a:rPr lang="en-US" sz="3600" u="sng" dirty="0" smtClean="0">
                <a:solidFill>
                  <a:srgbClr val="FF0000"/>
                </a:solidFill>
              </a:rPr>
              <a:t>4:17</a:t>
            </a:r>
            <a:r>
              <a:rPr lang="en-US" sz="3600" u="sng" baseline="30000" dirty="0" smtClean="0">
                <a:solidFill>
                  <a:srgbClr val="FF0000"/>
                </a:solidFill>
              </a:rPr>
              <a:t>17</a:t>
            </a:r>
            <a:r>
              <a:rPr lang="en-US" sz="3600" u="sng" baseline="30000" dirty="0">
                <a:solidFill>
                  <a:srgbClr val="FF0000"/>
                </a:solidFill>
              </a:rPr>
              <a:t> </a:t>
            </a:r>
            <a:r>
              <a:rPr lang="en-US" sz="3600" u="sng" dirty="0">
                <a:solidFill>
                  <a:srgbClr val="FF0000"/>
                </a:solidFill>
              </a:rPr>
              <a:t>For this cause have I sent unto you Timotheus, who is my beloved son, and faithful in the Lord, who shall bring you into remembrance of my ways which be in Christ, as I teach every where in every church.</a:t>
            </a:r>
          </a:p>
          <a:p>
            <a:endParaRPr lang="en-US" dirty="0"/>
          </a:p>
        </p:txBody>
      </p:sp>
    </p:spTree>
    <p:extLst>
      <p:ext uri="{BB962C8B-B14F-4D97-AF65-F5344CB8AC3E}">
        <p14:creationId xmlns:p14="http://schemas.microsoft.com/office/powerpoint/2010/main" val="3583870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3600" b="1" dirty="0" smtClean="0"/>
              <a:t>Should all New Testament churches be taught the</a:t>
            </a:r>
          </a:p>
          <a:p>
            <a:r>
              <a:rPr lang="en-US" sz="3600" b="1" dirty="0" smtClean="0"/>
              <a:t>Same things today?</a:t>
            </a:r>
            <a:endParaRPr lang="en-US" sz="3600" b="1" dirty="0"/>
          </a:p>
        </p:txBody>
      </p:sp>
    </p:spTree>
    <p:extLst>
      <p:ext uri="{BB962C8B-B14F-4D97-AF65-F5344CB8AC3E}">
        <p14:creationId xmlns:p14="http://schemas.microsoft.com/office/powerpoint/2010/main" val="13759289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4000" b="1" dirty="0" smtClean="0"/>
              <a:t>Unique:   The Lord’s Church is His!   Eph. 1:22,23</a:t>
            </a:r>
          </a:p>
          <a:p>
            <a:r>
              <a:rPr lang="en-US" sz="4000" b="1" dirty="0"/>
              <a:t> </a:t>
            </a:r>
            <a:r>
              <a:rPr lang="en-US" sz="4000" b="1" dirty="0" smtClean="0"/>
              <a:t>                 Col. 1:18</a:t>
            </a:r>
            <a:endParaRPr lang="en-US" sz="4000" b="1" dirty="0"/>
          </a:p>
        </p:txBody>
      </p:sp>
    </p:spTree>
    <p:extLst>
      <p:ext uri="{BB962C8B-B14F-4D97-AF65-F5344CB8AC3E}">
        <p14:creationId xmlns:p14="http://schemas.microsoft.com/office/powerpoint/2010/main" val="297434722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If it is the Lord’s church, then we must</a:t>
            </a:r>
            <a:br>
              <a:rPr lang="en-US" dirty="0" smtClean="0"/>
            </a:br>
            <a:r>
              <a:rPr lang="en-US" dirty="0" smtClean="0"/>
              <a:t>ask:  What </a:t>
            </a:r>
            <a:r>
              <a:rPr lang="en-US" dirty="0" err="1" smtClean="0"/>
              <a:t>saith</a:t>
            </a:r>
            <a:r>
              <a:rPr lang="en-US" dirty="0" smtClean="0"/>
              <a:t> the Lord?</a:t>
            </a:r>
            <a:endParaRPr lang="en-US" dirty="0"/>
          </a:p>
        </p:txBody>
      </p:sp>
      <p:sp>
        <p:nvSpPr>
          <p:cNvPr id="3" name="Content Placeholder 2"/>
          <p:cNvSpPr>
            <a:spLocks noGrp="1"/>
          </p:cNvSpPr>
          <p:nvPr>
            <p:ph idx="1"/>
          </p:nvPr>
        </p:nvSpPr>
        <p:spPr/>
        <p:txBody>
          <a:bodyPr>
            <a:normAutofit/>
          </a:bodyPr>
          <a:lstStyle/>
          <a:p>
            <a:r>
              <a:rPr lang="en-US" sz="4000" b="1" dirty="0" smtClean="0">
                <a:solidFill>
                  <a:srgbClr val="FF0000"/>
                </a:solidFill>
              </a:rPr>
              <a:t>Are all preachers willing to speak  what the Lord</a:t>
            </a:r>
          </a:p>
          <a:p>
            <a:r>
              <a:rPr lang="en-US" sz="4000" b="1" dirty="0" smtClean="0">
                <a:solidFill>
                  <a:srgbClr val="FF0000"/>
                </a:solidFill>
              </a:rPr>
              <a:t>Proclaims!</a:t>
            </a:r>
            <a:endParaRPr lang="en-US" sz="4000" b="1" dirty="0">
              <a:solidFill>
                <a:srgbClr val="FF0000"/>
              </a:solidFill>
            </a:endParaRPr>
          </a:p>
        </p:txBody>
      </p:sp>
    </p:spTree>
    <p:extLst>
      <p:ext uri="{BB962C8B-B14F-4D97-AF65-F5344CB8AC3E}">
        <p14:creationId xmlns:p14="http://schemas.microsoft.com/office/powerpoint/2010/main" val="368052955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0513" y="0"/>
            <a:ext cx="10515600" cy="1325563"/>
          </a:xfrm>
        </p:spPr>
        <p:txBody>
          <a:bodyPr/>
          <a:lstStyle/>
          <a:p>
            <a:r>
              <a:rPr lang="en-US" b="1" dirty="0" smtClean="0">
                <a:solidFill>
                  <a:srgbClr val="FF0000"/>
                </a:solidFill>
              </a:rPr>
              <a:t>Can we be sure , know </a:t>
            </a:r>
            <a:r>
              <a:rPr lang="en-US" b="1" dirty="0" smtClean="0">
                <a:solidFill>
                  <a:srgbClr val="FF0000"/>
                </a:solidFill>
              </a:rPr>
              <a:t>the </a:t>
            </a:r>
            <a:r>
              <a:rPr lang="en-US" b="1" dirty="0" smtClean="0">
                <a:solidFill>
                  <a:srgbClr val="FF0000"/>
                </a:solidFill>
              </a:rPr>
              <a:t> </a:t>
            </a:r>
            <a:r>
              <a:rPr lang="en-US" b="1" dirty="0" smtClean="0">
                <a:solidFill>
                  <a:srgbClr val="FF0000"/>
                </a:solidFill>
              </a:rPr>
              <a:t>truth and</a:t>
            </a:r>
            <a:br>
              <a:rPr lang="en-US" b="1" dirty="0" smtClean="0">
                <a:solidFill>
                  <a:srgbClr val="FF0000"/>
                </a:solidFill>
              </a:rPr>
            </a:br>
            <a:r>
              <a:rPr lang="en-US" b="1" dirty="0" smtClean="0">
                <a:solidFill>
                  <a:srgbClr val="FF0000"/>
                </a:solidFill>
              </a:rPr>
              <a:t>be confident that we are right?</a:t>
            </a:r>
            <a:endParaRPr lang="en-US" b="1" dirty="0">
              <a:solidFill>
                <a:srgbClr val="FF0000"/>
              </a:solidFill>
            </a:endParaRPr>
          </a:p>
        </p:txBody>
      </p:sp>
      <p:sp>
        <p:nvSpPr>
          <p:cNvPr id="3" name="Content Placeholder 2"/>
          <p:cNvSpPr>
            <a:spLocks noGrp="1"/>
          </p:cNvSpPr>
          <p:nvPr>
            <p:ph idx="1"/>
          </p:nvPr>
        </p:nvSpPr>
        <p:spPr>
          <a:xfrm>
            <a:off x="119269" y="1325563"/>
            <a:ext cx="11986591" cy="4851400"/>
          </a:xfrm>
        </p:spPr>
        <p:txBody>
          <a:bodyPr>
            <a:noAutofit/>
          </a:bodyPr>
          <a:lstStyle/>
          <a:p>
            <a:r>
              <a:rPr lang="en-US" sz="3200" dirty="0"/>
              <a:t>In a world where there is so much confusion and difference of opinion, can we know for sure? </a:t>
            </a:r>
            <a:r>
              <a:rPr lang="en-US" sz="3200" dirty="0" smtClean="0"/>
              <a:t>The </a:t>
            </a:r>
            <a:r>
              <a:rPr lang="en-US" sz="3200" dirty="0"/>
              <a:t>answer is yes, a resounding yes</a:t>
            </a:r>
            <a:r>
              <a:rPr lang="en-US" sz="3200" dirty="0" smtClean="0"/>
              <a:t>!</a:t>
            </a:r>
          </a:p>
          <a:p>
            <a:r>
              <a:rPr lang="en-US" sz="3200" dirty="0" smtClean="0"/>
              <a:t> </a:t>
            </a:r>
            <a:r>
              <a:rPr lang="en-US" sz="3200" dirty="0"/>
              <a:t>We have a way, a sure and absolute way and that way is the Bible, God's Word. The problem is not that we cannot know what is correct. The problem is some have declined to accept the Bible as the absolute authority, ignored what the New Testament teaches, and others have confused what it says because they did not, </a:t>
            </a:r>
            <a:r>
              <a:rPr lang="en-US" sz="3200" i="1" dirty="0"/>
              <a:t>“Study to shew thyself approved unto God, a workman that </a:t>
            </a:r>
            <a:r>
              <a:rPr lang="en-US" sz="3200" i="1" dirty="0" err="1"/>
              <a:t>needeth</a:t>
            </a:r>
            <a:r>
              <a:rPr lang="en-US" sz="3200" i="1" dirty="0"/>
              <a:t> not to be ashamed, rightly dividing the word of truth.</a:t>
            </a:r>
            <a:r>
              <a:rPr lang="en-US" sz="3200" dirty="0"/>
              <a:t>” (2 Timothy 2:15)</a:t>
            </a:r>
          </a:p>
        </p:txBody>
      </p:sp>
    </p:spTree>
    <p:extLst>
      <p:ext uri="{BB962C8B-B14F-4D97-AF65-F5344CB8AC3E}">
        <p14:creationId xmlns:p14="http://schemas.microsoft.com/office/powerpoint/2010/main" val="15057519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9573" y="99391"/>
            <a:ext cx="12016409" cy="6077572"/>
          </a:xfrm>
        </p:spPr>
        <p:txBody>
          <a:bodyPr/>
          <a:lstStyle/>
          <a:p>
            <a:r>
              <a:rPr lang="en-US" sz="4000" dirty="0" smtClean="0"/>
              <a:t>John 4:23-24</a:t>
            </a:r>
            <a:endParaRPr lang="en-US" sz="4000" b="1" dirty="0"/>
          </a:p>
          <a:p>
            <a:r>
              <a:rPr lang="en-US" sz="4000" baseline="30000" dirty="0"/>
              <a:t>23 </a:t>
            </a:r>
            <a:r>
              <a:rPr lang="en-US" sz="4000" dirty="0"/>
              <a:t>But the hour cometh, and now is, when the true worshippers shall worship the Father in spirit and in truth: for the Father </a:t>
            </a:r>
            <a:r>
              <a:rPr lang="en-US" sz="4000" dirty="0" err="1"/>
              <a:t>seeketh</a:t>
            </a:r>
            <a:r>
              <a:rPr lang="en-US" sz="4000" dirty="0"/>
              <a:t> such to worship him.</a:t>
            </a:r>
          </a:p>
          <a:p>
            <a:r>
              <a:rPr lang="en-US" sz="4000" baseline="30000" dirty="0"/>
              <a:t>24 </a:t>
            </a:r>
            <a:r>
              <a:rPr lang="en-US" sz="4000" dirty="0"/>
              <a:t>God is a Spirit: and they that worship him must worship him in spirit and in </a:t>
            </a:r>
            <a:r>
              <a:rPr lang="en-US" sz="4000" dirty="0" smtClean="0"/>
              <a:t>truth</a:t>
            </a:r>
          </a:p>
          <a:p>
            <a:endParaRPr lang="en-US" sz="4000" dirty="0"/>
          </a:p>
          <a:p>
            <a:r>
              <a:rPr lang="en-US" sz="4000" dirty="0" smtClean="0"/>
              <a:t>What a joy it is to Worship God right!  To know that</a:t>
            </a:r>
          </a:p>
          <a:p>
            <a:r>
              <a:rPr lang="en-US" sz="4000" dirty="0" smtClean="0"/>
              <a:t>Our worship is not in vain. Matt. 15:9</a:t>
            </a:r>
            <a:endParaRPr lang="en-US" sz="4000" dirty="0"/>
          </a:p>
          <a:p>
            <a:endParaRPr lang="en-US" dirty="0"/>
          </a:p>
        </p:txBody>
      </p:sp>
    </p:spTree>
    <p:extLst>
      <p:ext uri="{BB962C8B-B14F-4D97-AF65-F5344CB8AC3E}">
        <p14:creationId xmlns:p14="http://schemas.microsoft.com/office/powerpoint/2010/main" val="371070260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4400" b="1" dirty="0"/>
              <a:t>W</a:t>
            </a:r>
            <a:r>
              <a:rPr lang="en-US" sz="4400" b="1" dirty="0" smtClean="0"/>
              <a:t>hat </a:t>
            </a:r>
            <a:r>
              <a:rPr lang="en-US" sz="4400" b="1" dirty="0"/>
              <a:t>is the authority for what we believe about the church?" </a:t>
            </a:r>
          </a:p>
        </p:txBody>
      </p:sp>
    </p:spTree>
    <p:extLst>
      <p:ext uri="{BB962C8B-B14F-4D97-AF65-F5344CB8AC3E}">
        <p14:creationId xmlns:p14="http://schemas.microsoft.com/office/powerpoint/2010/main" val="161321097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7030A0"/>
                </a:solidFill>
              </a:rPr>
              <a:t>The church of our Lord is Unique</a:t>
            </a:r>
            <a:endParaRPr lang="en-US" b="1" u="sng" dirty="0">
              <a:solidFill>
                <a:srgbClr val="7030A0"/>
              </a:solidFill>
            </a:endParaRPr>
          </a:p>
        </p:txBody>
      </p:sp>
      <p:sp>
        <p:nvSpPr>
          <p:cNvPr id="3" name="Content Placeholder 2"/>
          <p:cNvSpPr>
            <a:spLocks noGrp="1"/>
          </p:cNvSpPr>
          <p:nvPr>
            <p:ph idx="1"/>
          </p:nvPr>
        </p:nvSpPr>
        <p:spPr/>
        <p:txBody>
          <a:bodyPr>
            <a:normAutofit/>
          </a:bodyPr>
          <a:lstStyle/>
          <a:p>
            <a:r>
              <a:rPr lang="en-US" sz="4400" b="1" dirty="0" smtClean="0"/>
              <a:t>Jesus said:   Ye shall know the truth, (truth about what?</a:t>
            </a:r>
          </a:p>
          <a:p>
            <a:r>
              <a:rPr lang="en-US" sz="4400" b="1" dirty="0" smtClean="0"/>
              <a:t>Everything that He authorizes) and the truth shall make</a:t>
            </a:r>
          </a:p>
          <a:p>
            <a:r>
              <a:rPr lang="en-US" sz="4400" b="1" dirty="0" smtClean="0"/>
              <a:t>You free</a:t>
            </a:r>
            <a:r>
              <a:rPr lang="en-US" sz="4400" b="1" dirty="0" smtClean="0"/>
              <a:t>.   (John 8:32)</a:t>
            </a:r>
            <a:endParaRPr lang="en-US" sz="4400" b="1" dirty="0"/>
          </a:p>
        </p:txBody>
      </p:sp>
    </p:spTree>
    <p:extLst>
      <p:ext uri="{BB962C8B-B14F-4D97-AF65-F5344CB8AC3E}">
        <p14:creationId xmlns:p14="http://schemas.microsoft.com/office/powerpoint/2010/main" val="331650691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FF0000"/>
                </a:solidFill>
              </a:rPr>
              <a:t>Do all churches of Christ </a:t>
            </a:r>
            <a:endParaRPr lang="en-US" b="1" u="sng" dirty="0">
              <a:solidFill>
                <a:srgbClr val="FF0000"/>
              </a:solidFill>
            </a:endParaRPr>
          </a:p>
        </p:txBody>
      </p:sp>
      <p:sp>
        <p:nvSpPr>
          <p:cNvPr id="3" name="Content Placeholder 2"/>
          <p:cNvSpPr>
            <a:spLocks noGrp="1"/>
          </p:cNvSpPr>
          <p:nvPr>
            <p:ph idx="1"/>
          </p:nvPr>
        </p:nvSpPr>
        <p:spPr/>
        <p:txBody>
          <a:bodyPr>
            <a:normAutofit/>
          </a:bodyPr>
          <a:lstStyle/>
          <a:p>
            <a:r>
              <a:rPr lang="en-US" sz="4000" dirty="0" smtClean="0"/>
              <a:t>1.  Speak the same thing? </a:t>
            </a:r>
            <a:r>
              <a:rPr lang="en-US" sz="4000" dirty="0"/>
              <a:t> </a:t>
            </a:r>
            <a:r>
              <a:rPr lang="en-US" sz="4000" dirty="0" smtClean="0"/>
              <a:t> They are suppose to!</a:t>
            </a:r>
            <a:endParaRPr lang="en-US" sz="4000" dirty="0" smtClean="0"/>
          </a:p>
          <a:p>
            <a:r>
              <a:rPr lang="en-US" sz="4000" dirty="0" smtClean="0"/>
              <a:t>2.  Give scripture for everything they do? </a:t>
            </a:r>
            <a:r>
              <a:rPr lang="en-US" sz="4000" dirty="0" smtClean="0"/>
              <a:t>They are suppose to!</a:t>
            </a:r>
            <a:endParaRPr lang="en-US" sz="4000" dirty="0" smtClean="0"/>
          </a:p>
          <a:p>
            <a:r>
              <a:rPr lang="en-US" sz="4000" dirty="0" smtClean="0"/>
              <a:t>3.  Are guided by truth? </a:t>
            </a:r>
            <a:r>
              <a:rPr lang="en-US" sz="4000" dirty="0"/>
              <a:t> </a:t>
            </a:r>
            <a:r>
              <a:rPr lang="en-US" sz="4000" dirty="0" smtClean="0"/>
              <a:t>They are suppose to!</a:t>
            </a:r>
            <a:endParaRPr lang="en-US" sz="4000" dirty="0"/>
          </a:p>
        </p:txBody>
      </p:sp>
    </p:spTree>
    <p:extLst>
      <p:ext uri="{BB962C8B-B14F-4D97-AF65-F5344CB8AC3E}">
        <p14:creationId xmlns:p14="http://schemas.microsoft.com/office/powerpoint/2010/main" val="368239210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7030A0"/>
                </a:solidFill>
              </a:rPr>
              <a:t>The church of Christ is Unique</a:t>
            </a:r>
            <a:endParaRPr lang="en-US" b="1" u="sng" dirty="0">
              <a:solidFill>
                <a:srgbClr val="7030A0"/>
              </a:solidFill>
            </a:endParaRPr>
          </a:p>
        </p:txBody>
      </p:sp>
      <p:sp>
        <p:nvSpPr>
          <p:cNvPr id="3" name="Content Placeholder 2"/>
          <p:cNvSpPr>
            <a:spLocks noGrp="1"/>
          </p:cNvSpPr>
          <p:nvPr>
            <p:ph idx="1"/>
          </p:nvPr>
        </p:nvSpPr>
        <p:spPr/>
        <p:txBody>
          <a:bodyPr/>
          <a:lstStyle/>
          <a:p>
            <a:r>
              <a:rPr lang="en-US" dirty="0" smtClean="0"/>
              <a:t> (Having no like or Equal)</a:t>
            </a:r>
          </a:p>
          <a:p>
            <a:r>
              <a:rPr lang="en-US" b="1" dirty="0" smtClean="0"/>
              <a:t>1 </a:t>
            </a:r>
            <a:r>
              <a:rPr lang="en-US" b="1" dirty="0" smtClean="0"/>
              <a:t>Peter 2:5</a:t>
            </a:r>
          </a:p>
          <a:p>
            <a:r>
              <a:rPr lang="en-US" baseline="30000" dirty="0" smtClean="0"/>
              <a:t>5 </a:t>
            </a:r>
            <a:r>
              <a:rPr lang="en-US" dirty="0" smtClean="0"/>
              <a:t>Ye also, as lively stones, </a:t>
            </a:r>
            <a:r>
              <a:rPr lang="en-US" b="1" u="sng" dirty="0" smtClean="0"/>
              <a:t>are built up a spiritual house</a:t>
            </a:r>
            <a:r>
              <a:rPr lang="en-US" dirty="0" smtClean="0"/>
              <a:t>, an holy priesthood, to offer up spiritual sacrifices, acceptable to God by Jesus Christ.</a:t>
            </a:r>
          </a:p>
          <a:p>
            <a:endParaRPr lang="en-US" dirty="0"/>
          </a:p>
        </p:txBody>
      </p:sp>
    </p:spTree>
    <p:extLst>
      <p:ext uri="{BB962C8B-B14F-4D97-AF65-F5344CB8AC3E}">
        <p14:creationId xmlns:p14="http://schemas.microsoft.com/office/powerpoint/2010/main" val="155166847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FF0000"/>
                </a:solidFill>
              </a:rPr>
              <a:t>There is only One Body!</a:t>
            </a:r>
            <a:endParaRPr lang="en-US" b="1" u="sng" dirty="0">
              <a:solidFill>
                <a:srgbClr val="FF0000"/>
              </a:solidFill>
            </a:endParaRPr>
          </a:p>
        </p:txBody>
      </p:sp>
      <p:sp>
        <p:nvSpPr>
          <p:cNvPr id="3" name="Content Placeholder 2"/>
          <p:cNvSpPr>
            <a:spLocks noGrp="1"/>
          </p:cNvSpPr>
          <p:nvPr>
            <p:ph idx="1"/>
          </p:nvPr>
        </p:nvSpPr>
        <p:spPr/>
        <p:txBody>
          <a:bodyPr/>
          <a:lstStyle/>
          <a:p>
            <a:r>
              <a:rPr lang="en-US" sz="4000" dirty="0" smtClean="0"/>
              <a:t>I Cor. 12:13  </a:t>
            </a:r>
          </a:p>
          <a:p>
            <a:r>
              <a:rPr lang="en-US" sz="4000" baseline="30000" dirty="0" smtClean="0"/>
              <a:t>13 </a:t>
            </a:r>
            <a:r>
              <a:rPr lang="en-US" sz="4000" dirty="0" smtClean="0"/>
              <a:t>For by one Spirit are we all baptized into </a:t>
            </a:r>
            <a:r>
              <a:rPr lang="en-US" sz="4000" b="1" u="sng" dirty="0" smtClean="0">
                <a:solidFill>
                  <a:srgbClr val="FF0000"/>
                </a:solidFill>
              </a:rPr>
              <a:t>one body</a:t>
            </a:r>
            <a:r>
              <a:rPr lang="en-US" sz="4000" dirty="0" smtClean="0"/>
              <a:t>, whether we be Jews or Gentiles, whether we be bond or free; and have been all made to drink into one Spirit.</a:t>
            </a:r>
          </a:p>
          <a:p>
            <a:endParaRPr lang="en-US" dirty="0"/>
          </a:p>
        </p:txBody>
      </p:sp>
    </p:spTree>
    <p:extLst>
      <p:ext uri="{BB962C8B-B14F-4D97-AF65-F5344CB8AC3E}">
        <p14:creationId xmlns:p14="http://schemas.microsoft.com/office/powerpoint/2010/main" val="94323890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877" y="91828"/>
            <a:ext cx="11875325" cy="6653356"/>
          </a:xfrm>
        </p:spPr>
        <p:txBody>
          <a:bodyPr>
            <a:normAutofit fontScale="92500" lnSpcReduction="20000"/>
          </a:bodyPr>
          <a:lstStyle/>
          <a:p>
            <a:r>
              <a:rPr lang="en-US" sz="3900" dirty="0" smtClean="0"/>
              <a:t>Matt. 16:13-19  </a:t>
            </a:r>
            <a:r>
              <a:rPr lang="en-US" sz="3900" baseline="30000" dirty="0" smtClean="0"/>
              <a:t>13 </a:t>
            </a:r>
            <a:r>
              <a:rPr lang="en-US" sz="3900" dirty="0" smtClean="0"/>
              <a:t>When Jesus came into the coasts of Caesarea Philippi, he asked his disciples, saying, </a:t>
            </a:r>
            <a:r>
              <a:rPr lang="en-US" sz="3900" b="1" u="sng" dirty="0" smtClean="0">
                <a:solidFill>
                  <a:srgbClr val="FF0000"/>
                </a:solidFill>
              </a:rPr>
              <a:t>Whom do men say that I the Son of man am?</a:t>
            </a:r>
          </a:p>
          <a:p>
            <a:r>
              <a:rPr lang="en-US" sz="3900" baseline="30000" dirty="0" smtClean="0"/>
              <a:t>14 </a:t>
            </a:r>
            <a:r>
              <a:rPr lang="en-US" sz="3900" dirty="0" smtClean="0"/>
              <a:t>And they said, Some say that thou art John the Baptist: some, Elias; and others, Jeremias, or one of the prophets.</a:t>
            </a:r>
            <a:r>
              <a:rPr lang="en-US" sz="3900" baseline="30000" dirty="0" smtClean="0"/>
              <a:t>15 </a:t>
            </a:r>
            <a:r>
              <a:rPr lang="en-US" sz="3900" dirty="0" smtClean="0"/>
              <a:t>He </a:t>
            </a:r>
            <a:r>
              <a:rPr lang="en-US" sz="3900" dirty="0" err="1" smtClean="0"/>
              <a:t>saith</a:t>
            </a:r>
            <a:r>
              <a:rPr lang="en-US" sz="3900" dirty="0" smtClean="0"/>
              <a:t> unto them, But whom say ye that I am?</a:t>
            </a:r>
            <a:r>
              <a:rPr lang="en-US" sz="3900" baseline="30000" dirty="0" smtClean="0"/>
              <a:t>16 </a:t>
            </a:r>
            <a:r>
              <a:rPr lang="en-US" sz="3900" dirty="0" smtClean="0"/>
              <a:t>And Simon Peter answered and said, Thou art the Christ, the Son of the living God.</a:t>
            </a:r>
            <a:r>
              <a:rPr lang="en-US" sz="3900" baseline="30000" dirty="0" smtClean="0"/>
              <a:t>17 </a:t>
            </a:r>
            <a:r>
              <a:rPr lang="en-US" sz="3900" dirty="0" smtClean="0"/>
              <a:t>And Jesus answered and said unto him, Blessed art thou, Simon </a:t>
            </a:r>
            <a:r>
              <a:rPr lang="en-US" sz="3900" dirty="0" err="1" smtClean="0"/>
              <a:t>Barjona</a:t>
            </a:r>
            <a:r>
              <a:rPr lang="en-US" sz="3900" dirty="0" smtClean="0"/>
              <a:t>: for flesh and blood hath not revealed it unto thee, but my Father which is in heaven.</a:t>
            </a:r>
            <a:r>
              <a:rPr lang="en-US" sz="3900" baseline="30000" dirty="0" smtClean="0"/>
              <a:t>18 </a:t>
            </a:r>
            <a:r>
              <a:rPr lang="en-US" sz="3900" dirty="0" smtClean="0"/>
              <a:t>And I say also unto thee, That thou art Peter, and upon this rock I will build my church; and the gates of hell shall not prevail against it.</a:t>
            </a:r>
            <a:r>
              <a:rPr lang="en-US" sz="3900" baseline="30000" dirty="0" smtClean="0"/>
              <a:t>19 </a:t>
            </a:r>
            <a:r>
              <a:rPr lang="en-US" sz="3900" dirty="0" smtClean="0"/>
              <a:t>And I will give unto thee the keys of the kingdom of heaven: and whatsoever thou shalt bind on earth shall be bound in heaven: and whatsoever thou shalt loose on earth shall be loosed in heaven.</a:t>
            </a:r>
          </a:p>
          <a:p>
            <a:endParaRPr lang="en-US" dirty="0"/>
          </a:p>
        </p:txBody>
      </p:sp>
    </p:spTree>
    <p:extLst>
      <p:ext uri="{BB962C8B-B14F-4D97-AF65-F5344CB8AC3E}">
        <p14:creationId xmlns:p14="http://schemas.microsoft.com/office/powerpoint/2010/main" val="68595430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7030A0"/>
                </a:solidFill>
              </a:rPr>
              <a:t>Unique:   Having No Like or Equal!  </a:t>
            </a:r>
            <a:endParaRPr lang="en-US" b="1" u="sng" dirty="0">
              <a:solidFill>
                <a:srgbClr val="7030A0"/>
              </a:solidFill>
            </a:endParaRPr>
          </a:p>
        </p:txBody>
      </p:sp>
      <p:sp>
        <p:nvSpPr>
          <p:cNvPr id="3" name="Content Placeholder 2"/>
          <p:cNvSpPr>
            <a:spLocks noGrp="1"/>
          </p:cNvSpPr>
          <p:nvPr>
            <p:ph idx="1"/>
          </p:nvPr>
        </p:nvSpPr>
        <p:spPr>
          <a:xfrm>
            <a:off x="149087" y="1825624"/>
            <a:ext cx="11907078" cy="4962801"/>
          </a:xfrm>
        </p:spPr>
        <p:txBody>
          <a:bodyPr>
            <a:noAutofit/>
          </a:bodyPr>
          <a:lstStyle/>
          <a:p>
            <a:r>
              <a:rPr lang="en-US" sz="3200" b="1" dirty="0" smtClean="0"/>
              <a:t>What some people </a:t>
            </a:r>
            <a:r>
              <a:rPr lang="en-US" sz="3200" b="1" dirty="0" smtClean="0"/>
              <a:t>said :</a:t>
            </a:r>
            <a:endParaRPr lang="en-US" sz="3200" b="1" dirty="0" smtClean="0"/>
          </a:p>
          <a:p>
            <a:r>
              <a:rPr lang="en-US" sz="3200" b="1" dirty="0"/>
              <a:t> </a:t>
            </a:r>
            <a:r>
              <a:rPr lang="en-US" sz="3200" b="1" dirty="0" smtClean="0"/>
              <a:t>  Some say that you are John the Baptist</a:t>
            </a:r>
          </a:p>
          <a:p>
            <a:r>
              <a:rPr lang="en-US" sz="3200" b="1" dirty="0"/>
              <a:t> </a:t>
            </a:r>
            <a:r>
              <a:rPr lang="en-US" sz="3200" b="1" dirty="0" smtClean="0"/>
              <a:t>  Some say that you are Elijah</a:t>
            </a:r>
          </a:p>
          <a:p>
            <a:r>
              <a:rPr lang="en-US" sz="3200" b="1" dirty="0"/>
              <a:t> </a:t>
            </a:r>
            <a:r>
              <a:rPr lang="en-US" sz="3200" b="1" dirty="0" smtClean="0"/>
              <a:t> Some say you are Jeremiah</a:t>
            </a:r>
          </a:p>
          <a:p>
            <a:r>
              <a:rPr lang="en-US" sz="3200" b="1" dirty="0"/>
              <a:t> </a:t>
            </a:r>
            <a:r>
              <a:rPr lang="en-US" sz="3200" b="1" dirty="0" smtClean="0"/>
              <a:t>  Some say you are one of the prophets</a:t>
            </a:r>
          </a:p>
          <a:p>
            <a:r>
              <a:rPr lang="en-US" sz="3200" b="1" dirty="0"/>
              <a:t> </a:t>
            </a:r>
            <a:r>
              <a:rPr lang="en-US" sz="3200" b="1" dirty="0" smtClean="0"/>
              <a:t>    Then Jesus asked his disciples…What do you say?</a:t>
            </a:r>
          </a:p>
          <a:p>
            <a:r>
              <a:rPr lang="en-US" sz="3200" b="1" dirty="0"/>
              <a:t> </a:t>
            </a:r>
            <a:r>
              <a:rPr lang="en-US" sz="3200" b="1" dirty="0" smtClean="0"/>
              <a:t>        Who am I?</a:t>
            </a:r>
          </a:p>
          <a:p>
            <a:r>
              <a:rPr lang="en-US" sz="3200" b="1" dirty="0"/>
              <a:t> </a:t>
            </a:r>
            <a:r>
              <a:rPr lang="en-US" sz="3200" b="1" dirty="0" smtClean="0"/>
              <a:t>             Peter gave the right answer for then and for now…</a:t>
            </a:r>
          </a:p>
          <a:p>
            <a:pPr marL="0" indent="0">
              <a:buNone/>
            </a:pPr>
            <a:r>
              <a:rPr lang="en-US" sz="3200" b="1" dirty="0" smtClean="0"/>
              <a:t>What </a:t>
            </a:r>
            <a:r>
              <a:rPr lang="en-US" sz="3200" b="1" dirty="0" smtClean="0"/>
              <a:t>do people say about Jesus </a:t>
            </a:r>
            <a:r>
              <a:rPr lang="en-US" sz="3200" b="1" dirty="0" smtClean="0"/>
              <a:t>today?  About His church?</a:t>
            </a:r>
            <a:endParaRPr lang="en-US" sz="3200" b="1" dirty="0"/>
          </a:p>
        </p:txBody>
      </p:sp>
    </p:spTree>
    <p:extLst>
      <p:ext uri="{BB962C8B-B14F-4D97-AF65-F5344CB8AC3E}">
        <p14:creationId xmlns:p14="http://schemas.microsoft.com/office/powerpoint/2010/main" val="313679339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379" y="0"/>
            <a:ext cx="10515600" cy="1325563"/>
          </a:xfrm>
        </p:spPr>
        <p:txBody>
          <a:bodyPr>
            <a:normAutofit fontScale="90000"/>
          </a:bodyPr>
          <a:lstStyle/>
          <a:p>
            <a:r>
              <a:rPr lang="en-US" dirty="0" smtClean="0"/>
              <a:t>1. When </a:t>
            </a:r>
            <a:r>
              <a:rPr lang="en-US" dirty="0" smtClean="0"/>
              <a:t>was the church purposed?   </a:t>
            </a:r>
            <a:r>
              <a:rPr lang="en-US" sz="6000" b="1" u="sng" dirty="0" smtClean="0">
                <a:solidFill>
                  <a:srgbClr val="FF0000"/>
                </a:solidFill>
              </a:rPr>
              <a:t>Unique</a:t>
            </a:r>
            <a:endParaRPr lang="en-US" sz="6000" b="1" u="sng" dirty="0">
              <a:solidFill>
                <a:srgbClr val="FF0000"/>
              </a:solidFill>
            </a:endParaRPr>
          </a:p>
        </p:txBody>
      </p:sp>
      <p:sp>
        <p:nvSpPr>
          <p:cNvPr id="3" name="Content Placeholder 2"/>
          <p:cNvSpPr>
            <a:spLocks noGrp="1"/>
          </p:cNvSpPr>
          <p:nvPr>
            <p:ph idx="1"/>
          </p:nvPr>
        </p:nvSpPr>
        <p:spPr>
          <a:xfrm>
            <a:off x="0" y="1232452"/>
            <a:ext cx="12115800" cy="5625547"/>
          </a:xfrm>
        </p:spPr>
        <p:txBody>
          <a:bodyPr>
            <a:normAutofit fontScale="92500" lnSpcReduction="10000"/>
          </a:bodyPr>
          <a:lstStyle/>
          <a:p>
            <a:r>
              <a:rPr lang="en-US" sz="3500" b="1" u="sng" dirty="0" smtClean="0">
                <a:solidFill>
                  <a:srgbClr val="FF0000"/>
                </a:solidFill>
              </a:rPr>
              <a:t>God purposed from Eternity!</a:t>
            </a:r>
          </a:p>
          <a:p>
            <a:r>
              <a:rPr lang="en-US" sz="3500" dirty="0"/>
              <a:t> </a:t>
            </a:r>
            <a:r>
              <a:rPr lang="en-US" sz="3500" dirty="0" smtClean="0"/>
              <a:t> </a:t>
            </a:r>
            <a:r>
              <a:rPr lang="en-US" sz="3500" dirty="0" err="1" smtClean="0"/>
              <a:t>Eph</a:t>
            </a:r>
            <a:r>
              <a:rPr lang="en-US" sz="3500" dirty="0" smtClean="0"/>
              <a:t> 3:8-11</a:t>
            </a:r>
            <a:r>
              <a:rPr lang="en-US" sz="3500" baseline="30000" dirty="0" smtClean="0"/>
              <a:t>8 </a:t>
            </a:r>
            <a:r>
              <a:rPr lang="en-US" sz="3500" dirty="0" smtClean="0"/>
              <a:t>Unto me, who am less than the least of all saints, is this grace given, that I should preach among the Gentiles the unsearchable riches of Christ;</a:t>
            </a:r>
          </a:p>
          <a:p>
            <a:r>
              <a:rPr lang="en-US" sz="3500" baseline="30000" dirty="0" smtClean="0"/>
              <a:t>9 </a:t>
            </a:r>
            <a:r>
              <a:rPr lang="en-US" sz="3500" dirty="0" smtClean="0"/>
              <a:t>And to make all men see what is the fellowship of the mystery, which from the beginning of the world hath been hid in God, who created all things by Jesus Christ:</a:t>
            </a:r>
          </a:p>
          <a:p>
            <a:r>
              <a:rPr lang="en-US" sz="3500" baseline="30000" dirty="0" smtClean="0"/>
              <a:t>10 </a:t>
            </a:r>
            <a:r>
              <a:rPr lang="en-US" sz="3500" dirty="0" smtClean="0"/>
              <a:t>To the intent that now unto the principalities and powers in heavenly places might be known by the church the manifold wisdom of God,</a:t>
            </a:r>
          </a:p>
          <a:p>
            <a:r>
              <a:rPr lang="en-US" sz="3500" baseline="30000" dirty="0" smtClean="0"/>
              <a:t>11 </a:t>
            </a:r>
            <a:r>
              <a:rPr lang="en-US" sz="3500" dirty="0" smtClean="0"/>
              <a:t>According to the eternal purpose which he purposed in Christ Jesus our Lord</a:t>
            </a:r>
          </a:p>
          <a:p>
            <a:endParaRPr lang="en-US" dirty="0"/>
          </a:p>
        </p:txBody>
      </p:sp>
    </p:spTree>
    <p:extLst>
      <p:ext uri="{BB962C8B-B14F-4D97-AF65-F5344CB8AC3E}">
        <p14:creationId xmlns:p14="http://schemas.microsoft.com/office/powerpoint/2010/main" val="40491103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z="3600" dirty="0" smtClean="0"/>
              <a:t>Daniel 2:44  </a:t>
            </a:r>
          </a:p>
          <a:p>
            <a:r>
              <a:rPr lang="en-US" sz="3600" baseline="30000" dirty="0" smtClean="0"/>
              <a:t>44 </a:t>
            </a:r>
            <a:r>
              <a:rPr lang="en-US" sz="3600" dirty="0" smtClean="0"/>
              <a:t>And in the days of these kings shall </a:t>
            </a:r>
            <a:r>
              <a:rPr lang="en-US" sz="4400" b="1" u="sng" dirty="0" smtClean="0">
                <a:solidFill>
                  <a:srgbClr val="FF0000"/>
                </a:solidFill>
              </a:rPr>
              <a:t>the God of heaven set up a kingdom, </a:t>
            </a:r>
            <a:r>
              <a:rPr lang="en-US" sz="3600" dirty="0" smtClean="0"/>
              <a:t>which shall never be destroyed: and the kingdom shall not be left to other people, but it shall break in pieces and consume all these kingdoms, and it shall stand for ever.</a:t>
            </a:r>
          </a:p>
          <a:p>
            <a:endParaRPr lang="en-US" dirty="0"/>
          </a:p>
        </p:txBody>
      </p:sp>
    </p:spTree>
    <p:extLst>
      <p:ext uri="{BB962C8B-B14F-4D97-AF65-F5344CB8AC3E}">
        <p14:creationId xmlns:p14="http://schemas.microsoft.com/office/powerpoint/2010/main" val="320406585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Jesus</a:t>
            </a:r>
            <a:r>
              <a:rPr lang="en-US" dirty="0" smtClean="0"/>
              <a:t>:  Builder: Head: </a:t>
            </a:r>
            <a:r>
              <a:rPr lang="en-US" dirty="0" err="1" smtClean="0"/>
              <a:t>Saviour</a:t>
            </a:r>
            <a:r>
              <a:rPr lang="en-US" dirty="0" smtClean="0"/>
              <a:t>        </a:t>
            </a:r>
            <a:r>
              <a:rPr lang="en-US" b="1" u="sng" dirty="0" smtClean="0">
                <a:solidFill>
                  <a:srgbClr val="FF0000"/>
                </a:solidFill>
              </a:rPr>
              <a:t>Unique!</a:t>
            </a:r>
            <a:endParaRPr lang="en-US" b="1" u="sng" dirty="0">
              <a:solidFill>
                <a:srgbClr val="FF0000"/>
              </a:solidFill>
            </a:endParaRPr>
          </a:p>
        </p:txBody>
      </p:sp>
      <p:sp>
        <p:nvSpPr>
          <p:cNvPr id="3" name="Content Placeholder 2"/>
          <p:cNvSpPr>
            <a:spLocks noGrp="1"/>
          </p:cNvSpPr>
          <p:nvPr>
            <p:ph idx="1"/>
          </p:nvPr>
        </p:nvSpPr>
        <p:spPr/>
        <p:txBody>
          <a:bodyPr>
            <a:normAutofit lnSpcReduction="10000"/>
          </a:bodyPr>
          <a:lstStyle/>
          <a:p>
            <a:r>
              <a:rPr lang="en-US" b="1" u="sng" dirty="0" smtClean="0">
                <a:solidFill>
                  <a:srgbClr val="FF0000"/>
                </a:solidFill>
              </a:rPr>
              <a:t>Builder:   </a:t>
            </a:r>
            <a:r>
              <a:rPr lang="en-US" dirty="0" smtClean="0"/>
              <a:t>Matt. 16:18   “Upon this rock </a:t>
            </a:r>
            <a:r>
              <a:rPr lang="en-US" b="1" u="sng" dirty="0" smtClean="0">
                <a:solidFill>
                  <a:srgbClr val="FF0000"/>
                </a:solidFill>
              </a:rPr>
              <a:t>I will build my church</a:t>
            </a:r>
          </a:p>
          <a:p>
            <a:r>
              <a:rPr lang="en-US" dirty="0" smtClean="0"/>
              <a:t>And the gates of hell shall not prevail against it!”  </a:t>
            </a:r>
          </a:p>
          <a:p>
            <a:r>
              <a:rPr lang="en-US" b="1" u="sng" dirty="0" smtClean="0">
                <a:solidFill>
                  <a:srgbClr val="FF0000"/>
                </a:solidFill>
              </a:rPr>
              <a:t>Head:  </a:t>
            </a:r>
            <a:r>
              <a:rPr lang="en-US" dirty="0" smtClean="0"/>
              <a:t>Col. 1:18  </a:t>
            </a:r>
            <a:r>
              <a:rPr lang="en-US" baseline="30000" dirty="0" smtClean="0"/>
              <a:t>18 </a:t>
            </a:r>
            <a:r>
              <a:rPr lang="en-US" dirty="0" smtClean="0"/>
              <a:t>And </a:t>
            </a:r>
            <a:r>
              <a:rPr lang="en-US" b="1" u="sng" dirty="0" smtClean="0">
                <a:solidFill>
                  <a:srgbClr val="FF0000"/>
                </a:solidFill>
              </a:rPr>
              <a:t>he is the head of the body, the church</a:t>
            </a:r>
            <a:r>
              <a:rPr lang="en-US" dirty="0" smtClean="0"/>
              <a:t>: who is the beginning, the firstborn from the dead; that in all things he might have the preeminence.</a:t>
            </a:r>
          </a:p>
          <a:p>
            <a:r>
              <a:rPr lang="en-US" dirty="0" smtClean="0"/>
              <a:t>Eph. 1:22,23  </a:t>
            </a:r>
            <a:r>
              <a:rPr lang="en-US" baseline="30000" dirty="0" smtClean="0"/>
              <a:t>22 </a:t>
            </a:r>
            <a:r>
              <a:rPr lang="en-US" dirty="0" smtClean="0"/>
              <a:t>And hath put all things under his feet, and gave him to be </a:t>
            </a:r>
            <a:r>
              <a:rPr lang="en-US" b="1" u="sng" dirty="0" smtClean="0">
                <a:solidFill>
                  <a:srgbClr val="FF0000"/>
                </a:solidFill>
              </a:rPr>
              <a:t>the head over all things to the church</a:t>
            </a:r>
            <a:r>
              <a:rPr lang="en-US" dirty="0" smtClean="0"/>
              <a:t>,</a:t>
            </a:r>
          </a:p>
          <a:p>
            <a:r>
              <a:rPr lang="en-US" baseline="30000" dirty="0" smtClean="0"/>
              <a:t>23 </a:t>
            </a:r>
            <a:r>
              <a:rPr lang="en-US" dirty="0" smtClean="0"/>
              <a:t>Which is his body, the </a:t>
            </a:r>
            <a:r>
              <a:rPr lang="en-US" dirty="0" err="1" smtClean="0"/>
              <a:t>fulness</a:t>
            </a:r>
            <a:r>
              <a:rPr lang="en-US" dirty="0" smtClean="0"/>
              <a:t> of him that </a:t>
            </a:r>
            <a:r>
              <a:rPr lang="en-US" dirty="0" err="1" smtClean="0"/>
              <a:t>filleth</a:t>
            </a:r>
            <a:r>
              <a:rPr lang="en-US" dirty="0" smtClean="0"/>
              <a:t> all in all.</a:t>
            </a:r>
          </a:p>
          <a:p>
            <a:r>
              <a:rPr lang="en-US" b="1" u="sng" dirty="0" err="1" smtClean="0">
                <a:solidFill>
                  <a:srgbClr val="FF0000"/>
                </a:solidFill>
              </a:rPr>
              <a:t>Saviour</a:t>
            </a:r>
            <a:r>
              <a:rPr lang="en-US" b="1" u="sng" dirty="0" smtClean="0">
                <a:solidFill>
                  <a:srgbClr val="FF0000"/>
                </a:solidFill>
              </a:rPr>
              <a:t>: </a:t>
            </a:r>
            <a:r>
              <a:rPr lang="en-US" dirty="0" smtClean="0"/>
              <a:t>Eph. 5:23 </a:t>
            </a:r>
            <a:r>
              <a:rPr lang="en-US" baseline="30000" dirty="0" smtClean="0"/>
              <a:t>23 </a:t>
            </a:r>
            <a:r>
              <a:rPr lang="en-US" dirty="0" smtClean="0"/>
              <a:t>For the husband is the head of the wife, even as Christ is the head of the church: and he is the </a:t>
            </a:r>
            <a:r>
              <a:rPr lang="en-US" b="1" u="sng" dirty="0" err="1" smtClean="0">
                <a:solidFill>
                  <a:srgbClr val="FF0000"/>
                </a:solidFill>
              </a:rPr>
              <a:t>saviour</a:t>
            </a:r>
            <a:r>
              <a:rPr lang="en-US" b="1" u="sng" dirty="0" smtClean="0">
                <a:solidFill>
                  <a:srgbClr val="FF0000"/>
                </a:solidFill>
              </a:rPr>
              <a:t> of the body.</a:t>
            </a:r>
          </a:p>
          <a:p>
            <a:endParaRPr lang="en-US" dirty="0" smtClean="0"/>
          </a:p>
          <a:p>
            <a:endParaRPr lang="en-US" dirty="0" smtClean="0"/>
          </a:p>
          <a:p>
            <a:endParaRPr lang="en-US" dirty="0"/>
          </a:p>
        </p:txBody>
      </p:sp>
    </p:spTree>
    <p:extLst>
      <p:ext uri="{BB962C8B-B14F-4D97-AF65-F5344CB8AC3E}">
        <p14:creationId xmlns:p14="http://schemas.microsoft.com/office/powerpoint/2010/main" val="31905194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5400" b="1" dirty="0" smtClean="0"/>
              <a:t>The Church of Christ is Unique</a:t>
            </a:r>
          </a:p>
          <a:p>
            <a:r>
              <a:rPr lang="en-US" sz="4000" b="1" u="sng" dirty="0">
                <a:solidFill>
                  <a:srgbClr val="7030A0"/>
                </a:solidFill>
              </a:rPr>
              <a:t> </a:t>
            </a:r>
            <a:r>
              <a:rPr lang="en-US" sz="4000" b="1" u="sng" dirty="0" smtClean="0">
                <a:solidFill>
                  <a:srgbClr val="7030A0"/>
                </a:solidFill>
              </a:rPr>
              <a:t> (Having no like or Equal)</a:t>
            </a:r>
            <a:endParaRPr lang="en-US" sz="4000" b="1" u="sng" dirty="0">
              <a:solidFill>
                <a:srgbClr val="7030A0"/>
              </a:solidFill>
            </a:endParaRPr>
          </a:p>
        </p:txBody>
      </p:sp>
    </p:spTree>
    <p:extLst>
      <p:ext uri="{BB962C8B-B14F-4D97-AF65-F5344CB8AC3E}">
        <p14:creationId xmlns:p14="http://schemas.microsoft.com/office/powerpoint/2010/main" val="72164078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7030A0"/>
                </a:solidFill>
              </a:rPr>
              <a:t>3. The </a:t>
            </a:r>
            <a:r>
              <a:rPr lang="en-US" b="1" u="sng" dirty="0" smtClean="0">
                <a:solidFill>
                  <a:srgbClr val="7030A0"/>
                </a:solidFill>
              </a:rPr>
              <a:t>church wears the Bridegroom’s Name</a:t>
            </a:r>
            <a:br>
              <a:rPr lang="en-US" b="1" u="sng" dirty="0" smtClean="0">
                <a:solidFill>
                  <a:srgbClr val="7030A0"/>
                </a:solidFill>
              </a:rPr>
            </a:br>
            <a:r>
              <a:rPr lang="en-US" b="1" u="sng" dirty="0">
                <a:solidFill>
                  <a:srgbClr val="7030A0"/>
                </a:solidFill>
              </a:rPr>
              <a:t> </a:t>
            </a:r>
            <a:r>
              <a:rPr lang="en-US" b="1" u="sng" dirty="0" smtClean="0">
                <a:solidFill>
                  <a:srgbClr val="7030A0"/>
                </a:solidFill>
              </a:rPr>
              <a:t>            Unique:  Having No Like or Equal!</a:t>
            </a:r>
            <a:endParaRPr lang="en-US" b="1" u="sng" dirty="0">
              <a:solidFill>
                <a:srgbClr val="7030A0"/>
              </a:solidFill>
            </a:endParaRPr>
          </a:p>
        </p:txBody>
      </p:sp>
      <p:sp>
        <p:nvSpPr>
          <p:cNvPr id="3" name="Content Placeholder 2"/>
          <p:cNvSpPr>
            <a:spLocks noGrp="1"/>
          </p:cNvSpPr>
          <p:nvPr>
            <p:ph idx="1"/>
          </p:nvPr>
        </p:nvSpPr>
        <p:spPr>
          <a:xfrm>
            <a:off x="168965" y="1825624"/>
            <a:ext cx="11926957" cy="4942923"/>
          </a:xfrm>
        </p:spPr>
        <p:txBody>
          <a:bodyPr>
            <a:normAutofit/>
          </a:bodyPr>
          <a:lstStyle/>
          <a:p>
            <a:r>
              <a:rPr lang="en-US" sz="3600" dirty="0" smtClean="0"/>
              <a:t>John 3:29   </a:t>
            </a:r>
            <a:r>
              <a:rPr lang="en-US" sz="3600" b="1" u="sng" baseline="30000" dirty="0" smtClean="0">
                <a:solidFill>
                  <a:srgbClr val="FF0000"/>
                </a:solidFill>
              </a:rPr>
              <a:t>29 </a:t>
            </a:r>
            <a:r>
              <a:rPr lang="en-US" sz="3600" b="1" u="sng" dirty="0" smtClean="0">
                <a:solidFill>
                  <a:srgbClr val="FF0000"/>
                </a:solidFill>
              </a:rPr>
              <a:t>He that hath the bride is the bridegroom</a:t>
            </a:r>
            <a:r>
              <a:rPr lang="en-US" sz="3600" dirty="0" smtClean="0"/>
              <a:t>: but the friend of the bridegroom, which </a:t>
            </a:r>
            <a:r>
              <a:rPr lang="en-US" sz="3600" dirty="0" err="1" smtClean="0"/>
              <a:t>standeth</a:t>
            </a:r>
            <a:r>
              <a:rPr lang="en-US" sz="3600" dirty="0" smtClean="0"/>
              <a:t> and </a:t>
            </a:r>
            <a:r>
              <a:rPr lang="en-US" sz="3600" dirty="0" err="1" smtClean="0"/>
              <a:t>heareth</a:t>
            </a:r>
            <a:r>
              <a:rPr lang="en-US" sz="3600" dirty="0" smtClean="0"/>
              <a:t> him, </a:t>
            </a:r>
            <a:r>
              <a:rPr lang="en-US" sz="3600" dirty="0" err="1" smtClean="0"/>
              <a:t>rejoiceth</a:t>
            </a:r>
            <a:r>
              <a:rPr lang="en-US" sz="3600" dirty="0" smtClean="0"/>
              <a:t> greatly because of the bridegroom's voice: this my joy therefore is fulfilled.</a:t>
            </a:r>
          </a:p>
          <a:p>
            <a:r>
              <a:rPr lang="en-US" sz="3600" dirty="0" smtClean="0"/>
              <a:t>Romans 7:4 </a:t>
            </a:r>
            <a:r>
              <a:rPr lang="en-US" sz="3600" b="1" dirty="0"/>
              <a:t> </a:t>
            </a:r>
            <a:r>
              <a:rPr lang="en-US" sz="3600" baseline="30000" dirty="0" smtClean="0"/>
              <a:t>4 </a:t>
            </a:r>
            <a:r>
              <a:rPr lang="en-US" sz="3600" dirty="0" smtClean="0"/>
              <a:t>Wherefore, my brethren, ye also are become dead to the law by the body of Christ; </a:t>
            </a:r>
            <a:r>
              <a:rPr lang="en-US" sz="3600" b="1" u="sng" dirty="0" smtClean="0">
                <a:solidFill>
                  <a:srgbClr val="FF0000"/>
                </a:solidFill>
              </a:rPr>
              <a:t>that ye should be married to another</a:t>
            </a:r>
            <a:r>
              <a:rPr lang="en-US" sz="3600" dirty="0" smtClean="0"/>
              <a:t>, even </a:t>
            </a:r>
            <a:r>
              <a:rPr lang="en-US" sz="3600" u="sng" dirty="0" smtClean="0">
                <a:solidFill>
                  <a:srgbClr val="FF0000"/>
                </a:solidFill>
              </a:rPr>
              <a:t>to him </a:t>
            </a:r>
            <a:r>
              <a:rPr lang="en-US" sz="3600" dirty="0" smtClean="0"/>
              <a:t>who is raised from the dead, that we should bring forth fruit unto God.   THAT IS UNIQUE  ..No Like or Equal!</a:t>
            </a:r>
          </a:p>
          <a:p>
            <a:endParaRPr lang="en-US" dirty="0" smtClean="0"/>
          </a:p>
          <a:p>
            <a:endParaRPr lang="en-US" dirty="0"/>
          </a:p>
        </p:txBody>
      </p:sp>
    </p:spTree>
    <p:extLst>
      <p:ext uri="{BB962C8B-B14F-4D97-AF65-F5344CB8AC3E}">
        <p14:creationId xmlns:p14="http://schemas.microsoft.com/office/powerpoint/2010/main" val="93711061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4000" b="1" dirty="0"/>
              <a:t>Romans </a:t>
            </a:r>
            <a:r>
              <a:rPr lang="en-US" sz="4000" b="1" dirty="0" smtClean="0"/>
              <a:t>16:16</a:t>
            </a:r>
            <a:r>
              <a:rPr lang="en-US" sz="4000" baseline="30000" dirty="0" smtClean="0"/>
              <a:t>16</a:t>
            </a:r>
            <a:r>
              <a:rPr lang="en-US" sz="4000" baseline="30000" dirty="0"/>
              <a:t> </a:t>
            </a:r>
            <a:r>
              <a:rPr lang="en-US" sz="4000" dirty="0"/>
              <a:t>Salute one another with an holy kiss. The churches of Christ salute you.</a:t>
            </a:r>
          </a:p>
          <a:p>
            <a:endParaRPr lang="en-US" dirty="0"/>
          </a:p>
        </p:txBody>
      </p:sp>
    </p:spTree>
    <p:extLst>
      <p:ext uri="{BB962C8B-B14F-4D97-AF65-F5344CB8AC3E}">
        <p14:creationId xmlns:p14="http://schemas.microsoft.com/office/powerpoint/2010/main" val="216682816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9513"/>
            <a:ext cx="12192000" cy="6539948"/>
          </a:xfrm>
        </p:spPr>
        <p:txBody>
          <a:bodyPr>
            <a:normAutofit/>
          </a:bodyPr>
          <a:lstStyle/>
          <a:p>
            <a:r>
              <a:rPr lang="en-US" sz="3600" b="1" dirty="0" smtClean="0"/>
              <a:t>Romans 16:16  Salute one another with an holy kiss; the</a:t>
            </a:r>
          </a:p>
          <a:p>
            <a:r>
              <a:rPr lang="en-US" sz="3600" b="1" dirty="0" smtClean="0"/>
              <a:t>Churches of Christ salute you! </a:t>
            </a:r>
          </a:p>
          <a:p>
            <a:endParaRPr lang="en-US" sz="3600" b="1" dirty="0"/>
          </a:p>
          <a:p>
            <a:r>
              <a:rPr lang="en-US" sz="3600" b="1" dirty="0" smtClean="0"/>
              <a:t>I will build MY church</a:t>
            </a:r>
          </a:p>
          <a:p>
            <a:r>
              <a:rPr lang="en-US" sz="3600" b="1" dirty="0" smtClean="0"/>
              <a:t>Jesus is the </a:t>
            </a:r>
            <a:r>
              <a:rPr lang="en-US" sz="3600" b="1" dirty="0" err="1" smtClean="0"/>
              <a:t>builder,head</a:t>
            </a:r>
            <a:r>
              <a:rPr lang="en-US" sz="3600" b="1" dirty="0" smtClean="0"/>
              <a:t> and savior…Why would not His</a:t>
            </a:r>
          </a:p>
          <a:p>
            <a:r>
              <a:rPr lang="en-US" sz="3600" b="1" dirty="0" smtClean="0"/>
              <a:t>Bride (the church) wear his name (Christ)?   </a:t>
            </a:r>
          </a:p>
          <a:p>
            <a:r>
              <a:rPr lang="en-US" sz="3600" b="1" dirty="0"/>
              <a:t> </a:t>
            </a:r>
            <a:r>
              <a:rPr lang="en-US" sz="3600" b="1" dirty="0" smtClean="0"/>
              <a:t>   all New Testament churches wore </a:t>
            </a:r>
            <a:r>
              <a:rPr lang="en-US" sz="3600" b="1" dirty="0" smtClean="0"/>
              <a:t>scriptural names!</a:t>
            </a:r>
            <a:endParaRPr lang="en-US" sz="3600" b="1" dirty="0" smtClean="0"/>
          </a:p>
          <a:p>
            <a:r>
              <a:rPr lang="en-US" sz="3600" b="1" dirty="0"/>
              <a:t> </a:t>
            </a:r>
            <a:r>
              <a:rPr lang="en-US" sz="3600" b="1" dirty="0" smtClean="0"/>
              <a:t>   “the churches of Christ salute you”…    Unique:  No like or Equal!</a:t>
            </a:r>
            <a:endParaRPr lang="en-US" sz="3600" b="1" dirty="0"/>
          </a:p>
        </p:txBody>
      </p:sp>
    </p:spTree>
    <p:extLst>
      <p:ext uri="{BB962C8B-B14F-4D97-AF65-F5344CB8AC3E}">
        <p14:creationId xmlns:p14="http://schemas.microsoft.com/office/powerpoint/2010/main" val="61353555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209" y="149087"/>
            <a:ext cx="11926956" cy="6027876"/>
          </a:xfrm>
        </p:spPr>
        <p:txBody>
          <a:bodyPr>
            <a:noAutofit/>
          </a:bodyPr>
          <a:lstStyle/>
          <a:p>
            <a:r>
              <a:rPr lang="en-US" sz="3600" b="1" u="sng" dirty="0" smtClean="0">
                <a:solidFill>
                  <a:srgbClr val="7030A0"/>
                </a:solidFill>
              </a:rPr>
              <a:t>4. The </a:t>
            </a:r>
            <a:r>
              <a:rPr lang="en-US" sz="3600" b="1" u="sng" dirty="0" smtClean="0">
                <a:solidFill>
                  <a:srgbClr val="7030A0"/>
                </a:solidFill>
              </a:rPr>
              <a:t>church is Governed by Divine Authority.</a:t>
            </a:r>
          </a:p>
          <a:p>
            <a:r>
              <a:rPr lang="en-US" sz="3600" dirty="0" smtClean="0"/>
              <a:t>Matt. 28:18-20  </a:t>
            </a:r>
            <a:r>
              <a:rPr lang="en-US" sz="3600" baseline="30000" dirty="0" smtClean="0"/>
              <a:t>18</a:t>
            </a:r>
            <a:r>
              <a:rPr lang="en-US" sz="3600" baseline="30000" dirty="0"/>
              <a:t> </a:t>
            </a:r>
            <a:r>
              <a:rPr lang="en-US" sz="3600" dirty="0"/>
              <a:t>And Jesus came and </a:t>
            </a:r>
            <a:r>
              <a:rPr lang="en-US" sz="3600" dirty="0" err="1"/>
              <a:t>spake</a:t>
            </a:r>
            <a:r>
              <a:rPr lang="en-US" sz="3600" dirty="0"/>
              <a:t> unto them, saying, All power is given unto me in heaven and in earth.</a:t>
            </a:r>
          </a:p>
          <a:p>
            <a:r>
              <a:rPr lang="en-US" sz="3600" baseline="30000" dirty="0"/>
              <a:t>19 </a:t>
            </a:r>
            <a:r>
              <a:rPr lang="en-US" sz="3600" dirty="0"/>
              <a:t>Go ye therefore, and teach all nations, baptizing them in the name of the Father, and of the Son, and of the Holy Ghost:</a:t>
            </a:r>
          </a:p>
          <a:p>
            <a:r>
              <a:rPr lang="en-US" sz="3600" baseline="30000" dirty="0"/>
              <a:t>20 </a:t>
            </a:r>
            <a:r>
              <a:rPr lang="en-US" sz="3600" dirty="0"/>
              <a:t>Teaching them to observe all things </a:t>
            </a:r>
            <a:r>
              <a:rPr lang="en-US" sz="3600" b="1" u="sng" dirty="0">
                <a:solidFill>
                  <a:srgbClr val="FF0000"/>
                </a:solidFill>
              </a:rPr>
              <a:t>whatsoever I have commanded you</a:t>
            </a:r>
            <a:r>
              <a:rPr lang="en-US" sz="3600" dirty="0"/>
              <a:t>: and, lo, I am with you always, even unto the end of the world. Amen.</a:t>
            </a:r>
          </a:p>
          <a:p>
            <a:endParaRPr lang="en-US" sz="3600" dirty="0" smtClean="0"/>
          </a:p>
          <a:p>
            <a:r>
              <a:rPr lang="en-US" sz="3600" dirty="0" smtClean="0"/>
              <a:t>John </a:t>
            </a:r>
            <a:r>
              <a:rPr lang="en-US" sz="3600" dirty="0" smtClean="0"/>
              <a:t>14:26; I Pet. 4:11;  2 John 9</a:t>
            </a:r>
            <a:endParaRPr lang="en-US" sz="3600" dirty="0" smtClean="0"/>
          </a:p>
        </p:txBody>
      </p:sp>
    </p:spTree>
    <p:extLst>
      <p:ext uri="{BB962C8B-B14F-4D97-AF65-F5344CB8AC3E}">
        <p14:creationId xmlns:p14="http://schemas.microsoft.com/office/powerpoint/2010/main" val="166172333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1608" y="135972"/>
            <a:ext cx="11724862" cy="6582879"/>
          </a:xfrm>
        </p:spPr>
        <p:txBody>
          <a:bodyPr/>
          <a:lstStyle/>
          <a:p>
            <a:r>
              <a:rPr lang="en-US" sz="3600" dirty="0" smtClean="0"/>
              <a:t>John </a:t>
            </a:r>
            <a:r>
              <a:rPr lang="en-US" sz="3600" dirty="0" smtClean="0"/>
              <a:t>14:26</a:t>
            </a:r>
            <a:r>
              <a:rPr lang="en-US" sz="3600" baseline="30000" dirty="0" smtClean="0"/>
              <a:t>26</a:t>
            </a:r>
            <a:r>
              <a:rPr lang="en-US" sz="3600" baseline="30000" dirty="0"/>
              <a:t> </a:t>
            </a:r>
            <a:r>
              <a:rPr lang="en-US" sz="3600" dirty="0"/>
              <a:t>But the Comforter, which is the Holy Ghost, whom the Father will send in my name, he shall teach you all things, and bring all things to your remembrance, </a:t>
            </a:r>
            <a:r>
              <a:rPr lang="en-US" sz="3600" b="1" u="sng" dirty="0">
                <a:solidFill>
                  <a:srgbClr val="FF0000"/>
                </a:solidFill>
              </a:rPr>
              <a:t>whatsoever I have said unto you</a:t>
            </a:r>
            <a:r>
              <a:rPr lang="en-US" sz="3600" dirty="0" smtClean="0"/>
              <a:t>.</a:t>
            </a:r>
          </a:p>
          <a:p>
            <a:endParaRPr lang="en-US" sz="3600" dirty="0"/>
          </a:p>
          <a:p>
            <a:r>
              <a:rPr lang="en-US" sz="3600" dirty="0" smtClean="0"/>
              <a:t>Is that what we should preach? Whatsoever Christ</a:t>
            </a:r>
          </a:p>
          <a:p>
            <a:r>
              <a:rPr lang="en-US" sz="3600" dirty="0" smtClean="0"/>
              <a:t>Has said!?  </a:t>
            </a:r>
            <a:endParaRPr lang="en-US" sz="3600" dirty="0"/>
          </a:p>
          <a:p>
            <a:endParaRPr lang="en-US" dirty="0"/>
          </a:p>
        </p:txBody>
      </p:sp>
    </p:spTree>
    <p:extLst>
      <p:ext uri="{BB962C8B-B14F-4D97-AF65-F5344CB8AC3E}">
        <p14:creationId xmlns:p14="http://schemas.microsoft.com/office/powerpoint/2010/main" val="207633267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417" y="265181"/>
            <a:ext cx="11701670" cy="6513306"/>
          </a:xfrm>
        </p:spPr>
        <p:txBody>
          <a:bodyPr/>
          <a:lstStyle/>
          <a:p>
            <a:r>
              <a:rPr lang="en-US" sz="4000" dirty="0" smtClean="0"/>
              <a:t>I Pet. 4:11</a:t>
            </a:r>
            <a:r>
              <a:rPr lang="en-US" sz="4000" b="1" dirty="0" smtClean="0"/>
              <a:t> </a:t>
            </a:r>
            <a:r>
              <a:rPr lang="en-US" sz="4000" baseline="30000" dirty="0" smtClean="0"/>
              <a:t>11</a:t>
            </a:r>
            <a:r>
              <a:rPr lang="en-US" sz="4000" baseline="30000" dirty="0"/>
              <a:t> </a:t>
            </a:r>
            <a:r>
              <a:rPr lang="en-US" sz="4000" dirty="0"/>
              <a:t>If any man speak, let him </a:t>
            </a:r>
            <a:r>
              <a:rPr lang="en-US" sz="4000" b="1" u="sng" dirty="0">
                <a:solidFill>
                  <a:srgbClr val="FF0000"/>
                </a:solidFill>
              </a:rPr>
              <a:t>speak as the oracles of God</a:t>
            </a:r>
            <a:r>
              <a:rPr lang="en-US" sz="4000" dirty="0"/>
              <a:t>; if any man minister, let him do it as of the ability which God giveth: that God in all things may be glorified through Jesus Christ, to whom be praise and dominion for ever and ever. </a:t>
            </a:r>
            <a:r>
              <a:rPr lang="en-US" sz="4000" dirty="0" smtClean="0"/>
              <a:t>Amen</a:t>
            </a:r>
          </a:p>
          <a:p>
            <a:endParaRPr lang="en-US" sz="4000" dirty="0"/>
          </a:p>
          <a:p>
            <a:r>
              <a:rPr lang="en-US" sz="4000" dirty="0" smtClean="0"/>
              <a:t>Should Preachers and Teachers thus speak?</a:t>
            </a:r>
            <a:endParaRPr lang="en-US" sz="4000" dirty="0"/>
          </a:p>
          <a:p>
            <a:endParaRPr lang="en-US" dirty="0"/>
          </a:p>
        </p:txBody>
      </p:sp>
    </p:spTree>
    <p:extLst>
      <p:ext uri="{BB962C8B-B14F-4D97-AF65-F5344CB8AC3E}">
        <p14:creationId xmlns:p14="http://schemas.microsoft.com/office/powerpoint/2010/main" val="90942189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7748" y="278296"/>
            <a:ext cx="10986052" cy="5898667"/>
          </a:xfrm>
        </p:spPr>
        <p:txBody>
          <a:bodyPr/>
          <a:lstStyle/>
          <a:p>
            <a:r>
              <a:rPr lang="en-US" sz="4000" b="1" u="sng" dirty="0" smtClean="0"/>
              <a:t>2 John 9  </a:t>
            </a:r>
            <a:r>
              <a:rPr lang="en-US" sz="4000" b="1" u="sng" baseline="30000" dirty="0" smtClean="0"/>
              <a:t>9</a:t>
            </a:r>
            <a:r>
              <a:rPr lang="en-US" sz="4000" b="1" u="sng" baseline="30000" dirty="0"/>
              <a:t> </a:t>
            </a:r>
            <a:r>
              <a:rPr lang="en-US" sz="4000" b="1" u="sng" dirty="0"/>
              <a:t>Whosoever </a:t>
            </a:r>
            <a:r>
              <a:rPr lang="en-US" sz="4000" b="1" u="sng" dirty="0" err="1"/>
              <a:t>transgresseth</a:t>
            </a:r>
            <a:r>
              <a:rPr lang="en-US" sz="4000" b="1" u="sng" dirty="0"/>
              <a:t>, and </a:t>
            </a:r>
            <a:r>
              <a:rPr lang="en-US" sz="4000" b="1" u="sng" dirty="0" err="1"/>
              <a:t>abideth</a:t>
            </a:r>
            <a:r>
              <a:rPr lang="en-US" sz="4000" b="1" u="sng" dirty="0"/>
              <a:t> not in the doctrine of Christ, hath not God. He that </a:t>
            </a:r>
            <a:r>
              <a:rPr lang="en-US" sz="4000" b="1" u="sng" dirty="0" err="1"/>
              <a:t>abideth</a:t>
            </a:r>
            <a:r>
              <a:rPr lang="en-US" sz="4000" b="1" u="sng" dirty="0"/>
              <a:t> in the doctrine of Christ, he hath both the Father and the </a:t>
            </a:r>
            <a:r>
              <a:rPr lang="en-US" sz="4000" b="1" u="sng" dirty="0" smtClean="0"/>
              <a:t>Son</a:t>
            </a:r>
          </a:p>
          <a:p>
            <a:endParaRPr lang="en-US" sz="4000" b="1" u="sng" dirty="0"/>
          </a:p>
          <a:p>
            <a:r>
              <a:rPr lang="en-US" sz="4000" b="1" u="sng" dirty="0" smtClean="0"/>
              <a:t>Who Hath Not God?</a:t>
            </a:r>
            <a:endParaRPr lang="en-US" sz="4000" b="1" u="sng" dirty="0"/>
          </a:p>
          <a:p>
            <a:endParaRPr lang="en-US" dirty="0"/>
          </a:p>
        </p:txBody>
      </p:sp>
    </p:spTree>
    <p:extLst>
      <p:ext uri="{BB962C8B-B14F-4D97-AF65-F5344CB8AC3E}">
        <p14:creationId xmlns:p14="http://schemas.microsoft.com/office/powerpoint/2010/main" val="394179721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5. Unique</a:t>
            </a:r>
            <a:r>
              <a:rPr lang="en-US" b="1" dirty="0" smtClean="0">
                <a:solidFill>
                  <a:srgbClr val="FF0000"/>
                </a:solidFill>
              </a:rPr>
              <a:t>:   The church is the pillar and ground of the truth..</a:t>
            </a:r>
            <a:endParaRPr lang="en-US" b="1" dirty="0">
              <a:solidFill>
                <a:srgbClr val="FF0000"/>
              </a:solidFill>
            </a:endParaRPr>
          </a:p>
        </p:txBody>
      </p:sp>
      <p:sp>
        <p:nvSpPr>
          <p:cNvPr id="3" name="Content Placeholder 2"/>
          <p:cNvSpPr>
            <a:spLocks noGrp="1"/>
          </p:cNvSpPr>
          <p:nvPr>
            <p:ph idx="1"/>
          </p:nvPr>
        </p:nvSpPr>
        <p:spPr/>
        <p:txBody>
          <a:bodyPr/>
          <a:lstStyle/>
          <a:p>
            <a:r>
              <a:rPr lang="en-US" sz="3600" b="1" dirty="0" smtClean="0"/>
              <a:t>I Tim. 1:15  </a:t>
            </a:r>
            <a:r>
              <a:rPr lang="en-US" sz="3600" b="1" baseline="30000" dirty="0" smtClean="0"/>
              <a:t>15</a:t>
            </a:r>
            <a:r>
              <a:rPr lang="en-US" sz="3600" b="1" baseline="30000" dirty="0"/>
              <a:t> </a:t>
            </a:r>
            <a:r>
              <a:rPr lang="en-US" sz="3600" b="1" dirty="0"/>
              <a:t>This is a faithful saying, and worthy of all acceptation, that Christ Jesus came into the world to save sinners; of whom I am chief.</a:t>
            </a:r>
          </a:p>
          <a:p>
            <a:endParaRPr lang="en-US" dirty="0"/>
          </a:p>
        </p:txBody>
      </p:sp>
    </p:spTree>
    <p:extLst>
      <p:ext uri="{BB962C8B-B14F-4D97-AF65-F5344CB8AC3E}">
        <p14:creationId xmlns:p14="http://schemas.microsoft.com/office/powerpoint/2010/main" val="52267331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1852" y="483842"/>
            <a:ext cx="11367051" cy="6026288"/>
          </a:xfrm>
        </p:spPr>
        <p:txBody>
          <a:bodyPr/>
          <a:lstStyle/>
          <a:p>
            <a:r>
              <a:rPr lang="en-US" sz="4000" b="1" dirty="0" smtClean="0"/>
              <a:t>Romans </a:t>
            </a:r>
            <a:r>
              <a:rPr lang="en-US" sz="4000" b="1" dirty="0" smtClean="0"/>
              <a:t>1:16-17</a:t>
            </a:r>
            <a:r>
              <a:rPr lang="en-US" sz="4000" baseline="30000" dirty="0" smtClean="0"/>
              <a:t>16</a:t>
            </a:r>
            <a:r>
              <a:rPr lang="en-US" sz="4000" baseline="30000" dirty="0"/>
              <a:t> </a:t>
            </a:r>
            <a:r>
              <a:rPr lang="en-US" sz="4000" dirty="0"/>
              <a:t>For I am not ashamed of the gospel of Christ: for it is the power of God unto salvation to every one that believeth; to the Jew first, and also to the Greek.</a:t>
            </a:r>
          </a:p>
          <a:p>
            <a:r>
              <a:rPr lang="en-US" sz="4000" baseline="30000" dirty="0"/>
              <a:t>17 </a:t>
            </a:r>
            <a:r>
              <a:rPr lang="en-US" sz="4000" dirty="0"/>
              <a:t>For therein is the righteousness of God revealed from faith to faith: as it is written, The just shall live by </a:t>
            </a:r>
            <a:r>
              <a:rPr lang="en-US" sz="4000" dirty="0" smtClean="0"/>
              <a:t>faith</a:t>
            </a:r>
          </a:p>
          <a:p>
            <a:endParaRPr lang="en-US" sz="4000" dirty="0"/>
          </a:p>
          <a:p>
            <a:r>
              <a:rPr lang="en-US" sz="4000" dirty="0" smtClean="0"/>
              <a:t>Has that changed?   </a:t>
            </a:r>
            <a:endParaRPr lang="en-US" sz="4000" dirty="0"/>
          </a:p>
          <a:p>
            <a:endParaRPr lang="en-US" dirty="0"/>
          </a:p>
          <a:p>
            <a:endParaRPr lang="en-US" dirty="0"/>
          </a:p>
        </p:txBody>
      </p:sp>
    </p:spTree>
    <p:extLst>
      <p:ext uri="{BB962C8B-B14F-4D97-AF65-F5344CB8AC3E}">
        <p14:creationId xmlns:p14="http://schemas.microsoft.com/office/powerpoint/2010/main" val="408403489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9783" y="188843"/>
            <a:ext cx="10515600" cy="6047754"/>
          </a:xfrm>
        </p:spPr>
        <p:txBody>
          <a:bodyPr>
            <a:normAutofit/>
          </a:bodyPr>
          <a:lstStyle/>
          <a:p>
            <a:r>
              <a:rPr lang="en-US" sz="3600" dirty="0" smtClean="0"/>
              <a:t>Gal. 1:6-9  </a:t>
            </a:r>
            <a:r>
              <a:rPr lang="en-US" sz="3600" baseline="30000" dirty="0" smtClean="0"/>
              <a:t>6</a:t>
            </a:r>
            <a:r>
              <a:rPr lang="en-US" sz="3600" baseline="30000" dirty="0"/>
              <a:t> </a:t>
            </a:r>
            <a:r>
              <a:rPr lang="en-US" sz="3600" dirty="0"/>
              <a:t>I marvel that ye are so soon removed from him that called you into the grace of Christ unto another gospel:</a:t>
            </a:r>
          </a:p>
          <a:p>
            <a:r>
              <a:rPr lang="en-US" sz="3600" baseline="30000" dirty="0"/>
              <a:t>7 </a:t>
            </a:r>
            <a:r>
              <a:rPr lang="en-US" sz="3600" dirty="0"/>
              <a:t>Which is not another; but there be some that trouble you, and would pervert the gospel of Christ.</a:t>
            </a:r>
          </a:p>
          <a:p>
            <a:r>
              <a:rPr lang="en-US" sz="3600" baseline="30000" dirty="0"/>
              <a:t>8 </a:t>
            </a:r>
            <a:r>
              <a:rPr lang="en-US" sz="3600" dirty="0"/>
              <a:t>But though we, or an angel from heaven, preach any other gospel unto you than that which we have preached unto you, let him be accursed.</a:t>
            </a:r>
          </a:p>
          <a:p>
            <a:r>
              <a:rPr lang="en-US" sz="3600" baseline="30000" dirty="0"/>
              <a:t>9 </a:t>
            </a:r>
            <a:r>
              <a:rPr lang="en-US" sz="3600" dirty="0"/>
              <a:t>As we said before, so say I now again, if any man preach any other gospel unto you than that ye have received, let him be accursed.</a:t>
            </a:r>
          </a:p>
          <a:p>
            <a:endParaRPr lang="en-US" dirty="0"/>
          </a:p>
        </p:txBody>
      </p:sp>
    </p:spTree>
    <p:extLst>
      <p:ext uri="{BB962C8B-B14F-4D97-AF65-F5344CB8AC3E}">
        <p14:creationId xmlns:p14="http://schemas.microsoft.com/office/powerpoint/2010/main" val="30516557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4263"/>
            <a:ext cx="11873948" cy="6594407"/>
          </a:xfrm>
        </p:spPr>
        <p:txBody>
          <a:bodyPr/>
          <a:lstStyle/>
          <a:p>
            <a:pPr marL="0" indent="0">
              <a:buNone/>
            </a:pPr>
            <a:r>
              <a:rPr lang="en-US" sz="3600" b="1" u="sng" dirty="0"/>
              <a:t> </a:t>
            </a:r>
            <a:r>
              <a:rPr lang="en-US" sz="3600" b="1" u="sng" dirty="0" smtClean="0"/>
              <a:t> Ephesians </a:t>
            </a:r>
            <a:r>
              <a:rPr lang="en-US" sz="3600" b="1" u="sng" dirty="0"/>
              <a:t>1:20-23King James Version (KJV)</a:t>
            </a:r>
          </a:p>
          <a:p>
            <a:r>
              <a:rPr lang="en-US" sz="3600" b="1" baseline="30000" dirty="0"/>
              <a:t>20 </a:t>
            </a:r>
            <a:r>
              <a:rPr lang="en-US" sz="3600" b="1" dirty="0"/>
              <a:t>Which he wrought in Christ, when he raised him from the dead, and </a:t>
            </a:r>
            <a:r>
              <a:rPr lang="en-US" sz="3600" b="1" u="sng" dirty="0">
                <a:solidFill>
                  <a:srgbClr val="FF0000"/>
                </a:solidFill>
              </a:rPr>
              <a:t>set him at his own right hand </a:t>
            </a:r>
            <a:r>
              <a:rPr lang="en-US" sz="3600" b="1" dirty="0"/>
              <a:t>in the heavenly places,</a:t>
            </a:r>
          </a:p>
          <a:p>
            <a:r>
              <a:rPr lang="en-US" sz="3600" b="1" baseline="30000" dirty="0"/>
              <a:t>21 </a:t>
            </a:r>
            <a:r>
              <a:rPr lang="en-US" sz="3600" b="1" dirty="0"/>
              <a:t>Far above all principality, and power, and might, and dominion, and every name that is named, not only in this world, but also in that which is to come:</a:t>
            </a:r>
          </a:p>
          <a:p>
            <a:r>
              <a:rPr lang="en-US" sz="3600" b="1" baseline="30000" dirty="0"/>
              <a:t>22 </a:t>
            </a:r>
            <a:r>
              <a:rPr lang="en-US" sz="3600" b="1" dirty="0"/>
              <a:t>And </a:t>
            </a:r>
            <a:r>
              <a:rPr lang="en-US" sz="3600" b="1" u="sng" dirty="0">
                <a:solidFill>
                  <a:srgbClr val="FF0000"/>
                </a:solidFill>
              </a:rPr>
              <a:t>hath put all things under his feet</a:t>
            </a:r>
            <a:r>
              <a:rPr lang="en-US" sz="3600" b="1" dirty="0"/>
              <a:t>, and gave him to be </a:t>
            </a:r>
            <a:r>
              <a:rPr lang="en-US" sz="3600" b="1" u="sng" dirty="0">
                <a:solidFill>
                  <a:srgbClr val="FF0000"/>
                </a:solidFill>
              </a:rPr>
              <a:t>the head over all things to the church</a:t>
            </a:r>
            <a:r>
              <a:rPr lang="en-US" sz="3600" b="1" dirty="0"/>
              <a:t>,</a:t>
            </a:r>
          </a:p>
          <a:p>
            <a:r>
              <a:rPr lang="en-US" sz="3600" b="1" baseline="30000" dirty="0"/>
              <a:t>23 </a:t>
            </a:r>
            <a:r>
              <a:rPr lang="en-US" sz="3600" b="1" dirty="0"/>
              <a:t>Which is his body, the </a:t>
            </a:r>
            <a:r>
              <a:rPr lang="en-US" sz="3600" b="1" dirty="0" err="1"/>
              <a:t>fulness</a:t>
            </a:r>
            <a:r>
              <a:rPr lang="en-US" sz="3600" b="1" dirty="0"/>
              <a:t> of him that </a:t>
            </a:r>
            <a:r>
              <a:rPr lang="en-US" sz="3600" b="1" dirty="0" err="1"/>
              <a:t>filleth</a:t>
            </a:r>
            <a:r>
              <a:rPr lang="en-US" sz="3600" b="1" dirty="0"/>
              <a:t> all in all.</a:t>
            </a:r>
          </a:p>
          <a:p>
            <a:endParaRPr lang="en-US" dirty="0"/>
          </a:p>
        </p:txBody>
      </p:sp>
    </p:spTree>
    <p:extLst>
      <p:ext uri="{BB962C8B-B14F-4D97-AF65-F5344CB8AC3E}">
        <p14:creationId xmlns:p14="http://schemas.microsoft.com/office/powerpoint/2010/main" val="418011191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9330" y="477078"/>
            <a:ext cx="11244470" cy="6067633"/>
          </a:xfrm>
        </p:spPr>
        <p:txBody>
          <a:bodyPr/>
          <a:lstStyle/>
          <a:p>
            <a:r>
              <a:rPr lang="en-US" sz="3600" b="1" dirty="0" smtClean="0"/>
              <a:t>Romans 6:3-5  </a:t>
            </a:r>
            <a:r>
              <a:rPr lang="en-US" sz="3600" b="1" baseline="30000" dirty="0" smtClean="0"/>
              <a:t>3</a:t>
            </a:r>
            <a:r>
              <a:rPr lang="en-US" sz="3600" b="1" baseline="30000" dirty="0"/>
              <a:t> </a:t>
            </a:r>
            <a:r>
              <a:rPr lang="en-US" sz="3600" b="1" dirty="0"/>
              <a:t>Know ye not, that so many of us as were baptized into Jesus Christ were baptized into his death?</a:t>
            </a:r>
          </a:p>
          <a:p>
            <a:r>
              <a:rPr lang="en-US" sz="3600" b="1" baseline="30000" dirty="0"/>
              <a:t>4 </a:t>
            </a:r>
            <a:r>
              <a:rPr lang="en-US" sz="3600" b="1" dirty="0"/>
              <a:t>Therefore we are buried with him by baptism into death: that like as Christ was raised up from the dead by the glory of the Father, even so we also should walk in newness of life.</a:t>
            </a:r>
          </a:p>
          <a:p>
            <a:r>
              <a:rPr lang="en-US" sz="3600" b="1" baseline="30000" dirty="0"/>
              <a:t>5 </a:t>
            </a:r>
            <a:r>
              <a:rPr lang="en-US" sz="3600" b="1" dirty="0"/>
              <a:t>For if we have been planted together in the likeness of his death, we shall be also in the likeness of his resurrection</a:t>
            </a:r>
          </a:p>
          <a:p>
            <a:endParaRPr lang="en-US" dirty="0"/>
          </a:p>
        </p:txBody>
      </p:sp>
    </p:spTree>
    <p:extLst>
      <p:ext uri="{BB962C8B-B14F-4D97-AF65-F5344CB8AC3E}">
        <p14:creationId xmlns:p14="http://schemas.microsoft.com/office/powerpoint/2010/main" val="391057330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7030A0"/>
                </a:solidFill>
              </a:rPr>
              <a:t>6. Unique </a:t>
            </a:r>
            <a:r>
              <a:rPr lang="en-US" b="1" dirty="0" smtClean="0">
                <a:solidFill>
                  <a:srgbClr val="7030A0"/>
                </a:solidFill>
              </a:rPr>
              <a:t>-  Worship is </a:t>
            </a:r>
            <a:r>
              <a:rPr lang="en-US" b="1" dirty="0" smtClean="0">
                <a:solidFill>
                  <a:srgbClr val="7030A0"/>
                </a:solidFill>
              </a:rPr>
              <a:t>scriptural</a:t>
            </a:r>
            <a:endParaRPr lang="en-US" b="1" dirty="0">
              <a:solidFill>
                <a:srgbClr val="7030A0"/>
              </a:solidFill>
            </a:endParaRPr>
          </a:p>
        </p:txBody>
      </p:sp>
      <p:sp>
        <p:nvSpPr>
          <p:cNvPr id="3" name="Content Placeholder 2"/>
          <p:cNvSpPr>
            <a:spLocks noGrp="1"/>
          </p:cNvSpPr>
          <p:nvPr>
            <p:ph idx="1"/>
          </p:nvPr>
        </p:nvSpPr>
        <p:spPr/>
        <p:txBody>
          <a:bodyPr/>
          <a:lstStyle/>
          <a:p>
            <a:r>
              <a:rPr lang="en-US" dirty="0" smtClean="0"/>
              <a:t>John 4:23-24  </a:t>
            </a:r>
            <a:r>
              <a:rPr lang="en-US" baseline="30000" dirty="0" smtClean="0"/>
              <a:t>23</a:t>
            </a:r>
            <a:r>
              <a:rPr lang="en-US" baseline="30000" dirty="0"/>
              <a:t> </a:t>
            </a:r>
            <a:r>
              <a:rPr lang="en-US" dirty="0"/>
              <a:t>But the hour cometh, and now is, when the true worshippers shall worship the Father in spirit and in truth: for the Father </a:t>
            </a:r>
            <a:r>
              <a:rPr lang="en-US" dirty="0" err="1"/>
              <a:t>seeketh</a:t>
            </a:r>
            <a:r>
              <a:rPr lang="en-US" dirty="0"/>
              <a:t> such to worship him.</a:t>
            </a:r>
          </a:p>
          <a:p>
            <a:r>
              <a:rPr lang="en-US" baseline="30000" dirty="0"/>
              <a:t>24 </a:t>
            </a:r>
            <a:r>
              <a:rPr lang="en-US" dirty="0"/>
              <a:t>God is a Spirit: and they that worship him must worship him in spirit and in truth.</a:t>
            </a:r>
          </a:p>
          <a:p>
            <a:endParaRPr lang="en-US" dirty="0"/>
          </a:p>
        </p:txBody>
      </p:sp>
    </p:spTree>
    <p:extLst>
      <p:ext uri="{BB962C8B-B14F-4D97-AF65-F5344CB8AC3E}">
        <p14:creationId xmlns:p14="http://schemas.microsoft.com/office/powerpoint/2010/main" val="219107572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z="4000" b="1" dirty="0" smtClean="0"/>
              <a:t>Acts 2:42  </a:t>
            </a:r>
            <a:r>
              <a:rPr lang="en-US" sz="4000" b="1" baseline="30000" dirty="0" smtClean="0"/>
              <a:t>42</a:t>
            </a:r>
            <a:r>
              <a:rPr lang="en-US" sz="4000" b="1" baseline="30000" dirty="0"/>
              <a:t> </a:t>
            </a:r>
            <a:r>
              <a:rPr lang="en-US" sz="4000" b="1" dirty="0"/>
              <a:t>And they continued </a:t>
            </a:r>
            <a:r>
              <a:rPr lang="en-US" sz="4000" b="1" dirty="0" err="1"/>
              <a:t>stedfastly</a:t>
            </a:r>
            <a:r>
              <a:rPr lang="en-US" sz="4000" b="1" dirty="0"/>
              <a:t> in the apostles' doctrine and fellowship, and in breaking of bread, and in prayers.</a:t>
            </a:r>
          </a:p>
          <a:p>
            <a:endParaRPr lang="en-US" dirty="0"/>
          </a:p>
        </p:txBody>
      </p:sp>
    </p:spTree>
    <p:extLst>
      <p:ext uri="{BB962C8B-B14F-4D97-AF65-F5344CB8AC3E}">
        <p14:creationId xmlns:p14="http://schemas.microsoft.com/office/powerpoint/2010/main" val="59559092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3600" b="1" dirty="0" smtClean="0"/>
              <a:t>Acts 20:7  </a:t>
            </a:r>
            <a:r>
              <a:rPr lang="en-US" sz="3600" b="1" dirty="0"/>
              <a:t>Acts 20:7King James Version (KJV)</a:t>
            </a:r>
          </a:p>
          <a:p>
            <a:r>
              <a:rPr lang="en-US" sz="3600" b="1" baseline="30000" dirty="0"/>
              <a:t>7 </a:t>
            </a:r>
            <a:r>
              <a:rPr lang="en-US" sz="3600" b="1" dirty="0"/>
              <a:t>And upon the first day of the week, when the disciples came together to break bread, Paul preached unto them, ready to depart on the morrow; and continued his speech until midnight.</a:t>
            </a:r>
          </a:p>
          <a:p>
            <a:endParaRPr lang="en-US" dirty="0"/>
          </a:p>
        </p:txBody>
      </p:sp>
    </p:spTree>
    <p:extLst>
      <p:ext uri="{BB962C8B-B14F-4D97-AF65-F5344CB8AC3E}">
        <p14:creationId xmlns:p14="http://schemas.microsoft.com/office/powerpoint/2010/main" val="279335702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3600" b="1" dirty="0"/>
              <a:t>Ephesians </a:t>
            </a:r>
            <a:r>
              <a:rPr lang="en-US" sz="3600" b="1" dirty="0" smtClean="0"/>
              <a:t>5:19</a:t>
            </a:r>
            <a:r>
              <a:rPr lang="en-US" sz="3600" baseline="30000" dirty="0" smtClean="0"/>
              <a:t>19</a:t>
            </a:r>
          </a:p>
          <a:p>
            <a:r>
              <a:rPr lang="en-US" sz="3600" baseline="30000" dirty="0"/>
              <a:t> </a:t>
            </a:r>
            <a:r>
              <a:rPr lang="en-US" sz="3600" dirty="0"/>
              <a:t>Speaking to yourselves in psalms and hymns and spiritual songs, singing and making melody in your heart to the Lord;</a:t>
            </a:r>
          </a:p>
          <a:p>
            <a:endParaRPr lang="en-US" dirty="0"/>
          </a:p>
        </p:txBody>
      </p:sp>
    </p:spTree>
    <p:extLst>
      <p:ext uri="{BB962C8B-B14F-4D97-AF65-F5344CB8AC3E}">
        <p14:creationId xmlns:p14="http://schemas.microsoft.com/office/powerpoint/2010/main" val="168781042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7030A0"/>
                </a:solidFill>
              </a:rPr>
              <a:t>6. Unique</a:t>
            </a:r>
            <a:r>
              <a:rPr lang="en-US" b="1" dirty="0" smtClean="0">
                <a:solidFill>
                  <a:srgbClr val="7030A0"/>
                </a:solidFill>
              </a:rPr>
              <a:t>:  Work of the church divinely appointed</a:t>
            </a:r>
            <a:endParaRPr lang="en-US" b="1" dirty="0">
              <a:solidFill>
                <a:srgbClr val="7030A0"/>
              </a:solidFill>
            </a:endParaRPr>
          </a:p>
        </p:txBody>
      </p:sp>
      <p:sp>
        <p:nvSpPr>
          <p:cNvPr id="3" name="Content Placeholder 2"/>
          <p:cNvSpPr>
            <a:spLocks noGrp="1"/>
          </p:cNvSpPr>
          <p:nvPr>
            <p:ph idx="1"/>
          </p:nvPr>
        </p:nvSpPr>
        <p:spPr/>
        <p:txBody>
          <a:bodyPr/>
          <a:lstStyle/>
          <a:p>
            <a:r>
              <a:rPr lang="en-US" sz="3600" b="1" dirty="0" smtClean="0"/>
              <a:t>2 Tim. 3:16-17 </a:t>
            </a:r>
            <a:r>
              <a:rPr lang="en-US" sz="3600" b="1" baseline="30000" dirty="0" smtClean="0"/>
              <a:t>16</a:t>
            </a:r>
            <a:r>
              <a:rPr lang="en-US" sz="3600" b="1" baseline="30000" dirty="0"/>
              <a:t> </a:t>
            </a:r>
            <a:r>
              <a:rPr lang="en-US" sz="3600" b="1" dirty="0"/>
              <a:t>All scripture is given by inspiration of God, and is profitable for doctrine, for reproof, for correction, for instruction in righteousness:</a:t>
            </a:r>
          </a:p>
          <a:p>
            <a:r>
              <a:rPr lang="en-US" sz="3600" b="1" baseline="30000" dirty="0"/>
              <a:t>17 </a:t>
            </a:r>
            <a:r>
              <a:rPr lang="en-US" sz="3600" b="1" dirty="0"/>
              <a:t>That the man of God may be perfect, thoroughly furnished unto all good works.</a:t>
            </a:r>
          </a:p>
          <a:p>
            <a:endParaRPr lang="en-US" dirty="0"/>
          </a:p>
        </p:txBody>
      </p:sp>
    </p:spTree>
    <p:extLst>
      <p:ext uri="{BB962C8B-B14F-4D97-AF65-F5344CB8AC3E}">
        <p14:creationId xmlns:p14="http://schemas.microsoft.com/office/powerpoint/2010/main" val="197142914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FF0000"/>
                </a:solidFill>
              </a:rPr>
              <a:t>7. Unique</a:t>
            </a:r>
            <a:r>
              <a:rPr lang="en-US" b="1" u="sng" dirty="0" smtClean="0">
                <a:solidFill>
                  <a:srgbClr val="FF0000"/>
                </a:solidFill>
              </a:rPr>
              <a:t>:  Destiny:   Heaven</a:t>
            </a:r>
            <a:endParaRPr lang="en-US" b="1" u="sng"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r>
              <a:rPr lang="en-US" sz="3600" dirty="0" smtClean="0"/>
              <a:t>I Pet. 1:3-5</a:t>
            </a:r>
          </a:p>
          <a:p>
            <a:r>
              <a:rPr lang="en-US" sz="3600" baseline="30000" dirty="0" smtClean="0"/>
              <a:t>3</a:t>
            </a:r>
            <a:r>
              <a:rPr lang="en-US" sz="3600" baseline="30000" dirty="0"/>
              <a:t> </a:t>
            </a:r>
            <a:r>
              <a:rPr lang="en-US" sz="3600" dirty="0"/>
              <a:t>Blessed be the God and Father of our Lord Jesus Christ, which according to his abundant mercy hath begotten us again unto a lively hope by the resurrection of Jesus Christ from the dead,</a:t>
            </a:r>
          </a:p>
          <a:p>
            <a:r>
              <a:rPr lang="en-US" sz="3600" baseline="30000" dirty="0"/>
              <a:t>4 </a:t>
            </a:r>
            <a:r>
              <a:rPr lang="en-US" sz="3600" dirty="0"/>
              <a:t>To an inheritance incorruptible, and undefiled, and that </a:t>
            </a:r>
            <a:r>
              <a:rPr lang="en-US" sz="3600" dirty="0" err="1"/>
              <a:t>fadeth</a:t>
            </a:r>
            <a:r>
              <a:rPr lang="en-US" sz="3600" dirty="0"/>
              <a:t> not away, reserved in heaven for you,</a:t>
            </a:r>
          </a:p>
          <a:p>
            <a:r>
              <a:rPr lang="en-US" sz="3600" baseline="30000" dirty="0"/>
              <a:t>5 </a:t>
            </a:r>
            <a:r>
              <a:rPr lang="en-US" sz="3600" dirty="0"/>
              <a:t>Who are kept by the power of God through faith unto salvation ready to be revealed in the last time.</a:t>
            </a:r>
          </a:p>
          <a:p>
            <a:endParaRPr lang="en-US" dirty="0"/>
          </a:p>
        </p:txBody>
      </p:sp>
    </p:spTree>
    <p:extLst>
      <p:ext uri="{BB962C8B-B14F-4D97-AF65-F5344CB8AC3E}">
        <p14:creationId xmlns:p14="http://schemas.microsoft.com/office/powerpoint/2010/main" val="282641277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3600" b="1" dirty="0" smtClean="0"/>
              <a:t>I </a:t>
            </a:r>
            <a:r>
              <a:rPr lang="en-US" sz="3600" b="1" dirty="0" err="1" smtClean="0"/>
              <a:t>Thess</a:t>
            </a:r>
            <a:r>
              <a:rPr lang="en-US" sz="3600" b="1" dirty="0" smtClean="0"/>
              <a:t>: 4:16-17  </a:t>
            </a:r>
            <a:r>
              <a:rPr lang="en-US" sz="3600" b="1" baseline="30000" dirty="0" smtClean="0"/>
              <a:t>16</a:t>
            </a:r>
            <a:r>
              <a:rPr lang="en-US" sz="3600" b="1" baseline="30000" dirty="0"/>
              <a:t> </a:t>
            </a:r>
            <a:r>
              <a:rPr lang="en-US" sz="3600" b="1" dirty="0"/>
              <a:t>For the Lord himself shall descend from heaven with a shout, with the voice of the archangel, and with the trump of God: and the dead in Christ shall rise first:</a:t>
            </a:r>
          </a:p>
          <a:p>
            <a:r>
              <a:rPr lang="en-US" sz="3600" b="1" baseline="30000" dirty="0"/>
              <a:t>17 </a:t>
            </a:r>
            <a:r>
              <a:rPr lang="en-US" sz="3600" b="1" dirty="0"/>
              <a:t>Then we which are alive and remain shall be caught up together with them in the clouds, to meet the Lord in the air: and so shall we ever be with the Lord.</a:t>
            </a:r>
          </a:p>
          <a:p>
            <a:endParaRPr lang="en-US" dirty="0"/>
          </a:p>
        </p:txBody>
      </p:sp>
    </p:spTree>
    <p:extLst>
      <p:ext uri="{BB962C8B-B14F-4D97-AF65-F5344CB8AC3E}">
        <p14:creationId xmlns:p14="http://schemas.microsoft.com/office/powerpoint/2010/main" val="59766459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b="1" u="sng" dirty="0">
                <a:solidFill>
                  <a:srgbClr val="FF0000"/>
                </a:solidFill>
              </a:rPr>
              <a:t>8</a:t>
            </a:r>
            <a:r>
              <a:rPr lang="en-US" sz="5400" b="1" u="sng" dirty="0" smtClean="0">
                <a:solidFill>
                  <a:srgbClr val="FF0000"/>
                </a:solidFill>
              </a:rPr>
              <a:t> . Unique</a:t>
            </a:r>
            <a:r>
              <a:rPr lang="en-US" sz="5400" b="1" u="sng" dirty="0" smtClean="0">
                <a:solidFill>
                  <a:srgbClr val="FF0000"/>
                </a:solidFill>
              </a:rPr>
              <a:t>:  Terms of Membership –</a:t>
            </a:r>
            <a:br>
              <a:rPr lang="en-US" sz="5400" b="1" u="sng" dirty="0" smtClean="0">
                <a:solidFill>
                  <a:srgbClr val="FF0000"/>
                </a:solidFill>
              </a:rPr>
            </a:br>
            <a:r>
              <a:rPr lang="en-US" sz="5400" b="1" u="sng" dirty="0" smtClean="0">
                <a:solidFill>
                  <a:srgbClr val="FF0000"/>
                </a:solidFill>
              </a:rPr>
              <a:t>Spirit Directed</a:t>
            </a:r>
            <a:endParaRPr lang="en-US" sz="5400" b="1" u="sng" dirty="0">
              <a:solidFill>
                <a:srgbClr val="FF0000"/>
              </a:solidFill>
            </a:endParaRPr>
          </a:p>
        </p:txBody>
      </p:sp>
      <p:sp>
        <p:nvSpPr>
          <p:cNvPr id="3" name="Content Placeholder 2"/>
          <p:cNvSpPr>
            <a:spLocks noGrp="1"/>
          </p:cNvSpPr>
          <p:nvPr>
            <p:ph idx="1"/>
          </p:nvPr>
        </p:nvSpPr>
        <p:spPr/>
        <p:txBody>
          <a:bodyPr>
            <a:normAutofit/>
          </a:bodyPr>
          <a:lstStyle/>
          <a:p>
            <a:r>
              <a:rPr lang="en-US" sz="4000" dirty="0" smtClean="0"/>
              <a:t>John 14:26</a:t>
            </a:r>
          </a:p>
          <a:p>
            <a:r>
              <a:rPr lang="en-US" sz="4000" dirty="0" smtClean="0"/>
              <a:t>John 16:13</a:t>
            </a:r>
          </a:p>
          <a:p>
            <a:r>
              <a:rPr lang="en-US" sz="4000" dirty="0" smtClean="0"/>
              <a:t>Mark 16:15-16</a:t>
            </a:r>
          </a:p>
          <a:p>
            <a:r>
              <a:rPr lang="en-US" sz="4000" dirty="0" smtClean="0"/>
              <a:t>Acts 2:36-41</a:t>
            </a:r>
            <a:endParaRPr lang="en-US" sz="4000" dirty="0"/>
          </a:p>
        </p:txBody>
      </p:sp>
    </p:spTree>
    <p:extLst>
      <p:ext uri="{BB962C8B-B14F-4D97-AF65-F5344CB8AC3E}">
        <p14:creationId xmlns:p14="http://schemas.microsoft.com/office/powerpoint/2010/main" val="3661419919"/>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3600" b="1" dirty="0" smtClean="0"/>
              <a:t>John 16:13  </a:t>
            </a:r>
            <a:r>
              <a:rPr lang="en-US" sz="3600" b="1" baseline="30000" dirty="0" smtClean="0"/>
              <a:t>13</a:t>
            </a:r>
            <a:r>
              <a:rPr lang="en-US" sz="3600" b="1" baseline="30000" dirty="0"/>
              <a:t> </a:t>
            </a:r>
            <a:r>
              <a:rPr lang="en-US" sz="3600" b="1" dirty="0"/>
              <a:t>Howbeit when he, the Spirit of truth, is come, he will guide you into all truth: for he shall not speak of himself; but whatsoever he shall hear, that shall he speak: and he will shew you things to come.</a:t>
            </a:r>
          </a:p>
          <a:p>
            <a:endParaRPr lang="en-US" dirty="0"/>
          </a:p>
        </p:txBody>
      </p:sp>
    </p:spTree>
    <p:extLst>
      <p:ext uri="{BB962C8B-B14F-4D97-AF65-F5344CB8AC3E}">
        <p14:creationId xmlns:p14="http://schemas.microsoft.com/office/powerpoint/2010/main" val="12627557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288925"/>
            <a:ext cx="12192000" cy="7146925"/>
          </a:xfrm>
        </p:spPr>
      </p:pic>
    </p:spTree>
    <p:extLst>
      <p:ext uri="{BB962C8B-B14F-4D97-AF65-F5344CB8AC3E}">
        <p14:creationId xmlns:p14="http://schemas.microsoft.com/office/powerpoint/2010/main" val="327891953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3600" b="1" dirty="0" smtClean="0"/>
              <a:t>Mark 16:15-16  </a:t>
            </a:r>
            <a:r>
              <a:rPr lang="en-US" sz="3600" b="1" baseline="30000" dirty="0" smtClean="0"/>
              <a:t>15</a:t>
            </a:r>
            <a:r>
              <a:rPr lang="en-US" sz="3600" b="1" baseline="30000" dirty="0"/>
              <a:t> </a:t>
            </a:r>
            <a:r>
              <a:rPr lang="en-US" sz="3600" b="1" dirty="0"/>
              <a:t>And he said unto them, Go ye into all the world, and preach the gospel to every creature.</a:t>
            </a:r>
          </a:p>
          <a:p>
            <a:r>
              <a:rPr lang="en-US" sz="3600" b="1" baseline="30000" dirty="0"/>
              <a:t>16 </a:t>
            </a:r>
            <a:r>
              <a:rPr lang="en-US" sz="3600" b="1" dirty="0"/>
              <a:t>He that believeth and is baptized shall be saved; but he that believeth not shall be damned.</a:t>
            </a:r>
          </a:p>
          <a:p>
            <a:endParaRPr lang="en-US" dirty="0"/>
          </a:p>
        </p:txBody>
      </p:sp>
    </p:spTree>
    <p:extLst>
      <p:ext uri="{BB962C8B-B14F-4D97-AF65-F5344CB8AC3E}">
        <p14:creationId xmlns:p14="http://schemas.microsoft.com/office/powerpoint/2010/main" val="1769318954"/>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3600" b="1" dirty="0"/>
              <a:t>The fact is once a man rejects the truth of God in Jesus, he will fall for anything foolish, and trust far more feeble and fanciful systems that what he rejects from God.</a:t>
            </a:r>
          </a:p>
        </p:txBody>
      </p:sp>
    </p:spTree>
    <p:extLst>
      <p:ext uri="{BB962C8B-B14F-4D97-AF65-F5344CB8AC3E}">
        <p14:creationId xmlns:p14="http://schemas.microsoft.com/office/powerpoint/2010/main" val="2713182525"/>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9329" y="0"/>
            <a:ext cx="12294705" cy="6858000"/>
          </a:xfrm>
        </p:spPr>
        <p:txBody>
          <a:bodyPr>
            <a:noAutofit/>
          </a:bodyPr>
          <a:lstStyle/>
          <a:p>
            <a:r>
              <a:rPr lang="en-US" sz="3600" b="1" u="sng" dirty="0" smtClean="0">
                <a:solidFill>
                  <a:srgbClr val="7030A0"/>
                </a:solidFill>
              </a:rPr>
              <a:t>The church of Christ is Unique -  (having no like or equal)</a:t>
            </a:r>
          </a:p>
          <a:p>
            <a:r>
              <a:rPr lang="en-US" sz="3200" dirty="0" smtClean="0"/>
              <a:t>Church – I Pet. 2:5; I Cor. 12:13; Mk. 16:13-19</a:t>
            </a:r>
          </a:p>
          <a:p>
            <a:r>
              <a:rPr lang="en-US" sz="3200" dirty="0"/>
              <a:t> </a:t>
            </a:r>
            <a:r>
              <a:rPr lang="en-US" sz="3200" dirty="0" smtClean="0"/>
              <a:t> 1.  God purposed from Eternity. Eph. 3:8-11; Dan. 2:44</a:t>
            </a:r>
          </a:p>
          <a:p>
            <a:r>
              <a:rPr lang="en-US" sz="3200" dirty="0"/>
              <a:t> </a:t>
            </a:r>
            <a:r>
              <a:rPr lang="en-US" sz="3200" dirty="0" smtClean="0"/>
              <a:t> 2.  Jesus:  Builder- Head – </a:t>
            </a:r>
            <a:r>
              <a:rPr lang="en-US" sz="3200" dirty="0" err="1" smtClean="0"/>
              <a:t>Saviour</a:t>
            </a:r>
            <a:r>
              <a:rPr lang="en-US" sz="3200" dirty="0" smtClean="0"/>
              <a:t> – Matt.16:18;Col. 1:18 Eph.1:22-23</a:t>
            </a:r>
          </a:p>
          <a:p>
            <a:r>
              <a:rPr lang="en-US" sz="3200" dirty="0"/>
              <a:t> </a:t>
            </a:r>
            <a:r>
              <a:rPr lang="en-US" sz="3200" dirty="0" smtClean="0"/>
              <a:t> 3. Wears Bridegroom’s Name. John 3:39; Rom. 7:4; Rom. 16:16</a:t>
            </a:r>
          </a:p>
          <a:p>
            <a:r>
              <a:rPr lang="en-US" sz="3200" dirty="0"/>
              <a:t> </a:t>
            </a:r>
            <a:r>
              <a:rPr lang="en-US" sz="3200" dirty="0" smtClean="0"/>
              <a:t> 4. Governed by Divine Authority – Mtt.28:18-20;John 14:26; I Pet.4:11</a:t>
            </a:r>
          </a:p>
          <a:p>
            <a:r>
              <a:rPr lang="en-US" sz="3200" dirty="0"/>
              <a:t> </a:t>
            </a:r>
            <a:r>
              <a:rPr lang="en-US" sz="3200" dirty="0" smtClean="0"/>
              <a:t> 5.Pillar and Ground of Truth; I Tim.3:15; Rom.1:16;Gal.1:8-9;Rom.6:3-5</a:t>
            </a:r>
          </a:p>
          <a:p>
            <a:r>
              <a:rPr lang="en-US" sz="3200" dirty="0"/>
              <a:t> </a:t>
            </a:r>
            <a:r>
              <a:rPr lang="en-US" sz="3200" dirty="0" smtClean="0"/>
              <a:t> 6. Worship : Scriptural: John4:23-24; Acts 2:42;Acts 20:7;Eph.5:19</a:t>
            </a:r>
          </a:p>
          <a:p>
            <a:r>
              <a:rPr lang="en-US" sz="3200" dirty="0"/>
              <a:t> </a:t>
            </a:r>
            <a:r>
              <a:rPr lang="en-US" sz="3200" dirty="0" smtClean="0"/>
              <a:t> 7. Work Divinely Appointed: 2 Tim. 3:16-17; I Pet. 4:11</a:t>
            </a:r>
          </a:p>
          <a:p>
            <a:r>
              <a:rPr lang="en-US" sz="3200" dirty="0"/>
              <a:t> </a:t>
            </a:r>
            <a:r>
              <a:rPr lang="en-US" sz="3200" dirty="0" smtClean="0"/>
              <a:t> 8. Destiny- Heaven: I Pet. 3:5; I Thess. 4:16-17</a:t>
            </a:r>
          </a:p>
          <a:p>
            <a:r>
              <a:rPr lang="en-US" sz="3200" dirty="0"/>
              <a:t> </a:t>
            </a:r>
            <a:r>
              <a:rPr lang="en-US" sz="3200" dirty="0" smtClean="0"/>
              <a:t> 9. Terms of Membership Spirit directed: John 14:26;Jno.16:13;Mark 16:15-16</a:t>
            </a:r>
          </a:p>
          <a:p>
            <a:endParaRPr lang="en-US" sz="3600" dirty="0"/>
          </a:p>
          <a:p>
            <a:endParaRPr lang="en-US" sz="3600" dirty="0"/>
          </a:p>
        </p:txBody>
      </p:sp>
    </p:spTree>
    <p:extLst>
      <p:ext uri="{BB962C8B-B14F-4D97-AF65-F5344CB8AC3E}">
        <p14:creationId xmlns:p14="http://schemas.microsoft.com/office/powerpoint/2010/main" val="3620474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 calcmode="lin" valueType="num">
                                      <p:cBhvr>
                                        <p:cTn id="47"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6" end="6"/>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p:cTn id="55"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 calcmode="lin" valueType="num">
                                      <p:cBhvr>
                                        <p:cTn id="63"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64"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65"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66" dur="1000"/>
                                        <p:tgtEl>
                                          <p:spTgt spid="3">
                                            <p:txEl>
                                              <p:pRg st="8" end="8"/>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31" presetClass="entr" presetSubtype="0" fill="hold" nodeType="clickEffect">
                                  <p:stCondLst>
                                    <p:cond delay="0"/>
                                  </p:stCondLst>
                                  <p:childTnLst>
                                    <p:set>
                                      <p:cBhvr>
                                        <p:cTn id="70" dur="1" fill="hold">
                                          <p:stCondLst>
                                            <p:cond delay="0"/>
                                          </p:stCondLst>
                                        </p:cTn>
                                        <p:tgtEl>
                                          <p:spTgt spid="3">
                                            <p:txEl>
                                              <p:pRg st="9" end="9"/>
                                            </p:txEl>
                                          </p:spTgt>
                                        </p:tgtEl>
                                        <p:attrNameLst>
                                          <p:attrName>style.visibility</p:attrName>
                                        </p:attrNameLst>
                                      </p:cBhvr>
                                      <p:to>
                                        <p:strVal val="visible"/>
                                      </p:to>
                                    </p:set>
                                    <p:anim calcmode="lin" valueType="num">
                                      <p:cBhvr>
                                        <p:cTn id="71" dur="1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72" dur="1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73" dur="1000" fill="hold"/>
                                        <p:tgtEl>
                                          <p:spTgt spid="3">
                                            <p:txEl>
                                              <p:pRg st="9" end="9"/>
                                            </p:txEl>
                                          </p:spTgt>
                                        </p:tgtEl>
                                        <p:attrNameLst>
                                          <p:attrName>style.rotation</p:attrName>
                                        </p:attrNameLst>
                                      </p:cBhvr>
                                      <p:tavLst>
                                        <p:tav tm="0">
                                          <p:val>
                                            <p:fltVal val="90"/>
                                          </p:val>
                                        </p:tav>
                                        <p:tav tm="100000">
                                          <p:val>
                                            <p:fltVal val="0"/>
                                          </p:val>
                                        </p:tav>
                                      </p:tavLst>
                                    </p:anim>
                                    <p:animEffect transition="in" filter="fade">
                                      <p:cBhvr>
                                        <p:cTn id="74" dur="1000"/>
                                        <p:tgtEl>
                                          <p:spTgt spid="3">
                                            <p:txEl>
                                              <p:pRg st="9" end="9"/>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31" presetClass="entr" presetSubtype="0" fill="hold" nodeType="clickEffect">
                                  <p:stCondLst>
                                    <p:cond delay="0"/>
                                  </p:stCondLst>
                                  <p:childTnLst>
                                    <p:set>
                                      <p:cBhvr>
                                        <p:cTn id="78" dur="1" fill="hold">
                                          <p:stCondLst>
                                            <p:cond delay="0"/>
                                          </p:stCondLst>
                                        </p:cTn>
                                        <p:tgtEl>
                                          <p:spTgt spid="3">
                                            <p:txEl>
                                              <p:pRg st="10" end="10"/>
                                            </p:txEl>
                                          </p:spTgt>
                                        </p:tgtEl>
                                        <p:attrNameLst>
                                          <p:attrName>style.visibility</p:attrName>
                                        </p:attrNameLst>
                                      </p:cBhvr>
                                      <p:to>
                                        <p:strVal val="visible"/>
                                      </p:to>
                                    </p:set>
                                    <p:anim calcmode="lin" valueType="num">
                                      <p:cBhvr>
                                        <p:cTn id="79" dur="10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80" dur="1000" fill="hold"/>
                                        <p:tgtEl>
                                          <p:spTgt spid="3">
                                            <p:txEl>
                                              <p:pRg st="10" end="10"/>
                                            </p:txEl>
                                          </p:spTgt>
                                        </p:tgtEl>
                                        <p:attrNameLst>
                                          <p:attrName>ppt_h</p:attrName>
                                        </p:attrNameLst>
                                      </p:cBhvr>
                                      <p:tavLst>
                                        <p:tav tm="0">
                                          <p:val>
                                            <p:fltVal val="0"/>
                                          </p:val>
                                        </p:tav>
                                        <p:tav tm="100000">
                                          <p:val>
                                            <p:strVal val="#ppt_h"/>
                                          </p:val>
                                        </p:tav>
                                      </p:tavLst>
                                    </p:anim>
                                    <p:anim calcmode="lin" valueType="num">
                                      <p:cBhvr>
                                        <p:cTn id="81" dur="1000" fill="hold"/>
                                        <p:tgtEl>
                                          <p:spTgt spid="3">
                                            <p:txEl>
                                              <p:pRg st="10" end="10"/>
                                            </p:txEl>
                                          </p:spTgt>
                                        </p:tgtEl>
                                        <p:attrNameLst>
                                          <p:attrName>style.rotation</p:attrName>
                                        </p:attrNameLst>
                                      </p:cBhvr>
                                      <p:tavLst>
                                        <p:tav tm="0">
                                          <p:val>
                                            <p:fltVal val="90"/>
                                          </p:val>
                                        </p:tav>
                                        <p:tav tm="100000">
                                          <p:val>
                                            <p:fltVal val="0"/>
                                          </p:val>
                                        </p:tav>
                                      </p:tavLst>
                                    </p:anim>
                                    <p:animEffect transition="in" filter="fade">
                                      <p:cBhvr>
                                        <p:cTn id="82" dur="1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209" y="159026"/>
            <a:ext cx="11956774" cy="6698974"/>
          </a:xfrm>
        </p:spPr>
        <p:txBody>
          <a:bodyPr>
            <a:normAutofit/>
          </a:bodyPr>
          <a:lstStyle/>
          <a:p>
            <a:r>
              <a:rPr lang="en-US" sz="3600" dirty="0">
                <a:hlinkClick r:id="rId2"/>
              </a:rPr>
              <a:t>Romans 1:24-32</a:t>
            </a:r>
            <a:r>
              <a:rPr lang="en-US" sz="3600" dirty="0"/>
              <a:t>) The tragic result of human guilt before God.</a:t>
            </a:r>
          </a:p>
          <a:p>
            <a:r>
              <a:rPr lang="en-US" sz="3600" b="1" u="sng" dirty="0">
                <a:solidFill>
                  <a:srgbClr val="FF0000"/>
                </a:solidFill>
              </a:rPr>
              <a:t>Therefore God also gave them </a:t>
            </a:r>
            <a:r>
              <a:rPr lang="en-US" sz="3600" b="1" u="sng" dirty="0" smtClean="0">
                <a:solidFill>
                  <a:srgbClr val="FF0000"/>
                </a:solidFill>
              </a:rPr>
              <a:t>up</a:t>
            </a:r>
          </a:p>
          <a:p>
            <a:endParaRPr lang="en-US" sz="3600" b="1" u="sng" dirty="0">
              <a:solidFill>
                <a:srgbClr val="FF0000"/>
              </a:solidFill>
            </a:endParaRPr>
          </a:p>
          <a:p>
            <a:r>
              <a:rPr lang="en-US" sz="3600" dirty="0">
                <a:hlinkClick r:id="rId3"/>
              </a:rPr>
              <a:t>Hosea 4:17</a:t>
            </a:r>
            <a:r>
              <a:rPr lang="en-US" sz="3600" dirty="0"/>
              <a:t> expresses the judgmental aspects of God “</a:t>
            </a:r>
            <a:r>
              <a:rPr lang="en-US" sz="3600" b="1" u="sng" dirty="0">
                <a:solidFill>
                  <a:srgbClr val="FF0000"/>
                </a:solidFill>
              </a:rPr>
              <a:t>giving us up,” </a:t>
            </a:r>
            <a:r>
              <a:rPr lang="en-US" sz="3600" dirty="0"/>
              <a:t>leaving us to our own sin: </a:t>
            </a:r>
            <a:r>
              <a:rPr lang="en-US" sz="3600" i="1" dirty="0"/>
              <a:t>Ephraim is joined to idols, let him alone</a:t>
            </a:r>
            <a:endParaRPr lang="en-US" sz="3600" b="1" u="sng" dirty="0">
              <a:solidFill>
                <a:srgbClr val="FF0000"/>
              </a:solidFill>
            </a:endParaRPr>
          </a:p>
          <a:p>
            <a:r>
              <a:rPr lang="en-US" sz="3600" dirty="0"/>
              <a:t>We err when we think that it is God’s </a:t>
            </a:r>
            <a:r>
              <a:rPr lang="en-US" sz="3600" i="1" dirty="0"/>
              <a:t>mercy</a:t>
            </a:r>
            <a:r>
              <a:rPr lang="en-US" sz="3600" dirty="0"/>
              <a:t> or </a:t>
            </a:r>
            <a:r>
              <a:rPr lang="en-US" sz="3600" i="1" dirty="0"/>
              <a:t>kindness</a:t>
            </a:r>
            <a:r>
              <a:rPr lang="en-US" sz="3600" dirty="0"/>
              <a:t> that allows man to continue in sin. It is actually His </a:t>
            </a:r>
            <a:r>
              <a:rPr lang="en-US" sz="3600" i="1" dirty="0"/>
              <a:t>wrath</a:t>
            </a:r>
            <a:r>
              <a:rPr lang="en-US" sz="3600" dirty="0"/>
              <a:t> that allows us to go on destroying ourselves with sin</a:t>
            </a:r>
          </a:p>
        </p:txBody>
      </p:sp>
    </p:spTree>
    <p:extLst>
      <p:ext uri="{BB962C8B-B14F-4D97-AF65-F5344CB8AC3E}">
        <p14:creationId xmlns:p14="http://schemas.microsoft.com/office/powerpoint/2010/main" val="4016379001"/>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sz="3600" b="1" dirty="0"/>
              <a:t>Who exchanged the truth of God for the lie: In every rebellion and disobedience against God we exchange the truth of God for the lie of our own choosing, and set the creature before the Creator</a:t>
            </a:r>
            <a:r>
              <a:rPr lang="en-US" sz="3600" b="1" dirty="0" smtClean="0"/>
              <a:t>.</a:t>
            </a:r>
          </a:p>
          <a:p>
            <a:pPr marL="0" indent="0">
              <a:buNone/>
            </a:pPr>
            <a:r>
              <a:rPr lang="en-US" sz="3600" b="1" dirty="0" smtClean="0"/>
              <a:t>    Paul </a:t>
            </a:r>
            <a:r>
              <a:rPr lang="en-US" sz="3600" b="1" dirty="0"/>
              <a:t>uses the definite article; it is </a:t>
            </a:r>
            <a:r>
              <a:rPr lang="en-US" sz="3600" b="1" u="sng" dirty="0">
                <a:solidFill>
                  <a:srgbClr val="FF0000"/>
                </a:solidFill>
              </a:rPr>
              <a:t>not </a:t>
            </a:r>
            <a:r>
              <a:rPr lang="en-US" sz="3600" b="1" i="1" u="sng" dirty="0">
                <a:solidFill>
                  <a:srgbClr val="FF0000"/>
                </a:solidFill>
              </a:rPr>
              <a:t>a lie</a:t>
            </a:r>
            <a:r>
              <a:rPr lang="en-US" sz="3600" b="1" u="sng" dirty="0">
                <a:solidFill>
                  <a:srgbClr val="FF0000"/>
                </a:solidFill>
              </a:rPr>
              <a:t>, but </a:t>
            </a:r>
            <a:r>
              <a:rPr lang="en-US" sz="3600" b="1" i="1" u="sng" dirty="0">
                <a:solidFill>
                  <a:srgbClr val="FF0000"/>
                </a:solidFill>
              </a:rPr>
              <a:t>the</a:t>
            </a:r>
            <a:r>
              <a:rPr lang="en-US" sz="3600" b="1" u="sng" dirty="0">
                <a:solidFill>
                  <a:srgbClr val="FF0000"/>
                </a:solidFill>
              </a:rPr>
              <a:t> lie</a:t>
            </a:r>
            <a:r>
              <a:rPr lang="en-US" sz="3600" b="1" dirty="0"/>
              <a:t>. The lie is essentially idolatry - which puts us in the place of God; it is the lie </a:t>
            </a:r>
            <a:r>
              <a:rPr lang="en-US" sz="3600" b="1" i="1" dirty="0"/>
              <a:t>you will be like God.</a:t>
            </a:r>
            <a:r>
              <a:rPr lang="en-US" sz="3600" b="1" dirty="0"/>
              <a:t> (</a:t>
            </a:r>
            <a:r>
              <a:rPr lang="en-US" sz="3600" b="1" dirty="0">
                <a:hlinkClick r:id="rId2"/>
              </a:rPr>
              <a:t>Genesis </a:t>
            </a:r>
            <a:r>
              <a:rPr lang="en-US" sz="3600" b="1" dirty="0" smtClean="0">
                <a:hlinkClick r:id="rId2"/>
              </a:rPr>
              <a:t>3:5</a:t>
            </a:r>
            <a:r>
              <a:rPr lang="en-US" sz="3600" b="1" baseline="30000" dirty="0" smtClean="0"/>
              <a:t>5</a:t>
            </a:r>
            <a:r>
              <a:rPr lang="en-US" sz="3600" b="1" baseline="30000" dirty="0"/>
              <a:t> </a:t>
            </a:r>
            <a:r>
              <a:rPr lang="en-US" sz="3600" b="1" dirty="0"/>
              <a:t>For God doth know that in the day ye eat thereof, then your eyes shall be opened, and ye shall be as gods, knowing good and evil.</a:t>
            </a:r>
          </a:p>
          <a:p>
            <a:endParaRPr lang="en-US" dirty="0"/>
          </a:p>
          <a:p>
            <a:endParaRPr lang="en-US" dirty="0"/>
          </a:p>
        </p:txBody>
      </p:sp>
    </p:spTree>
    <p:extLst>
      <p:ext uri="{BB962C8B-B14F-4D97-AF65-F5344CB8AC3E}">
        <p14:creationId xmlns:p14="http://schemas.microsoft.com/office/powerpoint/2010/main" val="32483559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1974" y="76338"/>
            <a:ext cx="10515600" cy="6533184"/>
          </a:xfrm>
        </p:spPr>
        <p:txBody>
          <a:bodyPr>
            <a:normAutofit/>
          </a:bodyPr>
          <a:lstStyle/>
          <a:p>
            <a:r>
              <a:rPr lang="en-US" sz="4000" b="1" dirty="0" smtClean="0"/>
              <a:t>Indisputable facts of the Bible</a:t>
            </a:r>
          </a:p>
          <a:p>
            <a:r>
              <a:rPr lang="en-US" sz="4000" b="1" dirty="0" smtClean="0"/>
              <a:t>1.  God is alive!.   Acts 17:24ff.</a:t>
            </a:r>
          </a:p>
          <a:p>
            <a:r>
              <a:rPr lang="en-US" sz="4000" b="1" dirty="0" smtClean="0"/>
              <a:t>2.  Jesus is God’s Son.  Matt. 17:1-5</a:t>
            </a:r>
          </a:p>
          <a:p>
            <a:r>
              <a:rPr lang="en-US" sz="4000" b="1" dirty="0" smtClean="0"/>
              <a:t>3.  God has given us His Word as a guide for us</a:t>
            </a:r>
          </a:p>
          <a:p>
            <a:r>
              <a:rPr lang="en-US" sz="4000" b="1" dirty="0"/>
              <a:t> </a:t>
            </a:r>
            <a:r>
              <a:rPr lang="en-US" sz="4000" b="1" dirty="0" smtClean="0"/>
              <a:t>    to live by, to worship by and to please Him in</a:t>
            </a:r>
          </a:p>
          <a:p>
            <a:r>
              <a:rPr lang="en-US" sz="4000" b="1" dirty="0"/>
              <a:t> </a:t>
            </a:r>
            <a:r>
              <a:rPr lang="en-US" sz="4000" b="1" dirty="0" smtClean="0"/>
              <a:t>    all things   2 Pet. 1:3  </a:t>
            </a:r>
          </a:p>
          <a:p>
            <a:r>
              <a:rPr lang="en-US" sz="4000" b="1" dirty="0" smtClean="0"/>
              <a:t>4.  The Scriptures contain all truth.  Jude 3; John 8:32</a:t>
            </a:r>
          </a:p>
          <a:p>
            <a:r>
              <a:rPr lang="en-US" sz="4000" b="1" dirty="0" smtClean="0"/>
              <a:t>5.  God’s truth does not change!  2 John 9-10</a:t>
            </a:r>
            <a:endParaRPr lang="en-US" sz="4000" b="1" dirty="0"/>
          </a:p>
        </p:txBody>
      </p:sp>
    </p:spTree>
    <p:extLst>
      <p:ext uri="{BB962C8B-B14F-4D97-AF65-F5344CB8AC3E}">
        <p14:creationId xmlns:p14="http://schemas.microsoft.com/office/powerpoint/2010/main" val="35027647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128789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3600" b="1" dirty="0" smtClean="0"/>
              <a:t>God’s Ways are Unique</a:t>
            </a:r>
          </a:p>
          <a:p>
            <a:endParaRPr lang="en-US" sz="3600" b="1" dirty="0"/>
          </a:p>
          <a:p>
            <a:r>
              <a:rPr lang="en-US" sz="3600" b="1" dirty="0" smtClean="0"/>
              <a:t>Isa. 55:8,9  </a:t>
            </a:r>
          </a:p>
          <a:p>
            <a:r>
              <a:rPr lang="en-US" sz="3600" b="1" dirty="0" smtClean="0"/>
              <a:t>Matt. 7:21-24</a:t>
            </a:r>
          </a:p>
          <a:p>
            <a:endParaRPr lang="en-US" sz="3600" b="1" dirty="0"/>
          </a:p>
        </p:txBody>
      </p:sp>
    </p:spTree>
    <p:extLst>
      <p:ext uri="{BB962C8B-B14F-4D97-AF65-F5344CB8AC3E}">
        <p14:creationId xmlns:p14="http://schemas.microsoft.com/office/powerpoint/2010/main" val="20903317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423157458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1735</TotalTime>
  <Words>1439</Words>
  <Application>Microsoft Office PowerPoint</Application>
  <PresentationFormat>Widescreen</PresentationFormat>
  <Paragraphs>199</Paragraphs>
  <Slides>54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54</vt:i4>
      </vt:variant>
    </vt:vector>
  </HeadingPairs>
  <TitlesOfParts>
    <vt:vector size="58"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PowerPoint Presentation</vt:lpstr>
      <vt:lpstr>All New Testament churches were taught the same thing!</vt:lpstr>
      <vt:lpstr>PowerPoint Presentation</vt:lpstr>
      <vt:lpstr>PowerPoint Presentation</vt:lpstr>
      <vt:lpstr>If it is the Lord’s church, then we must ask:  What saith the Lord?</vt:lpstr>
      <vt:lpstr>Can we be sure , know the  truth and be confident that we are right?</vt:lpstr>
      <vt:lpstr>PowerPoint Presentation</vt:lpstr>
      <vt:lpstr>The church of our Lord is Unique</vt:lpstr>
      <vt:lpstr>Do all churches of Christ </vt:lpstr>
      <vt:lpstr>The church of Christ is Unique</vt:lpstr>
      <vt:lpstr>There is only One Body!</vt:lpstr>
      <vt:lpstr>PowerPoint Presentation</vt:lpstr>
      <vt:lpstr>Unique:   Having No Like or Equal!  </vt:lpstr>
      <vt:lpstr>1. When was the church purposed?   Unique</vt:lpstr>
      <vt:lpstr>PowerPoint Presentation</vt:lpstr>
      <vt:lpstr>2.  Jesus:  Builder: Head: Saviour        Unique!</vt:lpstr>
      <vt:lpstr>3. The church wears the Bridegroom’s Name              Unique:  Having No Like or Equal!</vt:lpstr>
      <vt:lpstr>PowerPoint Presentation</vt:lpstr>
      <vt:lpstr>PowerPoint Presentation</vt:lpstr>
      <vt:lpstr>PowerPoint Presentation</vt:lpstr>
      <vt:lpstr>PowerPoint Presentation</vt:lpstr>
      <vt:lpstr>PowerPoint Presentation</vt:lpstr>
      <vt:lpstr>PowerPoint Presentation</vt:lpstr>
      <vt:lpstr>5. Unique:   The church is the pillar and ground of the truth..</vt:lpstr>
      <vt:lpstr>PowerPoint Presentation</vt:lpstr>
      <vt:lpstr>PowerPoint Presentation</vt:lpstr>
      <vt:lpstr>PowerPoint Presentation</vt:lpstr>
      <vt:lpstr>6. Unique -  Worship is scriptural</vt:lpstr>
      <vt:lpstr>PowerPoint Presentation</vt:lpstr>
      <vt:lpstr>PowerPoint Presentation</vt:lpstr>
      <vt:lpstr>PowerPoint Presentation</vt:lpstr>
      <vt:lpstr>6. Unique:  Work of the church divinely appointed</vt:lpstr>
      <vt:lpstr>7. Unique:  Destiny:   Heaven</vt:lpstr>
      <vt:lpstr>PowerPoint Presentation</vt:lpstr>
      <vt:lpstr>8 . Unique:  Terms of Membership – Spirit Directed</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All New Testament churches taught the same thing!</dc:title>
  <dc:creator>mac</dc:creator>
  <cp:lastModifiedBy>mac</cp:lastModifiedBy>
  <cp:revision>37</cp:revision>
  <cp:lastPrinted>2017-06-25T01:43:59Z</cp:lastPrinted>
  <dcterms:created xsi:type="dcterms:W3CDTF">2017-06-19T06:45:57Z</dcterms:created>
  <dcterms:modified xsi:type="dcterms:W3CDTF">2017-06-25T04:33:34Z</dcterms:modified>
</cp:coreProperties>
</file>