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9" r:id="rId2"/>
    <p:sldId id="267" r:id="rId3"/>
    <p:sldId id="290" r:id="rId4"/>
    <p:sldId id="288" r:id="rId5"/>
    <p:sldId id="293" r:id="rId6"/>
    <p:sldId id="269" r:id="rId7"/>
    <p:sldId id="291" r:id="rId8"/>
    <p:sldId id="292" r:id="rId9"/>
    <p:sldId id="270" r:id="rId10"/>
    <p:sldId id="294" r:id="rId11"/>
    <p:sldId id="296" r:id="rId12"/>
    <p:sldId id="271" r:id="rId13"/>
    <p:sldId id="298" r:id="rId14"/>
    <p:sldId id="272" r:id="rId15"/>
    <p:sldId id="295" r:id="rId16"/>
    <p:sldId id="274" r:id="rId17"/>
    <p:sldId id="275" r:id="rId18"/>
    <p:sldId id="276" r:id="rId19"/>
    <p:sldId id="300" r:id="rId20"/>
    <p:sldId id="277" r:id="rId21"/>
    <p:sldId id="301" r:id="rId22"/>
    <p:sldId id="302" r:id="rId23"/>
    <p:sldId id="278" r:id="rId24"/>
    <p:sldId id="279" r:id="rId25"/>
    <p:sldId id="303" r:id="rId26"/>
    <p:sldId id="305" r:id="rId27"/>
    <p:sldId id="306"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0000" autoAdjust="0"/>
  </p:normalViewPr>
  <p:slideViewPr>
    <p:cSldViewPr>
      <p:cViewPr varScale="1">
        <p:scale>
          <a:sx n="64" d="100"/>
          <a:sy n="64" d="100"/>
        </p:scale>
        <p:origin x="61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4694A7-3341-40CD-9168-A2173C163633}" type="datetimeFigureOut">
              <a:rPr lang="en-US" smtClean="0"/>
              <a:t>1/22/2017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3A99E4-1B2D-4EAB-8B0B-761120E8107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Years ago a Frenchman incurred the displeasure of Napoleon and was put into a dungeon. It seemed to be </a:t>
            </a:r>
            <a:r>
              <a:rPr lang="en-US" dirty="0"/>
              <a:t>forsaken by his friends and forgotten by everyone in the outside world. In loneliness and despair he took a stone and scratched on the wall of his cell, “Nobody cares.” </a:t>
            </a:r>
          </a:p>
          <a:p>
            <a:endParaRPr lang="en-US" dirty="0"/>
          </a:p>
          <a:p>
            <a:r>
              <a:rPr lang="en-US" dirty="0"/>
              <a:t>One day a green shoot came through the cracks in the stones on the floor of the dungeon and began to reach up toward the long window at the top of the cell. He</a:t>
            </a:r>
          </a:p>
          <a:p>
            <a:r>
              <a:rPr lang="en-US" dirty="0"/>
              <a:t>watered it each day and it grew up to be beautiful blue flower. </a:t>
            </a:r>
          </a:p>
          <a:p>
            <a:endParaRPr lang="en-US" dirty="0"/>
          </a:p>
          <a:p>
            <a:r>
              <a:rPr lang="en-US" dirty="0"/>
              <a:t>He then crossed out the words previously written on the wall and above them scratched, “God cares.” </a:t>
            </a:r>
          </a:p>
          <a:p>
            <a:endParaRPr lang="en-US" dirty="0"/>
          </a:p>
          <a:p>
            <a:r>
              <a:rPr lang="en-US" dirty="0"/>
              <a:t>Yes, God cares. He cares for you and He cares for me.</a:t>
            </a:r>
          </a:p>
        </p:txBody>
      </p:sp>
      <p:sp>
        <p:nvSpPr>
          <p:cNvPr id="4" name="Slide Number Placeholder 3"/>
          <p:cNvSpPr>
            <a:spLocks noGrp="1"/>
          </p:cNvSpPr>
          <p:nvPr>
            <p:ph type="sldNum" sz="quarter" idx="10"/>
          </p:nvPr>
        </p:nvSpPr>
        <p:spPr/>
        <p:txBody>
          <a:bodyPr/>
          <a:lstStyle/>
          <a:p>
            <a:fld id="{313A99E4-1B2D-4EAB-8B0B-761120E8107D}" type="slidenum">
              <a:rPr lang="en-US" smtClean="0"/>
              <a:t>1</a:t>
            </a:fld>
            <a:endParaRPr lang="en-US"/>
          </a:p>
        </p:txBody>
      </p:sp>
    </p:spTree>
    <p:extLst>
      <p:ext uri="{BB962C8B-B14F-4D97-AF65-F5344CB8AC3E}">
        <p14:creationId xmlns:p14="http://schemas.microsoft.com/office/powerpoint/2010/main" val="999642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a:t>B. If we will but </a:t>
            </a:r>
            <a:r>
              <a:rPr lang="en-US" b="1" dirty="0"/>
              <a:t>put our faith </a:t>
            </a:r>
            <a:r>
              <a:rPr lang="en-US" dirty="0"/>
              <a:t>in the Lord Jesus Christ, </a:t>
            </a:r>
            <a:r>
              <a:rPr lang="en-US" b="1" dirty="0"/>
              <a:t>believe Him </a:t>
            </a:r>
            <a:r>
              <a:rPr lang="en-US" dirty="0"/>
              <a:t>to be the Messiah, the Son of the Living God, and </a:t>
            </a:r>
            <a:r>
              <a:rPr lang="en-US" b="1" dirty="0"/>
              <a:t>trust Him </a:t>
            </a:r>
            <a:r>
              <a:rPr lang="en-US" dirty="0"/>
              <a:t>completely for salvation; if we will sincerely </a:t>
            </a:r>
            <a:r>
              <a:rPr lang="en-US" b="1" dirty="0"/>
              <a:t>repent </a:t>
            </a:r>
            <a:r>
              <a:rPr lang="en-US" dirty="0"/>
              <a:t>and </a:t>
            </a:r>
            <a:r>
              <a:rPr lang="en-US" b="1" dirty="0"/>
              <a:t>renounce all the sins </a:t>
            </a:r>
            <a:r>
              <a:rPr lang="en-US" dirty="0"/>
              <a:t>we have committed; if we will then </a:t>
            </a:r>
            <a:r>
              <a:rPr lang="en-US" b="1" dirty="0"/>
              <a:t>obey our Lord’s command to be baptized for the remission of sins</a:t>
            </a:r>
            <a:r>
              <a:rPr lang="en-US" dirty="0"/>
              <a:t>, we shall be saved</a:t>
            </a:r>
          </a:p>
          <a:p>
            <a:endParaRPr lang="en-US" dirty="0"/>
          </a:p>
          <a:p>
            <a:pPr defTabSz="931774"/>
            <a:r>
              <a:rPr lang="en-US" dirty="0"/>
              <a:t>2. The everlasting arms of God will reach down and save us when we obey these simple conditions of the gospel.</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10</a:t>
            </a:fld>
            <a:endParaRPr lang="en-US"/>
          </a:p>
        </p:txBody>
      </p:sp>
    </p:spTree>
    <p:extLst>
      <p:ext uri="{BB962C8B-B14F-4D97-AF65-F5344CB8AC3E}">
        <p14:creationId xmlns:p14="http://schemas.microsoft.com/office/powerpoint/2010/main" val="2674805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“everlasting arms” of God are arms of strength.</a:t>
            </a:r>
          </a:p>
          <a:p>
            <a:endParaRPr lang="en-US" dirty="0"/>
          </a:p>
          <a:p>
            <a:r>
              <a:rPr lang="en-US" dirty="0"/>
              <a:t>A</a:t>
            </a:r>
            <a:r>
              <a:rPr lang="en-US" b="1" dirty="0"/>
              <a:t>. After saving us, God gives us strength to live the Christian life.</a:t>
            </a:r>
          </a:p>
          <a:p>
            <a:endParaRPr lang="en-US" dirty="0"/>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11</a:t>
            </a:fld>
            <a:endParaRPr lang="en-US"/>
          </a:p>
        </p:txBody>
      </p:sp>
    </p:spTree>
    <p:extLst>
      <p:ext uri="{BB962C8B-B14F-4D97-AF65-F5344CB8AC3E}">
        <p14:creationId xmlns:p14="http://schemas.microsoft.com/office/powerpoint/2010/main" val="64591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Leaning on the everlasting arms of God, we can say in the </a:t>
            </a:r>
            <a:r>
              <a:rPr lang="en-US" b="1" dirty="0"/>
              <a:t>triumphant words of Isaiah the prophet….</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12</a:t>
            </a:fld>
            <a:endParaRPr lang="en-US"/>
          </a:p>
        </p:txBody>
      </p:sp>
    </p:spTree>
    <p:extLst>
      <p:ext uri="{BB962C8B-B14F-4D97-AF65-F5344CB8AC3E}">
        <p14:creationId xmlns:p14="http://schemas.microsoft.com/office/powerpoint/2010/main" val="317359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13</a:t>
            </a:fld>
            <a:endParaRPr lang="en-US"/>
          </a:p>
        </p:txBody>
      </p:sp>
    </p:spTree>
    <p:extLst>
      <p:ext uri="{BB962C8B-B14F-4D97-AF65-F5344CB8AC3E}">
        <p14:creationId xmlns:p14="http://schemas.microsoft.com/office/powerpoint/2010/main" val="1973602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r>
              <a:rPr lang="en-US" b="1" dirty="0"/>
              <a:t>Once a man on the top of his house gave his small son permission to climb the ladder to the place where </a:t>
            </a:r>
            <a:r>
              <a:rPr lang="en-US" dirty="0"/>
              <a:t>he was standing. The little boy started up the ladder, but when he was halfway up, he looked down to the ground. He became frightened and began to cry. </a:t>
            </a:r>
          </a:p>
          <a:p>
            <a:endParaRPr lang="en-US" dirty="0"/>
          </a:p>
          <a:p>
            <a:r>
              <a:rPr lang="en-US" dirty="0"/>
              <a:t>The father then said, </a:t>
            </a:r>
            <a:r>
              <a:rPr lang="en-US" b="1" dirty="0"/>
              <a:t>“Son, don’t look down, look up at me, and keep climbing.” </a:t>
            </a:r>
            <a:r>
              <a:rPr lang="en-US" dirty="0"/>
              <a:t>The boy looked up to his father, the fear left him, and he climbed safely to the top.</a:t>
            </a:r>
          </a:p>
          <a:p>
            <a:endParaRPr lang="en-US" dirty="0"/>
          </a:p>
          <a:p>
            <a:endParaRPr lang="en-US" dirty="0"/>
          </a:p>
          <a:p>
            <a:r>
              <a:rPr lang="en-US" dirty="0"/>
              <a:t>C. </a:t>
            </a:r>
            <a:r>
              <a:rPr lang="en-US" b="1" dirty="0"/>
              <a:t>Oh, that is what we need to do. When troubles and trials and temptations gather around us, we need to look </a:t>
            </a:r>
            <a:r>
              <a:rPr lang="en-US" dirty="0"/>
              <a:t>up to God and He will reach forth His everlasting arms and help us.</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14</a:t>
            </a:fld>
            <a:endParaRPr lang="en-US"/>
          </a:p>
        </p:txBody>
      </p:sp>
    </p:spTree>
    <p:extLst>
      <p:ext uri="{BB962C8B-B14F-4D97-AF65-F5344CB8AC3E}">
        <p14:creationId xmlns:p14="http://schemas.microsoft.com/office/powerpoint/2010/main" val="2650025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a:t>3. Leaning on the everlasting arms of God, we can also </a:t>
            </a:r>
            <a:r>
              <a:rPr lang="en-US" b="1" dirty="0"/>
              <a:t>say with Paul. (2 Tim. 1:12).</a:t>
            </a:r>
            <a:endParaRPr lang="en-US" dirty="0"/>
          </a:p>
          <a:p>
            <a:endParaRPr lang="en-US" dirty="0"/>
          </a:p>
          <a:p>
            <a:r>
              <a:rPr lang="en-US" b="1" baseline="30000" dirty="0"/>
              <a:t>12 </a:t>
            </a:r>
            <a:r>
              <a:rPr lang="en-US" b="1" dirty="0"/>
              <a:t>For the which cause I also suffer these things: nevertheless I am not ashamed: for I know whom I have believed, and am persuaded that he is able to keep that which I have committed unto him against that day.</a:t>
            </a:r>
          </a:p>
        </p:txBody>
      </p:sp>
      <p:sp>
        <p:nvSpPr>
          <p:cNvPr id="4" name="Slide Number Placeholder 3"/>
          <p:cNvSpPr>
            <a:spLocks noGrp="1"/>
          </p:cNvSpPr>
          <p:nvPr>
            <p:ph type="sldNum" sz="quarter" idx="10"/>
          </p:nvPr>
        </p:nvSpPr>
        <p:spPr/>
        <p:txBody>
          <a:bodyPr/>
          <a:lstStyle/>
          <a:p>
            <a:fld id="{313A99E4-1B2D-4EAB-8B0B-761120E8107D}" type="slidenum">
              <a:rPr lang="en-US" smtClean="0"/>
              <a:t>15</a:t>
            </a:fld>
            <a:endParaRPr lang="en-US"/>
          </a:p>
        </p:txBody>
      </p:sp>
    </p:spTree>
    <p:extLst>
      <p:ext uri="{BB962C8B-B14F-4D97-AF65-F5344CB8AC3E}">
        <p14:creationId xmlns:p14="http://schemas.microsoft.com/office/powerpoint/2010/main" val="1836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“everlasting arms” of God are arms of love.</a:t>
            </a:r>
          </a:p>
          <a:p>
            <a:endParaRPr lang="en-US" dirty="0"/>
          </a:p>
          <a:p>
            <a:r>
              <a:rPr lang="en-US" dirty="0"/>
              <a:t>A. God is love.</a:t>
            </a:r>
          </a:p>
          <a:p>
            <a:endParaRPr lang="en-US" dirty="0"/>
          </a:p>
          <a:p>
            <a:pPr defTabSz="931774"/>
            <a:r>
              <a:rPr lang="en-US" dirty="0"/>
              <a:t>1. </a:t>
            </a:r>
            <a:r>
              <a:rPr lang="en-US" b="1" dirty="0"/>
              <a:t>God, through Jeremiah the prophet, said. (Jere. 31:3).</a:t>
            </a:r>
            <a:r>
              <a:rPr lang="en-US" baseline="30000" dirty="0"/>
              <a:t> 3 </a:t>
            </a:r>
            <a:r>
              <a:rPr lang="en-US" dirty="0"/>
              <a:t>The </a:t>
            </a:r>
            <a:r>
              <a:rPr lang="en-US" cap="small" dirty="0">
                <a:effectLst/>
              </a:rPr>
              <a:t>Lord</a:t>
            </a:r>
            <a:r>
              <a:rPr lang="en-US" dirty="0"/>
              <a:t> hath appeared of old unto me, saying, Yea, I have loved thee with an everlasting love: therefore with lovingkindness have I drawn thee.</a:t>
            </a:r>
            <a:endParaRPr lang="en-US" b="1" dirty="0"/>
          </a:p>
          <a:p>
            <a:endParaRPr lang="en-US" dirty="0"/>
          </a:p>
          <a:p>
            <a:r>
              <a:rPr lang="en-US" dirty="0"/>
              <a:t>2. </a:t>
            </a:r>
            <a:r>
              <a:rPr lang="en-US" b="1" dirty="0"/>
              <a:t>Paul wrote. (Rom. 5:8).</a:t>
            </a:r>
            <a:r>
              <a:rPr lang="en-US" dirty="0"/>
              <a:t> But God </a:t>
            </a:r>
            <a:r>
              <a:rPr lang="en-US" dirty="0" err="1"/>
              <a:t>commendeth</a:t>
            </a:r>
            <a:r>
              <a:rPr lang="en-US" dirty="0"/>
              <a:t> his love toward us, in that, while we were yet sinners, Christ died for us.</a:t>
            </a:r>
            <a:endParaRPr lang="en-US" b="1" dirty="0"/>
          </a:p>
          <a:p>
            <a:endParaRPr lang="en-US" b="1" dirty="0"/>
          </a:p>
          <a:p>
            <a:r>
              <a:rPr lang="en-US" dirty="0"/>
              <a:t>3. </a:t>
            </a:r>
            <a:r>
              <a:rPr lang="en-US" b="1" dirty="0"/>
              <a:t>John wrote. (1 Jn. 4:10). </a:t>
            </a:r>
            <a:r>
              <a:rPr lang="en-US" dirty="0"/>
              <a:t>Herein is love, not that we loved God, but that he loved us, and sent his Son to be the propitiation for our sins.</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16</a:t>
            </a:fld>
            <a:endParaRPr lang="en-US"/>
          </a:p>
        </p:txBody>
      </p:sp>
    </p:spTree>
    <p:extLst>
      <p:ext uri="{BB962C8B-B14F-4D97-AF65-F5344CB8AC3E}">
        <p14:creationId xmlns:p14="http://schemas.microsoft.com/office/powerpoint/2010/main" val="3104585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r>
              <a:rPr lang="en-US" b="1" dirty="0"/>
              <a:t>God has always loved man.</a:t>
            </a:r>
          </a:p>
          <a:p>
            <a:pPr marL="232943" indent="-232943">
              <a:buAutoNum type="arabicPeriod"/>
            </a:pPr>
            <a:r>
              <a:rPr lang="en-US" dirty="0"/>
              <a:t>He has manifested this love to man through a multitude of blessings showered upon him.</a:t>
            </a:r>
          </a:p>
          <a:p>
            <a:pPr marL="232943" indent="-232943">
              <a:buAutoNum type="arabicPeriod"/>
            </a:pPr>
            <a:endParaRPr lang="en-US" dirty="0"/>
          </a:p>
          <a:p>
            <a:r>
              <a:rPr lang="en-US" dirty="0"/>
              <a:t>2 The </a:t>
            </a:r>
            <a:r>
              <a:rPr lang="en-US" b="1" dirty="0"/>
              <a:t>climax of the divine love was when God sent Jesus to the world to be our Savior. God sent His Son </a:t>
            </a:r>
            <a:r>
              <a:rPr lang="en-US" dirty="0"/>
              <a:t>to die on a cruel cross to die for us transgressions. </a:t>
            </a:r>
          </a:p>
          <a:p>
            <a:endParaRPr lang="en-US" dirty="0"/>
          </a:p>
          <a:p>
            <a:r>
              <a:rPr lang="en-US" dirty="0"/>
              <a:t>Christ was the propitiation for us sins. God can justly save us because Jesus paid the price for us.</a:t>
            </a:r>
          </a:p>
          <a:p>
            <a:endParaRPr lang="en-US" dirty="0"/>
          </a:p>
          <a:p>
            <a:r>
              <a:rPr lang="en-US" dirty="0"/>
              <a:t>3. God loved us by giving His only Son for us. </a:t>
            </a:r>
            <a:r>
              <a:rPr lang="en-US" b="1" dirty="0"/>
              <a:t>We can be assured, therefore, that God who loved us that much will always love us.</a:t>
            </a:r>
          </a:p>
          <a:p>
            <a:endParaRPr lang="en-US" dirty="0"/>
          </a:p>
          <a:p>
            <a:r>
              <a:rPr lang="en-US" dirty="0"/>
              <a:t>4. If our faith and trust are in God, we may say in the words of Paul. (Rom. 8:37-39).</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17</a:t>
            </a:fld>
            <a:endParaRPr lang="en-US"/>
          </a:p>
        </p:txBody>
      </p:sp>
    </p:spTree>
    <p:extLst>
      <p:ext uri="{BB962C8B-B14F-4D97-AF65-F5344CB8AC3E}">
        <p14:creationId xmlns:p14="http://schemas.microsoft.com/office/powerpoint/2010/main" val="1208597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18</a:t>
            </a:fld>
            <a:endParaRPr lang="en-US"/>
          </a:p>
        </p:txBody>
      </p:sp>
    </p:spTree>
    <p:extLst>
      <p:ext uri="{BB962C8B-B14F-4D97-AF65-F5344CB8AC3E}">
        <p14:creationId xmlns:p14="http://schemas.microsoft.com/office/powerpoint/2010/main" val="2014041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 </a:t>
            </a:r>
            <a:r>
              <a:rPr lang="en-US" b="1" dirty="0"/>
              <a:t>We ought to love, honor, and serve God! “We love Him because He first loved us.” (1 Jn. 4:19).</a:t>
            </a:r>
          </a:p>
          <a:p>
            <a:endParaRPr lang="en-US" b="1" dirty="0"/>
          </a:p>
          <a:p>
            <a:r>
              <a:rPr lang="en-US" dirty="0"/>
              <a:t>1. Because God loved us, we ought to love God with all our heart, mind, soul, and strength is our greatest duty.</a:t>
            </a:r>
          </a:p>
          <a:p>
            <a:endParaRPr lang="en-US" dirty="0"/>
          </a:p>
          <a:p>
            <a:r>
              <a:rPr lang="en-US" dirty="0"/>
              <a:t>2. Because God loved us, we ought to obey God and conform to His will in every detail of our lives.</a:t>
            </a:r>
          </a:p>
        </p:txBody>
      </p:sp>
      <p:sp>
        <p:nvSpPr>
          <p:cNvPr id="4" name="Slide Number Placeholder 3"/>
          <p:cNvSpPr>
            <a:spLocks noGrp="1"/>
          </p:cNvSpPr>
          <p:nvPr>
            <p:ph type="sldNum" sz="quarter" idx="10"/>
          </p:nvPr>
        </p:nvSpPr>
        <p:spPr/>
        <p:txBody>
          <a:bodyPr/>
          <a:lstStyle/>
          <a:p>
            <a:fld id="{313A99E4-1B2D-4EAB-8B0B-761120E8107D}" type="slidenum">
              <a:rPr lang="en-US" smtClean="0"/>
              <a:t>19</a:t>
            </a:fld>
            <a:endParaRPr lang="en-US"/>
          </a:p>
        </p:txBody>
      </p:sp>
    </p:spTree>
    <p:extLst>
      <p:ext uri="{BB962C8B-B14F-4D97-AF65-F5344CB8AC3E}">
        <p14:creationId xmlns:p14="http://schemas.microsoft.com/office/powerpoint/2010/main" val="307537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Will for leading us in Leaning on the Everlasting Arms.  </a:t>
            </a:r>
          </a:p>
          <a:p>
            <a:endParaRPr lang="en-US" dirty="0"/>
          </a:p>
          <a:p>
            <a:r>
              <a:rPr lang="en-US" dirty="0"/>
              <a:t>What comforting words are based on Moses’ statement found in Deuteronomy 33:27. </a:t>
            </a:r>
          </a:p>
          <a:p>
            <a:endParaRPr lang="en-US" dirty="0"/>
          </a:p>
          <a:p>
            <a:r>
              <a:rPr lang="en-US" b="1" dirty="0"/>
              <a:t>Deuteronomy 33:27</a:t>
            </a:r>
          </a:p>
          <a:p>
            <a:r>
              <a:rPr lang="en-US" b="1" baseline="30000" dirty="0"/>
              <a:t>27 </a:t>
            </a:r>
            <a:r>
              <a:rPr lang="en-US" b="1" dirty="0"/>
              <a:t>The eternal God is thy refuge, and underneath are the everlasting arms: and he shall thrust out the enemy from before thee; and shall say, Destroy them.</a:t>
            </a:r>
          </a:p>
          <a:p>
            <a:endParaRPr lang="en-US" b="1" dirty="0"/>
          </a:p>
          <a:p>
            <a:pPr marL="232943" indent="-232943">
              <a:buAutoNum type="alphaUcPeriod"/>
            </a:pPr>
            <a:r>
              <a:rPr lang="en-US" dirty="0"/>
              <a:t>It is wonderful to know God is eternal! He always been and always will be.</a:t>
            </a:r>
          </a:p>
          <a:p>
            <a:pPr marL="232943" indent="-232943">
              <a:buAutoNum type="alphaUcPeriod"/>
            </a:pPr>
            <a:endParaRPr lang="en-US" dirty="0"/>
          </a:p>
          <a:p>
            <a:r>
              <a:rPr lang="en-US" dirty="0"/>
              <a:t>B. It is even more wonderful to know God is our refuge and we can always lean upon His everlasting arms.</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2</a:t>
            </a:fld>
            <a:endParaRPr lang="en-US"/>
          </a:p>
        </p:txBody>
      </p:sp>
    </p:spTree>
    <p:extLst>
      <p:ext uri="{BB962C8B-B14F-4D97-AF65-F5344CB8AC3E}">
        <p14:creationId xmlns:p14="http://schemas.microsoft.com/office/powerpoint/2010/main" val="118247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“everlasting arms” of God are arms of guidance.</a:t>
            </a:r>
          </a:p>
          <a:p>
            <a:r>
              <a:rPr lang="en-US" dirty="0"/>
              <a:t>A. As the father takes his son by the hand to lead him through the darkness of night, so the everlasting arms lead us in this world.</a:t>
            </a:r>
          </a:p>
          <a:p>
            <a:r>
              <a:rPr lang="en-US" dirty="0"/>
              <a:t>B. We may therefore say, in the immortal words of David. (Psa. 23:1-4).</a:t>
            </a:r>
          </a:p>
          <a:p>
            <a:endParaRPr lang="en-US" dirty="0"/>
          </a:p>
          <a:p>
            <a:r>
              <a:rPr lang="en-US" dirty="0"/>
              <a:t>C. </a:t>
            </a:r>
            <a:r>
              <a:rPr lang="en-US" b="1" dirty="0"/>
              <a:t>Yes, God will lead us where we need to go.</a:t>
            </a:r>
          </a:p>
          <a:p>
            <a:r>
              <a:rPr lang="en-US" dirty="0"/>
              <a:t>1. He may lead us by the still waters and green pastures; and, at other times, in the valleys of darkness, where the shadows and danger lurk.</a:t>
            </a:r>
          </a:p>
          <a:p>
            <a:endParaRPr lang="en-US" dirty="0"/>
          </a:p>
          <a:p>
            <a:r>
              <a:rPr lang="en-US" dirty="0"/>
              <a:t>2. But we are assured that our Good Shepherd will always lead us in paths of righteousness, never in the paths of unrighteousness! Where He leads is where we ought to go! We should follow God’s guidance in all things.</a:t>
            </a:r>
          </a:p>
        </p:txBody>
      </p:sp>
      <p:sp>
        <p:nvSpPr>
          <p:cNvPr id="4" name="Slide Number Placeholder 3"/>
          <p:cNvSpPr>
            <a:spLocks noGrp="1"/>
          </p:cNvSpPr>
          <p:nvPr>
            <p:ph type="sldNum" sz="quarter" idx="10"/>
          </p:nvPr>
        </p:nvSpPr>
        <p:spPr/>
        <p:txBody>
          <a:bodyPr/>
          <a:lstStyle/>
          <a:p>
            <a:fld id="{313A99E4-1B2D-4EAB-8B0B-761120E8107D}" type="slidenum">
              <a:rPr lang="en-US" smtClean="0"/>
              <a:t>20</a:t>
            </a:fld>
            <a:endParaRPr lang="en-US"/>
          </a:p>
        </p:txBody>
      </p:sp>
    </p:spTree>
    <p:extLst>
      <p:ext uri="{BB962C8B-B14F-4D97-AF65-F5344CB8AC3E}">
        <p14:creationId xmlns:p14="http://schemas.microsoft.com/office/powerpoint/2010/main" val="3363742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21</a:t>
            </a:fld>
            <a:endParaRPr lang="en-US"/>
          </a:p>
        </p:txBody>
      </p:sp>
    </p:spTree>
    <p:extLst>
      <p:ext uri="{BB962C8B-B14F-4D97-AF65-F5344CB8AC3E}">
        <p14:creationId xmlns:p14="http://schemas.microsoft.com/office/powerpoint/2010/main" val="3660505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22</a:t>
            </a:fld>
            <a:endParaRPr lang="en-US"/>
          </a:p>
        </p:txBody>
      </p:sp>
    </p:spTree>
    <p:extLst>
      <p:ext uri="{BB962C8B-B14F-4D97-AF65-F5344CB8AC3E}">
        <p14:creationId xmlns:p14="http://schemas.microsoft.com/office/powerpoint/2010/main" val="1134116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“everlasting arms” of God are also arms of rest.</a:t>
            </a:r>
          </a:p>
          <a:p>
            <a:r>
              <a:rPr lang="en-US" dirty="0"/>
              <a:t>A. </a:t>
            </a:r>
            <a:r>
              <a:rPr lang="en-US" b="1" dirty="0"/>
              <a:t>Solomon uttered these words to Israel.</a:t>
            </a:r>
          </a:p>
          <a:p>
            <a:r>
              <a:rPr lang="en-US" b="1" dirty="0"/>
              <a:t>1KI 8:56 "Blessed be the Lord, who has given rest to His people Israel, according to all that He promised; not one word has failed of all His good promise, which He promised through Moses His servant.</a:t>
            </a:r>
          </a:p>
          <a:p>
            <a:r>
              <a:rPr lang="en-US" b="1" dirty="0"/>
              <a:t>1KI 8:57 "May the Lord our God be with us, as He was with our fathers; may He not leave us or forsake us,</a:t>
            </a:r>
          </a:p>
          <a:p>
            <a:endParaRPr lang="en-US" b="1" i="1" dirty="0"/>
          </a:p>
          <a:p>
            <a:r>
              <a:rPr lang="en-US" b="1" i="1" dirty="0"/>
              <a:t>These words were spoken to fleshly Israel, but they are also true of spiritual Israel - the church. God will not break His promise, but will give us sweet rest.</a:t>
            </a:r>
          </a:p>
          <a:p>
            <a:endParaRPr lang="en-US" b="1" i="1" dirty="0"/>
          </a:p>
          <a:p>
            <a:pPr marL="232943" indent="-232943">
              <a:buAutoNum type="arabicPeriod"/>
            </a:pPr>
            <a:r>
              <a:rPr lang="en-US" dirty="0"/>
              <a:t>The psalmist exhorted us to “rest in the Lord”. (Psa. 37:7).</a:t>
            </a:r>
          </a:p>
          <a:p>
            <a:pPr marL="232943" indent="-232943">
              <a:buAutoNum type="arabicPeriod"/>
            </a:pPr>
            <a:endParaRPr lang="en-US" dirty="0"/>
          </a:p>
          <a:p>
            <a:r>
              <a:rPr lang="en-US" b="1" dirty="0"/>
              <a:t>Psalm 37:7</a:t>
            </a:r>
          </a:p>
          <a:p>
            <a:r>
              <a:rPr lang="en-US" baseline="30000" dirty="0"/>
              <a:t>7 </a:t>
            </a:r>
            <a:r>
              <a:rPr lang="en-US" b="1" dirty="0"/>
              <a:t>Rest in the </a:t>
            </a:r>
            <a:r>
              <a:rPr lang="en-US" b="1" cap="small" dirty="0">
                <a:effectLst/>
              </a:rPr>
              <a:t>Lord</a:t>
            </a:r>
            <a:r>
              <a:rPr lang="en-US" b="1" dirty="0"/>
              <a:t>, and wait patiently for him</a:t>
            </a:r>
            <a:r>
              <a:rPr lang="en-US" dirty="0"/>
              <a:t>: fret not thyself because of him who </a:t>
            </a:r>
            <a:r>
              <a:rPr lang="en-US" dirty="0" err="1"/>
              <a:t>prospereth</a:t>
            </a:r>
            <a:r>
              <a:rPr lang="en-US" dirty="0"/>
              <a:t> in his way, because of the man who </a:t>
            </a:r>
            <a:r>
              <a:rPr lang="en-US" dirty="0" err="1"/>
              <a:t>bringeth</a:t>
            </a:r>
            <a:r>
              <a:rPr lang="en-US" dirty="0"/>
              <a:t> wicked devices to pass.</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23</a:t>
            </a:fld>
            <a:endParaRPr lang="en-US"/>
          </a:p>
        </p:txBody>
      </p:sp>
    </p:spTree>
    <p:extLst>
      <p:ext uri="{BB962C8B-B14F-4D97-AF65-F5344CB8AC3E}">
        <p14:creationId xmlns:p14="http://schemas.microsoft.com/office/powerpoint/2010/main" val="1412208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3A99E4-1B2D-4EAB-8B0B-761120E8107D}" type="slidenum">
              <a:rPr lang="en-US" smtClean="0"/>
              <a:t>24</a:t>
            </a:fld>
            <a:endParaRPr lang="en-US"/>
          </a:p>
        </p:txBody>
      </p:sp>
    </p:spTree>
    <p:extLst>
      <p:ext uri="{BB962C8B-B14F-4D97-AF65-F5344CB8AC3E}">
        <p14:creationId xmlns:p14="http://schemas.microsoft.com/office/powerpoint/2010/main" val="70556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25</a:t>
            </a:fld>
            <a:endParaRPr lang="en-US"/>
          </a:p>
        </p:txBody>
      </p:sp>
    </p:spTree>
    <p:extLst>
      <p:ext uri="{BB962C8B-B14F-4D97-AF65-F5344CB8AC3E}">
        <p14:creationId xmlns:p14="http://schemas.microsoft.com/office/powerpoint/2010/main" val="934905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 Amid all the trials, sorrow, tragedies, heartaches and troubles in life, we may go to the everlasting arms of God and there find sweet rest from all our labors.</a:t>
            </a:r>
          </a:p>
          <a:p>
            <a:endParaRPr lang="en-US" dirty="0"/>
          </a:p>
          <a:p>
            <a:r>
              <a:rPr lang="en-US" dirty="0"/>
              <a:t>C. And we have the blessed assurance that, if faithful to God in this life, we may enter into the eternal rest with Him in heaven. There we will enjoy sweet rest and sing of His marvelous grace forever.</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26</a:t>
            </a:fld>
            <a:endParaRPr lang="en-US"/>
          </a:p>
        </p:txBody>
      </p:sp>
    </p:spTree>
    <p:extLst>
      <p:ext uri="{BB962C8B-B14F-4D97-AF65-F5344CB8AC3E}">
        <p14:creationId xmlns:p14="http://schemas.microsoft.com/office/powerpoint/2010/main" val="2032104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 the Everlasting Arms of God, we will find</a:t>
            </a:r>
          </a:p>
          <a:p>
            <a:pPr marL="232943" indent="-232943">
              <a:buAutoNum type="arabicPeriod"/>
            </a:pPr>
            <a:r>
              <a:rPr lang="en-US" b="1" dirty="0"/>
              <a:t>Salvation</a:t>
            </a:r>
          </a:p>
          <a:p>
            <a:pPr marL="232943" indent="-232943">
              <a:buAutoNum type="arabicPeriod"/>
            </a:pPr>
            <a:r>
              <a:rPr lang="en-US" b="1" dirty="0"/>
              <a:t>Strength</a:t>
            </a:r>
          </a:p>
          <a:p>
            <a:pPr marL="232943" indent="-232943">
              <a:buAutoNum type="arabicPeriod"/>
            </a:pPr>
            <a:r>
              <a:rPr lang="en-US" b="1" dirty="0"/>
              <a:t>Love</a:t>
            </a:r>
          </a:p>
          <a:p>
            <a:pPr marL="232943" indent="-232943">
              <a:buAutoNum type="arabicPeriod"/>
            </a:pPr>
            <a:r>
              <a:rPr lang="en-US" b="1" dirty="0"/>
              <a:t>Guidance</a:t>
            </a:r>
          </a:p>
          <a:p>
            <a:pPr marL="232943" indent="-232943">
              <a:buAutoNum type="arabicPeriod"/>
            </a:pPr>
            <a:r>
              <a:rPr lang="en-US" b="1" dirty="0"/>
              <a:t>Rest</a:t>
            </a:r>
          </a:p>
          <a:p>
            <a:pPr marL="232943" indent="-232943">
              <a:buAutoNum type="arabicPeriod"/>
            </a:pPr>
            <a:endParaRPr lang="en-US" b="1" dirty="0"/>
          </a:p>
          <a:p>
            <a:r>
              <a:rPr lang="en-US" dirty="0"/>
              <a:t>His arm is always extended, but it’s up to you </a:t>
            </a:r>
            <a:r>
              <a:rPr lang="en-US"/>
              <a:t>and me to </a:t>
            </a:r>
            <a:r>
              <a:rPr lang="en-US" dirty="0"/>
              <a:t>take it.</a:t>
            </a:r>
          </a:p>
          <a:p>
            <a:endParaRPr lang="en-US" dirty="0"/>
          </a:p>
          <a:p>
            <a:r>
              <a:rPr lang="en-US" dirty="0"/>
              <a:t>What will you answer be?</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27</a:t>
            </a:fld>
            <a:endParaRPr lang="en-US"/>
          </a:p>
        </p:txBody>
      </p:sp>
    </p:spTree>
    <p:extLst>
      <p:ext uri="{BB962C8B-B14F-4D97-AF65-F5344CB8AC3E}">
        <p14:creationId xmlns:p14="http://schemas.microsoft.com/office/powerpoint/2010/main" val="163241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But sometimes we are </a:t>
            </a:r>
            <a:r>
              <a:rPr lang="en-US" b="1" dirty="0"/>
              <a:t>like a man </a:t>
            </a:r>
          </a:p>
          <a:p>
            <a:pPr defTabSz="931774">
              <a:defRPr/>
            </a:pPr>
            <a:endParaRPr lang="en-US" dirty="0"/>
          </a:p>
          <a:p>
            <a:pPr defTabSz="931774">
              <a:defRPr/>
            </a:pPr>
            <a:r>
              <a:rPr lang="en-US" dirty="0"/>
              <a:t>There is a well-worn story about </a:t>
            </a:r>
            <a:r>
              <a:rPr lang="en-US" b="1" dirty="0"/>
              <a:t>a man who was walking </a:t>
            </a:r>
            <a:r>
              <a:rPr lang="en-US" dirty="0"/>
              <a:t>along a narrow path, not paying much attention to where he was going and slipped over the edge of a cliff. </a:t>
            </a:r>
          </a:p>
          <a:p>
            <a:pPr defTabSz="931774">
              <a:defRPr/>
            </a:pPr>
            <a:endParaRPr lang="en-US" dirty="0"/>
          </a:p>
          <a:p>
            <a:pPr defTabSz="931774">
              <a:defRPr/>
            </a:pPr>
            <a:r>
              <a:rPr lang="en-US" dirty="0"/>
              <a:t>As he fell, he grabbed a branch growing from the side of the cliff. Realizing that he couldn’t hang on for long, he called out for help. </a:t>
            </a:r>
          </a:p>
          <a:p>
            <a:pPr defTabSz="931774">
              <a:defRPr/>
            </a:pPr>
            <a:endParaRPr lang="en-US" dirty="0"/>
          </a:p>
          <a:p>
            <a:pPr defTabSz="931774">
              <a:defRPr/>
            </a:pPr>
            <a:r>
              <a:rPr lang="en-US" dirty="0"/>
              <a:t>He yelled, “Is there anybody up there?” When a voice answered, the man said, “Who’s that?” </a:t>
            </a:r>
          </a:p>
          <a:p>
            <a:pPr defTabSz="931774">
              <a:defRPr/>
            </a:pPr>
            <a:endParaRPr lang="en-US" dirty="0"/>
          </a:p>
          <a:p>
            <a:pPr defTabSz="931774">
              <a:defRPr/>
            </a:pPr>
            <a:r>
              <a:rPr lang="en-US" dirty="0"/>
              <a:t>The voice replied, </a:t>
            </a:r>
            <a:r>
              <a:rPr lang="en-US" b="1" dirty="0"/>
              <a:t>“It’s God, do you trust me?” </a:t>
            </a:r>
          </a:p>
          <a:p>
            <a:pPr defTabSz="931774">
              <a:defRPr/>
            </a:pPr>
            <a:endParaRPr lang="en-US" dirty="0"/>
          </a:p>
          <a:p>
            <a:pPr defTabSz="931774">
              <a:defRPr/>
            </a:pPr>
            <a:r>
              <a:rPr lang="en-US" dirty="0"/>
              <a:t>The man said, </a:t>
            </a:r>
            <a:r>
              <a:rPr lang="en-US" b="1" dirty="0"/>
              <a:t>“I trust you completely, Lord.” </a:t>
            </a:r>
          </a:p>
          <a:p>
            <a:pPr defTabSz="931774">
              <a:defRPr/>
            </a:pPr>
            <a:endParaRPr lang="en-US" dirty="0"/>
          </a:p>
          <a:p>
            <a:pPr defTabSz="931774">
              <a:defRPr/>
            </a:pPr>
            <a:r>
              <a:rPr lang="en-US" dirty="0"/>
              <a:t>God replied, </a:t>
            </a:r>
            <a:r>
              <a:rPr lang="en-US" b="1" dirty="0"/>
              <a:t>“Good. Let go of the branch.” </a:t>
            </a:r>
          </a:p>
          <a:p>
            <a:pPr defTabSz="931774">
              <a:defRPr/>
            </a:pPr>
            <a:endParaRPr lang="en-US" dirty="0"/>
          </a:p>
          <a:p>
            <a:pPr defTabSz="931774">
              <a:defRPr/>
            </a:pPr>
            <a:r>
              <a:rPr lang="en-US" dirty="0"/>
              <a:t>After a long pause the man cried out, </a:t>
            </a:r>
            <a:r>
              <a:rPr lang="en-US" b="1" dirty="0"/>
              <a:t>“Is there anybody else up there?”</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3</a:t>
            </a:fld>
            <a:endParaRPr lang="en-US"/>
          </a:p>
        </p:txBody>
      </p:sp>
    </p:spTree>
    <p:extLst>
      <p:ext uri="{BB962C8B-B14F-4D97-AF65-F5344CB8AC3E}">
        <p14:creationId xmlns:p14="http://schemas.microsoft.com/office/powerpoint/2010/main" val="386616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a:t>Far too many times we react like the man on side of the cliff.  We see no hope.  We want answers, but when we receive them, they really aren’t what we want to hear.</a:t>
            </a:r>
          </a:p>
          <a:p>
            <a:pPr defTabSz="931774"/>
            <a:endParaRPr lang="en-US" dirty="0"/>
          </a:p>
          <a:p>
            <a:pPr defTabSz="931774"/>
            <a:r>
              <a:rPr lang="en-US" dirty="0"/>
              <a:t>We find ourselves saying we trust Him, but do we really trust in the Everlasting Arms of God?</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4</a:t>
            </a:fld>
            <a:endParaRPr lang="en-US"/>
          </a:p>
        </p:txBody>
      </p:sp>
    </p:spTree>
    <p:extLst>
      <p:ext uri="{BB962C8B-B14F-4D97-AF65-F5344CB8AC3E}">
        <p14:creationId xmlns:p14="http://schemas.microsoft.com/office/powerpoint/2010/main" val="271134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“everlasting arms” are arms of salvation.</a:t>
            </a:r>
          </a:p>
          <a:p>
            <a:endParaRPr lang="en-US" dirty="0"/>
          </a:p>
          <a:p>
            <a:pPr marL="232943" indent="-232943">
              <a:buAutoNum type="alphaUcPeriod"/>
            </a:pPr>
            <a:r>
              <a:rPr lang="en-US" dirty="0"/>
              <a:t>God’s arms are gracious, saving arms.</a:t>
            </a:r>
          </a:p>
          <a:p>
            <a:pPr marL="232943" indent="-232943">
              <a:buAutoNum type="alphaUcPeriod"/>
            </a:pPr>
            <a:endParaRPr lang="en-US" dirty="0"/>
          </a:p>
          <a:p>
            <a:r>
              <a:rPr lang="en-US" dirty="0"/>
              <a:t>B. All men had fallen into sin and stood condemned, but God’s arms reached down from heaven to earth to bring salvation to all who will accept His grace.</a:t>
            </a:r>
          </a:p>
          <a:p>
            <a:endParaRPr lang="en-US" dirty="0"/>
          </a:p>
          <a:p>
            <a:r>
              <a:rPr lang="en-US" dirty="0"/>
              <a:t>Paul exclaimed….</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5</a:t>
            </a:fld>
            <a:endParaRPr lang="en-US"/>
          </a:p>
        </p:txBody>
      </p:sp>
    </p:spTree>
    <p:extLst>
      <p:ext uri="{BB962C8B-B14F-4D97-AF65-F5344CB8AC3E}">
        <p14:creationId xmlns:p14="http://schemas.microsoft.com/office/powerpoint/2010/main" val="218817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2. Paul wrote. (Eph. 2:1-9).</a:t>
            </a:r>
          </a:p>
          <a:p>
            <a:endParaRPr lang="en-US" dirty="0"/>
          </a:p>
          <a:p>
            <a:r>
              <a:rPr lang="en-US" dirty="0"/>
              <a:t>2. Paul declared we were dead in our trespasses and sins. </a:t>
            </a:r>
          </a:p>
        </p:txBody>
      </p:sp>
      <p:sp>
        <p:nvSpPr>
          <p:cNvPr id="4" name="Slide Number Placeholder 3"/>
          <p:cNvSpPr>
            <a:spLocks noGrp="1"/>
          </p:cNvSpPr>
          <p:nvPr>
            <p:ph type="sldNum" sz="quarter" idx="10"/>
          </p:nvPr>
        </p:nvSpPr>
        <p:spPr/>
        <p:txBody>
          <a:bodyPr/>
          <a:lstStyle/>
          <a:p>
            <a:fld id="{313A99E4-1B2D-4EAB-8B0B-761120E8107D}" type="slidenum">
              <a:rPr lang="en-US" smtClean="0"/>
              <a:t>6</a:t>
            </a:fld>
            <a:endParaRPr lang="en-US"/>
          </a:p>
        </p:txBody>
      </p:sp>
    </p:spTree>
    <p:extLst>
      <p:ext uri="{BB962C8B-B14F-4D97-AF65-F5344CB8AC3E}">
        <p14:creationId xmlns:p14="http://schemas.microsoft.com/office/powerpoint/2010/main" val="145389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God’s grace has been manifested through the </a:t>
            </a:r>
            <a:r>
              <a:rPr lang="en-US" b="1" dirty="0"/>
              <a:t>atoning death of Jesus Christ. On the cross Jesus shed His </a:t>
            </a:r>
            <a:r>
              <a:rPr lang="en-US" dirty="0"/>
              <a:t>blood for those lost in the filthy mire of sin.</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7</a:t>
            </a:fld>
            <a:endParaRPr lang="en-US"/>
          </a:p>
        </p:txBody>
      </p:sp>
    </p:spTree>
    <p:extLst>
      <p:ext uri="{BB962C8B-B14F-4D97-AF65-F5344CB8AC3E}">
        <p14:creationId xmlns:p14="http://schemas.microsoft.com/office/powerpoint/2010/main" val="2038296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God’s grace has been manifested through the </a:t>
            </a:r>
            <a:r>
              <a:rPr lang="en-US" b="1" dirty="0"/>
              <a:t>atoning death of Jesus Christ. On the cross Jesus shed His </a:t>
            </a:r>
            <a:r>
              <a:rPr lang="en-US" dirty="0"/>
              <a:t>blood for those lost in the filthy mire of sin.</a:t>
            </a:r>
          </a:p>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8</a:t>
            </a:fld>
            <a:endParaRPr lang="en-US"/>
          </a:p>
        </p:txBody>
      </p:sp>
    </p:spTree>
    <p:extLst>
      <p:ext uri="{BB962C8B-B14F-4D97-AF65-F5344CB8AC3E}">
        <p14:creationId xmlns:p14="http://schemas.microsoft.com/office/powerpoint/2010/main" val="261583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A99E4-1B2D-4EAB-8B0B-761120E8107D}" type="slidenum">
              <a:rPr lang="en-US" smtClean="0"/>
              <a:t>9</a:t>
            </a:fld>
            <a:endParaRPr lang="en-US"/>
          </a:p>
        </p:txBody>
      </p:sp>
    </p:spTree>
    <p:extLst>
      <p:ext uri="{BB962C8B-B14F-4D97-AF65-F5344CB8AC3E}">
        <p14:creationId xmlns:p14="http://schemas.microsoft.com/office/powerpoint/2010/main" val="40640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B33AF2-187F-42E9-A481-6A09AC11D03B}"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33AF2-187F-42E9-A481-6A09AC11D03B}"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33AF2-187F-42E9-A481-6A09AC11D03B}"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33AF2-187F-42E9-A481-6A09AC11D03B}"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33AF2-187F-42E9-A481-6A09AC11D03B}"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B33AF2-187F-42E9-A481-6A09AC11D03B}"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B33AF2-187F-42E9-A481-6A09AC11D03B}"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B33AF2-187F-42E9-A481-6A09AC11D03B}"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33AF2-187F-42E9-A481-6A09AC11D03B}"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B33AF2-187F-42E9-A481-6A09AC11D03B}"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B33AF2-187F-42E9-A481-6A09AC11D03B}"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248B6-7AF2-4B9A-90A8-4643A5FD9E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33AF2-187F-42E9-A481-6A09AC11D03B}" type="datetimeFigureOut">
              <a:rPr lang="en-US" smtClean="0"/>
              <a:t>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248B6-7AF2-4B9A-90A8-4643A5FD9E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nfqVwNPRAhVE34MKHbo1BXUQjRwIBw&amp;url=http://thesafenest.com/?p%3D777&amp;bvm=bv.144224172,d.amc&amp;psig=AFQjCNGr9ZHD_xqFLoHuenwM57yGLMgGWg&amp;ust=148509711170247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nfqVwNPRAhVE34MKHbo1BXUQjRwIBw&amp;url=http://thesafenest.com/?p%3D777&amp;bvm=bv.144224172,d.amc&amp;psig=AFQjCNGr9ZHD_xqFLoHuenwM57yGLMgGWg&amp;ust=148509711170247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nfqVwNPRAhVE34MKHbo1BXUQjRwIBw&amp;url=http://thesafenest.com/?p%3D777&amp;bvm=bv.144224172,d.amc&amp;psig=AFQjCNGr9ZHD_xqFLoHuenwM57yGLMgGWg&amp;ust=148509711170247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nfqVwNPRAhVE34MKHbo1BXUQjRwIBw&amp;url=http://thesafenest.com/?p%3D777&amp;bvm=bv.144224172,d.amc&amp;psig=AFQjCNGr9ZHD_xqFLoHuenwM57yGLMgGWg&amp;ust=148509711170247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nfqVwNPRAhVE34MKHbo1BXUQjRwIBw&amp;url=http://thesafenest.com/?p%3D777&amp;bvm=bv.144224172,d.amc&amp;psig=AFQjCNGr9ZHD_xqFLoHuenwM57yGLMgGWg&amp;ust=148509711170247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nfqVwNPRAhVE34MKHbo1BXUQjRwIBw&amp;url=http://thesafenest.com/?p%3D777&amp;bvm=bv.144224172,d.amc&amp;psig=AFQjCNGr9ZHD_xqFLoHuenwM57yGLMgGWg&amp;ust=148509711170247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nfqVwNPRAhVE34MKHbo1BXUQjRwIBw&amp;url=http://thesafenest.com/?p%3D777&amp;bvm=bv.144224172,d.amc&amp;psig=AFQjCNGr9ZHD_xqFLoHuenwM57yGLMgGWg&amp;ust=148509711170247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275" y="2209801"/>
            <a:ext cx="2219325" cy="2637060"/>
          </a:xfrm>
          <a:prstGeom prst="rect">
            <a:avLst/>
          </a:prstGeom>
        </p:spPr>
      </p:pic>
      <p:sp>
        <p:nvSpPr>
          <p:cNvPr id="2" name="Title 1"/>
          <p:cNvSpPr>
            <a:spLocks noGrp="1"/>
          </p:cNvSpPr>
          <p:nvPr>
            <p:ph type="title"/>
          </p:nvPr>
        </p:nvSpPr>
        <p:spPr>
          <a:xfrm>
            <a:off x="3657600" y="2141650"/>
            <a:ext cx="5295900" cy="2773362"/>
          </a:xfrm>
        </p:spPr>
        <p:txBody>
          <a:bodyPr>
            <a:noAutofit/>
          </a:bodyPr>
          <a:lstStyle/>
          <a:p>
            <a:r>
              <a:rPr lang="en-US" sz="9600" b="1" dirty="0">
                <a:solidFill>
                  <a:schemeClr val="bg1"/>
                </a:solidFill>
                <a:latin typeface="AR DARLING" panose="02000000000000000000" pitchFamily="2" charset="0"/>
              </a:rPr>
              <a:t>Nobody Cares</a:t>
            </a:r>
          </a:p>
        </p:txBody>
      </p:sp>
      <p:cxnSp>
        <p:nvCxnSpPr>
          <p:cNvPr id="5" name="Straight Connector 4"/>
          <p:cNvCxnSpPr>
            <a:cxnSpLocks/>
          </p:cNvCxnSpPr>
          <p:nvPr/>
        </p:nvCxnSpPr>
        <p:spPr>
          <a:xfrm>
            <a:off x="3810000" y="2819400"/>
            <a:ext cx="4572000" cy="0"/>
          </a:xfrm>
          <a:prstGeom prst="line">
            <a:avLst/>
          </a:prstGeom>
          <a:ln w="2540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3657600" y="46038"/>
            <a:ext cx="5486400" cy="2773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a:solidFill>
                  <a:schemeClr val="bg1"/>
                </a:solidFill>
                <a:latin typeface="AR DARLING" panose="02000000000000000000" pitchFamily="2" charset="0"/>
              </a:rPr>
              <a:t>GOD</a:t>
            </a:r>
          </a:p>
        </p:txBody>
      </p:sp>
    </p:spTree>
    <p:extLst>
      <p:ext uri="{BB962C8B-B14F-4D97-AF65-F5344CB8AC3E}">
        <p14:creationId xmlns:p14="http://schemas.microsoft.com/office/powerpoint/2010/main" val="28373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hands of god">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2057400"/>
            <a:ext cx="8229600" cy="2773362"/>
          </a:xfrm>
        </p:spPr>
        <p:txBody>
          <a:bodyPr>
            <a:noAutofit/>
          </a:bodyPr>
          <a:lstStyle/>
          <a:p>
            <a:r>
              <a:rPr lang="en-US" sz="9600" b="1" dirty="0"/>
              <a:t>Arms of Salvation</a:t>
            </a:r>
          </a:p>
        </p:txBody>
      </p:sp>
    </p:spTree>
    <p:extLst>
      <p:ext uri="{BB962C8B-B14F-4D97-AF65-F5344CB8AC3E}">
        <p14:creationId xmlns:p14="http://schemas.microsoft.com/office/powerpoint/2010/main" val="234760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Arms of Strength</a:t>
            </a:r>
          </a:p>
        </p:txBody>
      </p:sp>
      <p:sp>
        <p:nvSpPr>
          <p:cNvPr id="3" name="Content Placeholder 2"/>
          <p:cNvSpPr>
            <a:spLocks noGrp="1"/>
          </p:cNvSpPr>
          <p:nvPr>
            <p:ph idx="1"/>
          </p:nvPr>
        </p:nvSpPr>
        <p:spPr>
          <a:xfrm>
            <a:off x="457200" y="1219200"/>
            <a:ext cx="8229600" cy="5638800"/>
          </a:xfrm>
        </p:spPr>
        <p:txBody>
          <a:bodyPr>
            <a:normAutofit/>
          </a:bodyPr>
          <a:lstStyle/>
          <a:p>
            <a:r>
              <a:rPr lang="en-US" sz="3600" dirty="0"/>
              <a:t>1. Leaning on the everlasting arms of God, we can say with </a:t>
            </a:r>
            <a:r>
              <a:rPr lang="en-US" sz="3600" b="1" dirty="0"/>
              <a:t>the psalmist. </a:t>
            </a:r>
          </a:p>
          <a:p>
            <a:r>
              <a:rPr lang="en-US" sz="3600" b="1" dirty="0"/>
              <a:t>Psalms 46:1 </a:t>
            </a:r>
          </a:p>
          <a:p>
            <a:pPr lvl="1"/>
            <a:r>
              <a:rPr lang="en-US" sz="3200" dirty="0"/>
              <a:t>God is our refuge and strength, a very present help in trouble.</a:t>
            </a:r>
            <a:endParaRPr lang="en-US" sz="3200" b="1" dirty="0"/>
          </a:p>
          <a:p>
            <a:r>
              <a:rPr lang="en-US" sz="3600" b="1" dirty="0"/>
              <a:t>Psalms 121:1-2 </a:t>
            </a:r>
          </a:p>
          <a:p>
            <a:pPr lvl="1"/>
            <a:r>
              <a:rPr lang="en-US" sz="3200" dirty="0"/>
              <a:t>I will lift up mine eyes unto the hills, from whence cometh my help. </a:t>
            </a:r>
            <a:r>
              <a:rPr lang="en-US" sz="3200" baseline="30000" dirty="0"/>
              <a:t>2 </a:t>
            </a:r>
            <a:r>
              <a:rPr lang="en-US" sz="3200" dirty="0"/>
              <a:t>My help cometh from the </a:t>
            </a:r>
            <a:r>
              <a:rPr lang="en-US" sz="3200" cap="small" dirty="0"/>
              <a:t>Lord</a:t>
            </a:r>
            <a:r>
              <a:rPr lang="en-US" sz="3200" dirty="0"/>
              <a:t>, which made heaven and earth.</a:t>
            </a:r>
          </a:p>
          <a:p>
            <a:endParaRPr lang="en-US" b="1" dirty="0"/>
          </a:p>
        </p:txBody>
      </p:sp>
    </p:spTree>
    <p:extLst>
      <p:ext uri="{BB962C8B-B14F-4D97-AF65-F5344CB8AC3E}">
        <p14:creationId xmlns:p14="http://schemas.microsoft.com/office/powerpoint/2010/main" val="18124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Arms of Strength</a:t>
            </a:r>
          </a:p>
        </p:txBody>
      </p:sp>
      <p:sp>
        <p:nvSpPr>
          <p:cNvPr id="3" name="Content Placeholder 2"/>
          <p:cNvSpPr>
            <a:spLocks noGrp="1"/>
          </p:cNvSpPr>
          <p:nvPr>
            <p:ph idx="1"/>
          </p:nvPr>
        </p:nvSpPr>
        <p:spPr>
          <a:xfrm>
            <a:off x="457200" y="1417638"/>
            <a:ext cx="8229600" cy="5440362"/>
          </a:xfrm>
        </p:spPr>
        <p:txBody>
          <a:bodyPr>
            <a:normAutofit/>
          </a:bodyPr>
          <a:lstStyle/>
          <a:p>
            <a:r>
              <a:rPr lang="en-US" sz="3600" b="1" dirty="0"/>
              <a:t>Isaiah 40:28-31</a:t>
            </a:r>
          </a:p>
          <a:p>
            <a:pPr lvl="1"/>
            <a:r>
              <a:rPr lang="en-US" sz="3200" baseline="30000" dirty="0"/>
              <a:t>28 </a:t>
            </a:r>
            <a:r>
              <a:rPr lang="en-US" sz="3200" dirty="0"/>
              <a:t>Hast thou not known? hast thou not heard, that the everlasting God, the </a:t>
            </a:r>
            <a:r>
              <a:rPr lang="en-US" sz="3200" cap="small" dirty="0"/>
              <a:t>Lord</a:t>
            </a:r>
            <a:r>
              <a:rPr lang="en-US" sz="3200" dirty="0"/>
              <a:t>, the Creator of the ends of the earth, </a:t>
            </a:r>
            <a:r>
              <a:rPr lang="en-US" sz="3200" dirty="0" err="1"/>
              <a:t>fainteth</a:t>
            </a:r>
            <a:r>
              <a:rPr lang="en-US" sz="3200" dirty="0"/>
              <a:t> not, neither is weary? there is no searching of his understanding.</a:t>
            </a:r>
          </a:p>
          <a:p>
            <a:pPr lvl="1"/>
            <a:r>
              <a:rPr lang="en-US" sz="3200" baseline="30000" dirty="0"/>
              <a:t>29 </a:t>
            </a:r>
            <a:r>
              <a:rPr lang="en-US" sz="3200" dirty="0"/>
              <a:t>He giveth power to the faint; and to them that have no might he </a:t>
            </a:r>
            <a:r>
              <a:rPr lang="en-US" sz="3200" dirty="0" err="1"/>
              <a:t>increaseth</a:t>
            </a:r>
            <a:r>
              <a:rPr lang="en-US" sz="3200" dirty="0"/>
              <a:t> strength.</a:t>
            </a:r>
          </a:p>
          <a:p>
            <a:pPr lvl="1"/>
            <a:r>
              <a:rPr lang="en-US" sz="3200" baseline="30000" dirty="0"/>
              <a:t>30 </a:t>
            </a:r>
            <a:r>
              <a:rPr lang="en-US" sz="3200" dirty="0"/>
              <a:t>Even the youths shall faint and be weary, and the young men shall utterly fall: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Arms of Strength</a:t>
            </a:r>
          </a:p>
        </p:txBody>
      </p:sp>
      <p:sp>
        <p:nvSpPr>
          <p:cNvPr id="3" name="Content Placeholder 2"/>
          <p:cNvSpPr>
            <a:spLocks noGrp="1"/>
          </p:cNvSpPr>
          <p:nvPr>
            <p:ph idx="1"/>
          </p:nvPr>
        </p:nvSpPr>
        <p:spPr>
          <a:xfrm>
            <a:off x="152400" y="3912100"/>
            <a:ext cx="8763000" cy="2869700"/>
          </a:xfrm>
        </p:spPr>
        <p:txBody>
          <a:bodyPr>
            <a:normAutofit/>
          </a:bodyPr>
          <a:lstStyle/>
          <a:p>
            <a:r>
              <a:rPr lang="en-US" sz="3600" b="1" dirty="0"/>
              <a:t>Isaiah 40:31</a:t>
            </a:r>
          </a:p>
          <a:p>
            <a:pPr lvl="1"/>
            <a:r>
              <a:rPr lang="en-US" sz="3200" baseline="30000" dirty="0"/>
              <a:t>31 </a:t>
            </a:r>
            <a:r>
              <a:rPr lang="en-US" sz="3200" dirty="0"/>
              <a:t>But they that wait upon the </a:t>
            </a:r>
            <a:r>
              <a:rPr lang="en-US" sz="3200" cap="small" dirty="0"/>
              <a:t>Lord</a:t>
            </a:r>
            <a:r>
              <a:rPr lang="en-US" sz="3200" dirty="0"/>
              <a:t> shall renew their strength; they shall mount up with wings as eagles; they shall run, and not be weary; and they shall walk, and not faint.</a:t>
            </a:r>
          </a:p>
        </p:txBody>
      </p:sp>
      <p:pic>
        <p:nvPicPr>
          <p:cNvPr id="5" name="Picture 4"/>
          <p:cNvPicPr>
            <a:picLocks noChangeAspect="1"/>
          </p:cNvPicPr>
          <p:nvPr/>
        </p:nvPicPr>
        <p:blipFill>
          <a:blip r:embed="rId3"/>
          <a:stretch>
            <a:fillRect/>
          </a:stretch>
        </p:blipFill>
        <p:spPr>
          <a:xfrm>
            <a:off x="0" y="1371600"/>
            <a:ext cx="9144000" cy="2540500"/>
          </a:xfrm>
          <a:prstGeom prst="rect">
            <a:avLst/>
          </a:prstGeom>
        </p:spPr>
      </p:pic>
    </p:spTree>
    <p:extLst>
      <p:ext uri="{BB962C8B-B14F-4D97-AF65-F5344CB8AC3E}">
        <p14:creationId xmlns:p14="http://schemas.microsoft.com/office/powerpoint/2010/main" val="91923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Arms of Strength</a:t>
            </a:r>
          </a:p>
        </p:txBody>
      </p:sp>
      <p:pic>
        <p:nvPicPr>
          <p:cNvPr id="4" name="Picture 3"/>
          <p:cNvPicPr>
            <a:picLocks noChangeAspect="1"/>
          </p:cNvPicPr>
          <p:nvPr/>
        </p:nvPicPr>
        <p:blipFill>
          <a:blip r:embed="rId3"/>
          <a:stretch>
            <a:fillRect/>
          </a:stretch>
        </p:blipFill>
        <p:spPr>
          <a:xfrm>
            <a:off x="203200" y="1600200"/>
            <a:ext cx="8737600" cy="5029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hands of god">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2057400"/>
            <a:ext cx="8229600" cy="2773362"/>
          </a:xfrm>
        </p:spPr>
        <p:txBody>
          <a:bodyPr>
            <a:noAutofit/>
          </a:bodyPr>
          <a:lstStyle/>
          <a:p>
            <a:r>
              <a:rPr lang="en-US" sz="9600" b="1" dirty="0"/>
              <a:t>Arms of Strength</a:t>
            </a:r>
          </a:p>
        </p:txBody>
      </p:sp>
    </p:spTree>
    <p:extLst>
      <p:ext uri="{BB962C8B-B14F-4D97-AF65-F5344CB8AC3E}">
        <p14:creationId xmlns:p14="http://schemas.microsoft.com/office/powerpoint/2010/main" val="140539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Arms of Love</a:t>
            </a:r>
          </a:p>
        </p:txBody>
      </p:sp>
      <p:sp>
        <p:nvSpPr>
          <p:cNvPr id="3" name="Content Placeholder 2"/>
          <p:cNvSpPr>
            <a:spLocks noGrp="1"/>
          </p:cNvSpPr>
          <p:nvPr>
            <p:ph idx="1"/>
          </p:nvPr>
        </p:nvSpPr>
        <p:spPr>
          <a:xfrm>
            <a:off x="457200" y="1219200"/>
            <a:ext cx="8229600" cy="5486400"/>
          </a:xfrm>
        </p:spPr>
        <p:txBody>
          <a:bodyPr>
            <a:normAutofit lnSpcReduction="10000"/>
          </a:bodyPr>
          <a:lstStyle/>
          <a:p>
            <a:r>
              <a:rPr lang="en-US" sz="3600" b="1" dirty="0"/>
              <a:t>Jeremiah 31:3</a:t>
            </a:r>
          </a:p>
          <a:p>
            <a:pPr lvl="1"/>
            <a:r>
              <a:rPr lang="en-US" sz="3200" dirty="0"/>
              <a:t>I have loved thee with an everlasting love</a:t>
            </a:r>
            <a:endParaRPr lang="en-US" sz="3200" b="1" dirty="0"/>
          </a:p>
          <a:p>
            <a:r>
              <a:rPr lang="en-US" sz="3600" b="1" dirty="0"/>
              <a:t>Romans 5:8</a:t>
            </a:r>
          </a:p>
          <a:p>
            <a:pPr lvl="1"/>
            <a:r>
              <a:rPr lang="en-US" sz="3200" dirty="0"/>
              <a:t>But God </a:t>
            </a:r>
            <a:r>
              <a:rPr lang="en-US" sz="3200" dirty="0" err="1"/>
              <a:t>commendeth</a:t>
            </a:r>
            <a:r>
              <a:rPr lang="en-US" sz="3200" dirty="0"/>
              <a:t> his love toward us, in that, while we were yet sinners, Christ died for us.</a:t>
            </a:r>
            <a:endParaRPr lang="en-US" sz="3200" b="1" dirty="0"/>
          </a:p>
          <a:p>
            <a:r>
              <a:rPr lang="en-US" sz="3600" b="1" dirty="0"/>
              <a:t>1 Jn. 4:10</a:t>
            </a:r>
          </a:p>
          <a:p>
            <a:pPr lvl="1"/>
            <a:r>
              <a:rPr lang="en-US" sz="3200" dirty="0"/>
              <a:t>Herein is love, not that we loved God, but that he loved us, and sent his Son to be the propitiation for our sins.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6000" b="1" dirty="0"/>
              <a:t>How Much Do You Love Us?</a:t>
            </a:r>
          </a:p>
        </p:txBody>
      </p:sp>
      <p:pic>
        <p:nvPicPr>
          <p:cNvPr id="4" name="Content Placeholder 3"/>
          <p:cNvPicPr>
            <a:picLocks noGrp="1" noChangeAspect="1"/>
          </p:cNvPicPr>
          <p:nvPr>
            <p:ph idx="1"/>
          </p:nvPr>
        </p:nvPicPr>
        <p:blipFill>
          <a:blip r:embed="rId3"/>
          <a:stretch>
            <a:fillRect/>
          </a:stretch>
        </p:blipFill>
        <p:spPr>
          <a:xfrm>
            <a:off x="0" y="1600200"/>
            <a:ext cx="91440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Romans 8:37-39</a:t>
            </a:r>
          </a:p>
        </p:txBody>
      </p:sp>
      <p:sp>
        <p:nvSpPr>
          <p:cNvPr id="3" name="Content Placeholder 2"/>
          <p:cNvSpPr>
            <a:spLocks noGrp="1"/>
          </p:cNvSpPr>
          <p:nvPr>
            <p:ph idx="1"/>
          </p:nvPr>
        </p:nvSpPr>
        <p:spPr>
          <a:xfrm>
            <a:off x="228600" y="1417638"/>
            <a:ext cx="8686800" cy="5211762"/>
          </a:xfrm>
        </p:spPr>
        <p:txBody>
          <a:bodyPr>
            <a:normAutofit fontScale="92500" lnSpcReduction="20000"/>
          </a:bodyPr>
          <a:lstStyle/>
          <a:p>
            <a:r>
              <a:rPr lang="en-US" sz="3900" baseline="30000" dirty="0"/>
              <a:t>37 </a:t>
            </a:r>
            <a:r>
              <a:rPr lang="en-US" sz="3900" dirty="0"/>
              <a:t>Nay, in all these things </a:t>
            </a:r>
            <a:r>
              <a:rPr lang="en-US" sz="3900" b="1" dirty="0"/>
              <a:t>we are more than conquerors </a:t>
            </a:r>
            <a:r>
              <a:rPr lang="en-US" sz="3900" dirty="0"/>
              <a:t>through him that loved us.</a:t>
            </a:r>
          </a:p>
          <a:p>
            <a:r>
              <a:rPr lang="en-US" sz="3900" baseline="30000" dirty="0"/>
              <a:t>38 </a:t>
            </a:r>
            <a:r>
              <a:rPr lang="en-US" sz="3900" dirty="0"/>
              <a:t>For I am persuaded, that neither death, nor life, nor angels, nor principalities, nor powers, nor things present, nor things to come,</a:t>
            </a:r>
          </a:p>
          <a:p>
            <a:r>
              <a:rPr lang="en-US" sz="3900" baseline="30000" dirty="0"/>
              <a:t>39 </a:t>
            </a:r>
            <a:r>
              <a:rPr lang="en-US" sz="3900" dirty="0"/>
              <a:t>Nor height, nor depth, nor any other creature, </a:t>
            </a:r>
            <a:r>
              <a:rPr lang="en-US" sz="3900" b="1" dirty="0"/>
              <a:t>shall be able to separate us from the love of God</a:t>
            </a:r>
            <a:r>
              <a:rPr lang="en-US" sz="3900" dirty="0"/>
              <a:t>, which is in Christ Jesus our Lord.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hands of god">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2057400"/>
            <a:ext cx="8229600" cy="2773362"/>
          </a:xfrm>
        </p:spPr>
        <p:txBody>
          <a:bodyPr>
            <a:noAutofit/>
          </a:bodyPr>
          <a:lstStyle/>
          <a:p>
            <a:r>
              <a:rPr lang="en-US" sz="9600" b="1" dirty="0"/>
              <a:t>Arms of Love</a:t>
            </a:r>
          </a:p>
        </p:txBody>
      </p:sp>
    </p:spTree>
    <p:extLst>
      <p:ext uri="{BB962C8B-B14F-4D97-AF65-F5344CB8AC3E}">
        <p14:creationId xmlns:p14="http://schemas.microsoft.com/office/powerpoint/2010/main" val="271163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63246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Arms of Guidance</a:t>
            </a:r>
          </a:p>
        </p:txBody>
      </p:sp>
      <p:sp>
        <p:nvSpPr>
          <p:cNvPr id="3" name="Content Placeholder 2"/>
          <p:cNvSpPr>
            <a:spLocks noGrp="1"/>
          </p:cNvSpPr>
          <p:nvPr>
            <p:ph idx="1"/>
          </p:nvPr>
        </p:nvSpPr>
        <p:spPr>
          <a:xfrm>
            <a:off x="457200" y="1219200"/>
            <a:ext cx="8458200" cy="5486400"/>
          </a:xfrm>
        </p:spPr>
        <p:txBody>
          <a:bodyPr>
            <a:normAutofit lnSpcReduction="10000"/>
          </a:bodyPr>
          <a:lstStyle/>
          <a:p>
            <a:r>
              <a:rPr lang="en-US" sz="3600" b="1" dirty="0"/>
              <a:t>Psalms 23:1-4</a:t>
            </a:r>
          </a:p>
          <a:p>
            <a:pPr lvl="1"/>
            <a:r>
              <a:rPr lang="en-US" sz="3200" baseline="30000" dirty="0"/>
              <a:t>1 </a:t>
            </a:r>
            <a:r>
              <a:rPr lang="en-US" sz="3200" dirty="0"/>
              <a:t>The </a:t>
            </a:r>
            <a:r>
              <a:rPr lang="en-US" sz="3200" cap="small" dirty="0"/>
              <a:t>Lord</a:t>
            </a:r>
            <a:r>
              <a:rPr lang="en-US" sz="3200" dirty="0"/>
              <a:t> is my shepherd; I shall not want.</a:t>
            </a:r>
          </a:p>
          <a:p>
            <a:pPr lvl="1"/>
            <a:r>
              <a:rPr lang="en-US" sz="3200" baseline="30000" dirty="0"/>
              <a:t>2 </a:t>
            </a:r>
            <a:r>
              <a:rPr lang="en-US" sz="3200" dirty="0"/>
              <a:t>He </a:t>
            </a:r>
            <a:r>
              <a:rPr lang="en-US" sz="3200" b="1" dirty="0" err="1"/>
              <a:t>maketh</a:t>
            </a:r>
            <a:r>
              <a:rPr lang="en-US" sz="3200" b="1" dirty="0"/>
              <a:t> me to lie down</a:t>
            </a:r>
            <a:r>
              <a:rPr lang="en-US" sz="3200" dirty="0"/>
              <a:t> in green pastures: he </a:t>
            </a:r>
            <a:r>
              <a:rPr lang="en-US" sz="3200" b="1" dirty="0" err="1"/>
              <a:t>leadeth</a:t>
            </a:r>
            <a:r>
              <a:rPr lang="en-US" sz="3200" b="1" dirty="0"/>
              <a:t> me </a:t>
            </a:r>
            <a:r>
              <a:rPr lang="en-US" sz="3200" dirty="0"/>
              <a:t>beside the still waters.</a:t>
            </a:r>
          </a:p>
          <a:p>
            <a:pPr lvl="1"/>
            <a:r>
              <a:rPr lang="en-US" sz="3200" baseline="30000" dirty="0"/>
              <a:t>3 </a:t>
            </a:r>
            <a:r>
              <a:rPr lang="en-US" sz="3200" dirty="0"/>
              <a:t>He</a:t>
            </a:r>
            <a:r>
              <a:rPr lang="en-US" sz="3200" b="1" dirty="0"/>
              <a:t> </a:t>
            </a:r>
            <a:r>
              <a:rPr lang="en-US" sz="3200" b="1" dirty="0" err="1"/>
              <a:t>restoreth</a:t>
            </a:r>
            <a:r>
              <a:rPr lang="en-US" sz="3200" b="1" dirty="0"/>
              <a:t> </a:t>
            </a:r>
            <a:r>
              <a:rPr lang="en-US" sz="3200" dirty="0"/>
              <a:t>my soul: he </a:t>
            </a:r>
            <a:r>
              <a:rPr lang="en-US" sz="3200" b="1" dirty="0" err="1"/>
              <a:t>leadeth</a:t>
            </a:r>
            <a:r>
              <a:rPr lang="en-US" sz="3200" b="1" dirty="0"/>
              <a:t> me </a:t>
            </a:r>
            <a:r>
              <a:rPr lang="en-US" sz="3200" dirty="0"/>
              <a:t>in the paths of righteousness for his name's sake.</a:t>
            </a:r>
          </a:p>
          <a:p>
            <a:pPr lvl="1"/>
            <a:r>
              <a:rPr lang="en-US" sz="3200" baseline="30000" dirty="0"/>
              <a:t>4 </a:t>
            </a:r>
            <a:r>
              <a:rPr lang="en-US" sz="3200" dirty="0"/>
              <a:t>Yea, though I walk through the valley of the shadow of death, I will </a:t>
            </a:r>
            <a:r>
              <a:rPr lang="en-US" sz="3200" b="1" dirty="0"/>
              <a:t>fear no evil: for thou art with me</a:t>
            </a:r>
            <a:r>
              <a:rPr lang="en-US" sz="3200" dirty="0"/>
              <a:t>; thy rod and thy staff they </a:t>
            </a:r>
            <a:r>
              <a:rPr lang="en-US" sz="3200" b="1" dirty="0"/>
              <a:t>comfort me</a:t>
            </a:r>
            <a:r>
              <a:rPr lang="en-US" sz="3200" dirty="0"/>
              <a:t>.</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95400" y="0"/>
            <a:ext cx="6612082" cy="6858000"/>
          </a:xfrm>
          <a:prstGeom prst="rect">
            <a:avLst/>
          </a:prstGeom>
        </p:spPr>
      </p:pic>
    </p:spTree>
    <p:extLst>
      <p:ext uri="{BB962C8B-B14F-4D97-AF65-F5344CB8AC3E}">
        <p14:creationId xmlns:p14="http://schemas.microsoft.com/office/powerpoint/2010/main" val="242398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hands of god">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2057400"/>
            <a:ext cx="8229600" cy="2773362"/>
          </a:xfrm>
        </p:spPr>
        <p:txBody>
          <a:bodyPr>
            <a:noAutofit/>
          </a:bodyPr>
          <a:lstStyle/>
          <a:p>
            <a:r>
              <a:rPr lang="en-US" sz="9600" b="1" dirty="0"/>
              <a:t>Arms of Guidance</a:t>
            </a:r>
          </a:p>
        </p:txBody>
      </p:sp>
    </p:spTree>
    <p:extLst>
      <p:ext uri="{BB962C8B-B14F-4D97-AF65-F5344CB8AC3E}">
        <p14:creationId xmlns:p14="http://schemas.microsoft.com/office/powerpoint/2010/main" val="1448614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Arms of Rest</a:t>
            </a:r>
          </a:p>
        </p:txBody>
      </p:sp>
      <p:sp>
        <p:nvSpPr>
          <p:cNvPr id="3" name="Content Placeholder 2"/>
          <p:cNvSpPr>
            <a:spLocks noGrp="1"/>
          </p:cNvSpPr>
          <p:nvPr>
            <p:ph idx="1"/>
          </p:nvPr>
        </p:nvSpPr>
        <p:spPr>
          <a:xfrm>
            <a:off x="228600" y="1417638"/>
            <a:ext cx="8686800" cy="5287962"/>
          </a:xfrm>
        </p:spPr>
        <p:txBody>
          <a:bodyPr>
            <a:normAutofit/>
          </a:bodyPr>
          <a:lstStyle/>
          <a:p>
            <a:r>
              <a:rPr lang="en-US" sz="3600" b="1" dirty="0"/>
              <a:t>1 Kings 8:56-57</a:t>
            </a:r>
          </a:p>
          <a:p>
            <a:r>
              <a:rPr lang="en-US" baseline="30000" dirty="0"/>
              <a:t>56</a:t>
            </a:r>
            <a:r>
              <a:rPr lang="en-US" b="1" baseline="30000" dirty="0"/>
              <a:t> </a:t>
            </a:r>
            <a:r>
              <a:rPr lang="en-US" b="1" dirty="0"/>
              <a:t>Blessed be the </a:t>
            </a:r>
            <a:r>
              <a:rPr lang="en-US" b="1" cap="small" dirty="0"/>
              <a:t>Lord</a:t>
            </a:r>
            <a:r>
              <a:rPr lang="en-US" b="1" dirty="0"/>
              <a:t>, that hath given rest unto his people Israel, according to all that he promised</a:t>
            </a:r>
            <a:r>
              <a:rPr lang="en-US" dirty="0"/>
              <a:t>: there hath not failed one word of all his good promise, which he promised by the hand of Moses his servant.</a:t>
            </a:r>
          </a:p>
          <a:p>
            <a:r>
              <a:rPr lang="en-US" baseline="30000" dirty="0"/>
              <a:t>57 </a:t>
            </a:r>
            <a:r>
              <a:rPr lang="en-US" dirty="0"/>
              <a:t>The </a:t>
            </a:r>
            <a:r>
              <a:rPr lang="en-US" cap="small" dirty="0"/>
              <a:t>Lord</a:t>
            </a:r>
            <a:r>
              <a:rPr lang="en-US" dirty="0"/>
              <a:t> our God be with us, as he was with our fathers: let him not leave us, nor forsake us: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Arms of Rest</a:t>
            </a:r>
          </a:p>
        </p:txBody>
      </p:sp>
      <p:sp>
        <p:nvSpPr>
          <p:cNvPr id="3" name="Content Placeholder 2"/>
          <p:cNvSpPr>
            <a:spLocks noGrp="1"/>
          </p:cNvSpPr>
          <p:nvPr>
            <p:ph idx="1"/>
          </p:nvPr>
        </p:nvSpPr>
        <p:spPr>
          <a:xfrm>
            <a:off x="457200" y="1417638"/>
            <a:ext cx="8229600" cy="5059362"/>
          </a:xfrm>
        </p:spPr>
        <p:txBody>
          <a:bodyPr>
            <a:normAutofit/>
          </a:bodyPr>
          <a:lstStyle/>
          <a:p>
            <a:r>
              <a:rPr lang="en-US" sz="3600" b="1" dirty="0"/>
              <a:t>Matthew 11:28-30</a:t>
            </a:r>
          </a:p>
          <a:p>
            <a:pPr lvl="1"/>
            <a:r>
              <a:rPr lang="en-US" sz="3200" baseline="30000" dirty="0"/>
              <a:t>28 </a:t>
            </a:r>
            <a:r>
              <a:rPr lang="en-US" sz="3200" dirty="0"/>
              <a:t>Come unto me, all ye that </a:t>
            </a:r>
            <a:r>
              <a:rPr lang="en-US" sz="3200" dirty="0" err="1"/>
              <a:t>labour</a:t>
            </a:r>
            <a:r>
              <a:rPr lang="en-US" sz="3200" dirty="0"/>
              <a:t> and are heavy laden, and </a:t>
            </a:r>
            <a:r>
              <a:rPr lang="en-US" sz="3200" b="1" dirty="0"/>
              <a:t>I will give you rest.</a:t>
            </a:r>
          </a:p>
          <a:p>
            <a:pPr lvl="1"/>
            <a:r>
              <a:rPr lang="en-US" sz="3200" baseline="30000" dirty="0"/>
              <a:t>29 </a:t>
            </a:r>
            <a:r>
              <a:rPr lang="en-US" sz="3200" dirty="0"/>
              <a:t>Take my yoke upon you, and learn of me; for I am meek and lowly in heart: and ye shall find rest unto your souls.</a:t>
            </a:r>
          </a:p>
          <a:p>
            <a:pPr lvl="1"/>
            <a:r>
              <a:rPr lang="en-US" sz="3200" baseline="30000" dirty="0"/>
              <a:t>30 </a:t>
            </a:r>
            <a:r>
              <a:rPr lang="en-US" sz="3200" dirty="0"/>
              <a:t>For my yoke is easy, and my burden is light.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Arms of Rest</a:t>
            </a:r>
          </a:p>
        </p:txBody>
      </p:sp>
      <p:sp>
        <p:nvSpPr>
          <p:cNvPr id="3" name="Content Placeholder 2"/>
          <p:cNvSpPr>
            <a:spLocks noGrp="1"/>
          </p:cNvSpPr>
          <p:nvPr>
            <p:ph idx="1"/>
          </p:nvPr>
        </p:nvSpPr>
        <p:spPr/>
        <p:txBody>
          <a:bodyPr>
            <a:normAutofit/>
          </a:bodyPr>
          <a:lstStyle/>
          <a:p>
            <a:r>
              <a:rPr lang="en-US" sz="3600" b="1" dirty="0"/>
              <a:t>Revelation 14:13</a:t>
            </a:r>
          </a:p>
          <a:p>
            <a:pPr lvl="1"/>
            <a:r>
              <a:rPr lang="en-US" sz="3200" baseline="30000" dirty="0"/>
              <a:t>13 </a:t>
            </a:r>
            <a:r>
              <a:rPr lang="en-US" sz="3200" dirty="0"/>
              <a:t>And I heard a voice from heaven saying unto me, Write, Blessed are the dead which die in the Lord from henceforth: Yea, </a:t>
            </a:r>
            <a:r>
              <a:rPr lang="en-US" sz="3200" dirty="0" err="1"/>
              <a:t>saith</a:t>
            </a:r>
            <a:r>
              <a:rPr lang="en-US" sz="3200" dirty="0"/>
              <a:t> the Spirit, </a:t>
            </a:r>
            <a:r>
              <a:rPr lang="en-US" sz="3200" b="1" dirty="0"/>
              <a:t>that they may rest from their </a:t>
            </a:r>
            <a:r>
              <a:rPr lang="en-US" sz="3200" b="1" dirty="0" err="1"/>
              <a:t>labours</a:t>
            </a:r>
            <a:r>
              <a:rPr lang="en-US" sz="3200" dirty="0"/>
              <a:t>; and their works do follow them.</a:t>
            </a:r>
          </a:p>
        </p:txBody>
      </p:sp>
    </p:spTree>
    <p:extLst>
      <p:ext uri="{BB962C8B-B14F-4D97-AF65-F5344CB8AC3E}">
        <p14:creationId xmlns:p14="http://schemas.microsoft.com/office/powerpoint/2010/main" val="2856136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hands of god">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2057400"/>
            <a:ext cx="8229600" cy="2773362"/>
          </a:xfrm>
        </p:spPr>
        <p:txBody>
          <a:bodyPr>
            <a:noAutofit/>
          </a:bodyPr>
          <a:lstStyle/>
          <a:p>
            <a:r>
              <a:rPr lang="en-US" sz="9600" b="1" dirty="0"/>
              <a:t>Arms of Rest</a:t>
            </a:r>
          </a:p>
        </p:txBody>
      </p:sp>
    </p:spTree>
    <p:extLst>
      <p:ext uri="{BB962C8B-B14F-4D97-AF65-F5344CB8AC3E}">
        <p14:creationId xmlns:p14="http://schemas.microsoft.com/office/powerpoint/2010/main" val="2458811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hands of god">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itle 1"/>
          <p:cNvSpPr>
            <a:spLocks noGrp="1"/>
          </p:cNvSpPr>
          <p:nvPr>
            <p:ph type="title"/>
          </p:nvPr>
        </p:nvSpPr>
        <p:spPr>
          <a:xfrm>
            <a:off x="457200" y="1828800"/>
            <a:ext cx="8229600" cy="3657600"/>
          </a:xfrm>
        </p:spPr>
        <p:txBody>
          <a:bodyPr>
            <a:noAutofit/>
          </a:bodyPr>
          <a:lstStyle/>
          <a:p>
            <a:r>
              <a:rPr lang="en-US" sz="9600" b="1" dirty="0"/>
              <a:t>The Everlasting Arms of God</a:t>
            </a:r>
          </a:p>
        </p:txBody>
      </p:sp>
    </p:spTree>
    <p:extLst>
      <p:ext uri="{BB962C8B-B14F-4D97-AF65-F5344CB8AC3E}">
        <p14:creationId xmlns:p14="http://schemas.microsoft.com/office/powerpoint/2010/main" val="115796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78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hands of god">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2057400"/>
            <a:ext cx="8229600" cy="2773362"/>
          </a:xfrm>
        </p:spPr>
        <p:txBody>
          <a:bodyPr>
            <a:noAutofit/>
          </a:bodyPr>
          <a:lstStyle/>
          <a:p>
            <a:r>
              <a:rPr lang="en-US" sz="9600" b="1" dirty="0"/>
              <a:t>The Everlasting Arms of God</a:t>
            </a:r>
          </a:p>
        </p:txBody>
      </p:sp>
    </p:spTree>
    <p:extLst>
      <p:ext uri="{BB962C8B-B14F-4D97-AF65-F5344CB8AC3E}">
        <p14:creationId xmlns:p14="http://schemas.microsoft.com/office/powerpoint/2010/main" val="423402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Arms of Salvation</a:t>
            </a:r>
          </a:p>
        </p:txBody>
      </p:sp>
      <p:sp>
        <p:nvSpPr>
          <p:cNvPr id="3" name="Content Placeholder 2"/>
          <p:cNvSpPr>
            <a:spLocks noGrp="1"/>
          </p:cNvSpPr>
          <p:nvPr>
            <p:ph idx="1"/>
          </p:nvPr>
        </p:nvSpPr>
        <p:spPr>
          <a:xfrm>
            <a:off x="457200" y="1600200"/>
            <a:ext cx="8229600" cy="4953000"/>
          </a:xfrm>
        </p:spPr>
        <p:txBody>
          <a:bodyPr>
            <a:normAutofit/>
          </a:bodyPr>
          <a:lstStyle/>
          <a:p>
            <a:r>
              <a:rPr lang="en-US" sz="3600" dirty="0"/>
              <a:t>1. Paul exclaimed</a:t>
            </a:r>
          </a:p>
          <a:p>
            <a:r>
              <a:rPr lang="en-US" sz="3600" b="1" dirty="0"/>
              <a:t>Rom. 6:23</a:t>
            </a:r>
          </a:p>
          <a:p>
            <a:pPr lvl="1"/>
            <a:r>
              <a:rPr lang="en-US" sz="3200" dirty="0"/>
              <a:t>For the wages of sin is death; but the gift of God is eternal life through Jesus Christ</a:t>
            </a:r>
            <a:r>
              <a:rPr lang="en-US" sz="3200" b="1" dirty="0"/>
              <a:t> </a:t>
            </a:r>
            <a:r>
              <a:rPr lang="en-US" sz="3200" dirty="0"/>
              <a:t>our Lord.</a:t>
            </a:r>
          </a:p>
          <a:p>
            <a:r>
              <a:rPr lang="en-US" sz="3600" b="1" dirty="0"/>
              <a:t>Tit. 2:11</a:t>
            </a:r>
          </a:p>
          <a:p>
            <a:pPr lvl="1"/>
            <a:r>
              <a:rPr lang="en-US" sz="3200" baseline="30000" dirty="0"/>
              <a:t>11 </a:t>
            </a:r>
            <a:r>
              <a:rPr lang="en-US" sz="3200" dirty="0"/>
              <a:t>For the grace of God that </a:t>
            </a:r>
            <a:r>
              <a:rPr lang="en-US" sz="3200" dirty="0" err="1"/>
              <a:t>bringeth</a:t>
            </a:r>
            <a:r>
              <a:rPr lang="en-US" sz="3200" dirty="0"/>
              <a:t> salvation hath appeared to all men,</a:t>
            </a:r>
          </a:p>
        </p:txBody>
      </p:sp>
    </p:spTree>
    <p:extLst>
      <p:ext uri="{BB962C8B-B14F-4D97-AF65-F5344CB8AC3E}">
        <p14:creationId xmlns:p14="http://schemas.microsoft.com/office/powerpoint/2010/main" val="142447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Ephesians 2:1-9</a:t>
            </a:r>
          </a:p>
        </p:txBody>
      </p:sp>
      <p:sp>
        <p:nvSpPr>
          <p:cNvPr id="3" name="Content Placeholder 2"/>
          <p:cNvSpPr>
            <a:spLocks noGrp="1"/>
          </p:cNvSpPr>
          <p:nvPr>
            <p:ph idx="1"/>
          </p:nvPr>
        </p:nvSpPr>
        <p:spPr>
          <a:xfrm>
            <a:off x="457200" y="1417638"/>
            <a:ext cx="8229600" cy="5440362"/>
          </a:xfrm>
        </p:spPr>
        <p:txBody>
          <a:bodyPr>
            <a:normAutofit lnSpcReduction="10000"/>
          </a:bodyPr>
          <a:lstStyle/>
          <a:p>
            <a:r>
              <a:rPr lang="en-US" b="1" baseline="30000" dirty="0"/>
              <a:t>1</a:t>
            </a:r>
            <a:r>
              <a:rPr lang="en-US" dirty="0"/>
              <a:t>And you hath he quickened, who </a:t>
            </a:r>
            <a:r>
              <a:rPr lang="en-US" b="1" dirty="0"/>
              <a:t>were dead in trespasses and sins</a:t>
            </a:r>
            <a:r>
              <a:rPr lang="en-US" dirty="0"/>
              <a:t>;</a:t>
            </a:r>
          </a:p>
          <a:p>
            <a:r>
              <a:rPr lang="en-US" b="1" baseline="30000" dirty="0"/>
              <a:t>2 </a:t>
            </a:r>
            <a:r>
              <a:rPr lang="en-US" dirty="0"/>
              <a:t>Wherein in time past ye </a:t>
            </a:r>
            <a:r>
              <a:rPr lang="en-US" b="1" dirty="0"/>
              <a:t>walked according to the course of this world</a:t>
            </a:r>
            <a:r>
              <a:rPr lang="en-US" dirty="0"/>
              <a:t>, according to the prince of the power of the air, the spirit that now </a:t>
            </a:r>
            <a:r>
              <a:rPr lang="en-US" dirty="0" err="1"/>
              <a:t>worketh</a:t>
            </a:r>
            <a:r>
              <a:rPr lang="en-US" dirty="0"/>
              <a:t> in </a:t>
            </a:r>
            <a:r>
              <a:rPr lang="en-US" b="1" dirty="0"/>
              <a:t>the children of disobedience</a:t>
            </a:r>
            <a:r>
              <a:rPr lang="en-US" dirty="0"/>
              <a:t>:</a:t>
            </a:r>
          </a:p>
          <a:p>
            <a:r>
              <a:rPr lang="en-US" b="1" baseline="30000" dirty="0"/>
              <a:t>3 </a:t>
            </a:r>
            <a:r>
              <a:rPr lang="en-US" dirty="0"/>
              <a:t>Among whom also we all had our conversation in times past in the lusts of our flesh, </a:t>
            </a:r>
            <a:r>
              <a:rPr lang="en-US" b="1" dirty="0"/>
              <a:t>fulfilling the desires of the flesh and of the mind</a:t>
            </a:r>
            <a:r>
              <a:rPr lang="en-US" dirty="0"/>
              <a:t>; and were by nature the </a:t>
            </a:r>
            <a:r>
              <a:rPr lang="en-US" b="1" dirty="0"/>
              <a:t>children of wrath</a:t>
            </a:r>
            <a:r>
              <a:rPr lang="en-US" dirty="0"/>
              <a:t>, even as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Ephesians 2:1-9</a:t>
            </a:r>
          </a:p>
        </p:txBody>
      </p:sp>
      <p:sp>
        <p:nvSpPr>
          <p:cNvPr id="3" name="Content Placeholder 2"/>
          <p:cNvSpPr>
            <a:spLocks noGrp="1"/>
          </p:cNvSpPr>
          <p:nvPr>
            <p:ph idx="1"/>
          </p:nvPr>
        </p:nvSpPr>
        <p:spPr/>
        <p:txBody>
          <a:bodyPr>
            <a:normAutofit lnSpcReduction="10000"/>
          </a:bodyPr>
          <a:lstStyle/>
          <a:p>
            <a:r>
              <a:rPr lang="en-US" sz="3600" b="1" baseline="30000" dirty="0"/>
              <a:t>4 </a:t>
            </a:r>
            <a:r>
              <a:rPr lang="en-US" sz="3600" b="1" dirty="0"/>
              <a:t>But God, who is rich in mercy, for his great love wherewith he loved us,</a:t>
            </a:r>
          </a:p>
          <a:p>
            <a:r>
              <a:rPr lang="en-US" sz="3600" b="1" baseline="30000" dirty="0"/>
              <a:t>5 </a:t>
            </a:r>
            <a:r>
              <a:rPr lang="en-US" sz="3600" dirty="0"/>
              <a:t>Even when we were dead in sins, hath quickened us together with Christ, (by grace ye are saved;)</a:t>
            </a:r>
          </a:p>
          <a:p>
            <a:r>
              <a:rPr lang="en-US" sz="3600" b="1" baseline="30000" dirty="0"/>
              <a:t>6 </a:t>
            </a:r>
            <a:r>
              <a:rPr lang="en-US" sz="3600" dirty="0"/>
              <a:t>And hath raised us up together, and made us sit together in heavenly places in Christ Jesus:</a:t>
            </a:r>
          </a:p>
        </p:txBody>
      </p:sp>
    </p:spTree>
    <p:extLst>
      <p:ext uri="{BB962C8B-B14F-4D97-AF65-F5344CB8AC3E}">
        <p14:creationId xmlns:p14="http://schemas.microsoft.com/office/powerpoint/2010/main" val="40218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Ephesians 2:1-9</a:t>
            </a:r>
          </a:p>
        </p:txBody>
      </p:sp>
      <p:sp>
        <p:nvSpPr>
          <p:cNvPr id="3" name="Content Placeholder 2"/>
          <p:cNvSpPr>
            <a:spLocks noGrp="1"/>
          </p:cNvSpPr>
          <p:nvPr>
            <p:ph idx="1"/>
          </p:nvPr>
        </p:nvSpPr>
        <p:spPr/>
        <p:txBody>
          <a:bodyPr>
            <a:normAutofit lnSpcReduction="10000"/>
          </a:bodyPr>
          <a:lstStyle/>
          <a:p>
            <a:r>
              <a:rPr lang="en-US" sz="3600" b="1" baseline="30000" dirty="0"/>
              <a:t>7 </a:t>
            </a:r>
            <a:r>
              <a:rPr lang="en-US" sz="3600" dirty="0"/>
              <a:t>That in the ages to come he might shew the exceeding riches of his grace in his kindness toward us through Christ Jesus.</a:t>
            </a:r>
          </a:p>
          <a:p>
            <a:r>
              <a:rPr lang="en-US" sz="3600" b="1" baseline="30000" dirty="0"/>
              <a:t>8 </a:t>
            </a:r>
            <a:r>
              <a:rPr lang="en-US" sz="3600" dirty="0"/>
              <a:t>For by grace are ye saved through faith; and that not of yourselves: it is the gift of God:</a:t>
            </a:r>
          </a:p>
          <a:p>
            <a:r>
              <a:rPr lang="en-US" sz="3600" b="1" baseline="30000" dirty="0"/>
              <a:t>9 </a:t>
            </a:r>
            <a:r>
              <a:rPr lang="en-US" sz="3600" dirty="0"/>
              <a:t>Not of works, lest any man should boast.</a:t>
            </a:r>
          </a:p>
        </p:txBody>
      </p:sp>
    </p:spTree>
    <p:extLst>
      <p:ext uri="{BB962C8B-B14F-4D97-AF65-F5344CB8AC3E}">
        <p14:creationId xmlns:p14="http://schemas.microsoft.com/office/powerpoint/2010/main" val="124044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Jesus Said…</a:t>
            </a:r>
          </a:p>
        </p:txBody>
      </p:sp>
      <p:sp>
        <p:nvSpPr>
          <p:cNvPr id="3" name="Content Placeholder 2"/>
          <p:cNvSpPr>
            <a:spLocks noGrp="1"/>
          </p:cNvSpPr>
          <p:nvPr>
            <p:ph idx="1"/>
          </p:nvPr>
        </p:nvSpPr>
        <p:spPr>
          <a:xfrm>
            <a:off x="457200" y="1600200"/>
            <a:ext cx="8229600" cy="4953000"/>
          </a:xfrm>
        </p:spPr>
        <p:txBody>
          <a:bodyPr>
            <a:normAutofit/>
          </a:bodyPr>
          <a:lstStyle/>
          <a:p>
            <a:r>
              <a:rPr lang="en-US" sz="3600" b="1" dirty="0"/>
              <a:t>Jn. 8:24 </a:t>
            </a:r>
            <a:r>
              <a:rPr lang="en-US" sz="3600" dirty="0"/>
              <a:t>I said therefore unto you, that ye shall die in your sins: for if ye believe not that I am he, ye shall die in your sins.</a:t>
            </a:r>
            <a:endParaRPr lang="en-US" sz="3600" b="1" dirty="0"/>
          </a:p>
          <a:p>
            <a:r>
              <a:rPr lang="en-US" sz="3600" b="1" dirty="0"/>
              <a:t>Lk. 13:3 </a:t>
            </a:r>
            <a:r>
              <a:rPr lang="en-US" sz="3600" dirty="0"/>
              <a:t>I tell you, Nay: but, except ye repent, ye shall all likewise perish.</a:t>
            </a:r>
            <a:endParaRPr lang="en-US" sz="3600" b="1" dirty="0"/>
          </a:p>
          <a:p>
            <a:r>
              <a:rPr lang="en-US" sz="3600" b="1" dirty="0"/>
              <a:t>Mk. 16:16 </a:t>
            </a:r>
            <a:r>
              <a:rPr lang="en-US" sz="3600" dirty="0"/>
              <a:t>He that believeth and is baptized shall be saved; but he that believeth not shall be damned.</a:t>
            </a:r>
            <a:endParaRPr lang="en-US" sz="36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1878</Words>
  <Application>Microsoft Office PowerPoint</Application>
  <PresentationFormat>On-screen Show (4:3)</PresentationFormat>
  <Paragraphs>224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 DARLING</vt:lpstr>
      <vt:lpstr>Arial</vt:lpstr>
      <vt:lpstr>Calibri</vt:lpstr>
      <vt:lpstr>Office Theme</vt:lpstr>
      <vt:lpstr>Nobody Cares</vt:lpstr>
      <vt:lpstr>PowerPoint Presentation</vt:lpstr>
      <vt:lpstr>PowerPoint Presentation</vt:lpstr>
      <vt:lpstr>The Everlasting Arms of God</vt:lpstr>
      <vt:lpstr>Arms of Salvation</vt:lpstr>
      <vt:lpstr>Ephesians 2:1-9</vt:lpstr>
      <vt:lpstr>Ephesians 2:1-9</vt:lpstr>
      <vt:lpstr>Ephesians 2:1-9</vt:lpstr>
      <vt:lpstr>Jesus Said…</vt:lpstr>
      <vt:lpstr>Arms of Salvation</vt:lpstr>
      <vt:lpstr>Arms of Strength</vt:lpstr>
      <vt:lpstr>Arms of Strength</vt:lpstr>
      <vt:lpstr>Arms of Strength</vt:lpstr>
      <vt:lpstr>Arms of Strength</vt:lpstr>
      <vt:lpstr>Arms of Strength</vt:lpstr>
      <vt:lpstr>Arms of Love</vt:lpstr>
      <vt:lpstr>How Much Do You Love Us?</vt:lpstr>
      <vt:lpstr>Romans 8:37-39</vt:lpstr>
      <vt:lpstr>Arms of Love</vt:lpstr>
      <vt:lpstr>Arms of Guidance</vt:lpstr>
      <vt:lpstr>PowerPoint Presentation</vt:lpstr>
      <vt:lpstr>Arms of Guidance</vt:lpstr>
      <vt:lpstr>Arms of Rest</vt:lpstr>
      <vt:lpstr>Arms of Rest</vt:lpstr>
      <vt:lpstr>Arms of Rest</vt:lpstr>
      <vt:lpstr>Arms of Rest</vt:lpstr>
      <vt:lpstr>The Everlasting Arms of God</vt:lpstr>
    </vt:vector>
  </TitlesOfParts>
  <Company>Athens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dc:creator>
  <cp:lastModifiedBy>Auditorium</cp:lastModifiedBy>
  <cp:revision>41</cp:revision>
  <dcterms:created xsi:type="dcterms:W3CDTF">2017-01-21T13:46:24Z</dcterms:created>
  <dcterms:modified xsi:type="dcterms:W3CDTF">2017-01-22T21:52:16Z</dcterms:modified>
</cp:coreProperties>
</file>