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73" r:id="rId2"/>
    <p:sldMasterId id="2147483785" r:id="rId3"/>
    <p:sldMasterId id="2147483787" r:id="rId4"/>
    <p:sldMasterId id="2147483799" r:id="rId5"/>
    <p:sldMasterId id="2147483811" r:id="rId6"/>
    <p:sldMasterId id="2147483823" r:id="rId7"/>
    <p:sldMasterId id="2147483835" r:id="rId8"/>
  </p:sldMasterIdLst>
  <p:notesMasterIdLst>
    <p:notesMasterId r:id="rId115"/>
  </p:notesMasterIdLst>
  <p:sldIdLst>
    <p:sldId id="377" r:id="rId9"/>
    <p:sldId id="378" r:id="rId10"/>
    <p:sldId id="379" r:id="rId11"/>
    <p:sldId id="380" r:id="rId12"/>
    <p:sldId id="381" r:id="rId13"/>
    <p:sldId id="382" r:id="rId14"/>
    <p:sldId id="391" r:id="rId15"/>
    <p:sldId id="392" r:id="rId16"/>
    <p:sldId id="383" r:id="rId17"/>
    <p:sldId id="384" r:id="rId18"/>
    <p:sldId id="385" r:id="rId19"/>
    <p:sldId id="386" r:id="rId20"/>
    <p:sldId id="387" r:id="rId21"/>
    <p:sldId id="388" r:id="rId22"/>
    <p:sldId id="389" r:id="rId23"/>
    <p:sldId id="390" r:id="rId24"/>
    <p:sldId id="256" r:id="rId25"/>
    <p:sldId id="258" r:id="rId26"/>
    <p:sldId id="259" r:id="rId27"/>
    <p:sldId id="274" r:id="rId28"/>
    <p:sldId id="275" r:id="rId29"/>
    <p:sldId id="276" r:id="rId30"/>
    <p:sldId id="277" r:id="rId31"/>
    <p:sldId id="278" r:id="rId32"/>
    <p:sldId id="283" r:id="rId33"/>
    <p:sldId id="284" r:id="rId34"/>
    <p:sldId id="285" r:id="rId35"/>
    <p:sldId id="286" r:id="rId36"/>
    <p:sldId id="287" r:id="rId37"/>
    <p:sldId id="288" r:id="rId38"/>
    <p:sldId id="289" r:id="rId39"/>
    <p:sldId id="290" r:id="rId40"/>
    <p:sldId id="262" r:id="rId41"/>
    <p:sldId id="261" r:id="rId42"/>
    <p:sldId id="375" r:id="rId43"/>
    <p:sldId id="292" r:id="rId44"/>
    <p:sldId id="293" r:id="rId45"/>
    <p:sldId id="294" r:id="rId46"/>
    <p:sldId id="295" r:id="rId47"/>
    <p:sldId id="300" r:id="rId48"/>
    <p:sldId id="301" r:id="rId49"/>
    <p:sldId id="302" r:id="rId50"/>
    <p:sldId id="303"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263" r:id="rId71"/>
    <p:sldId id="376"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43" r:id="rId86"/>
    <p:sldId id="344" r:id="rId87"/>
    <p:sldId id="345" r:id="rId88"/>
    <p:sldId id="350" r:id="rId89"/>
    <p:sldId id="351" r:id="rId90"/>
    <p:sldId id="352" r:id="rId91"/>
    <p:sldId id="353" r:id="rId92"/>
    <p:sldId id="264" r:id="rId93"/>
    <p:sldId id="265" r:id="rId94"/>
    <p:sldId id="266"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 id="367" r:id="rId108"/>
    <p:sldId id="368" r:id="rId109"/>
    <p:sldId id="369" r:id="rId110"/>
    <p:sldId id="370" r:id="rId111"/>
    <p:sldId id="371" r:id="rId112"/>
    <p:sldId id="372" r:id="rId113"/>
    <p:sldId id="373"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6115" autoAdjust="0"/>
  </p:normalViewPr>
  <p:slideViewPr>
    <p:cSldViewPr snapToGrid="0">
      <p:cViewPr varScale="1">
        <p:scale>
          <a:sx n="89" d="100"/>
          <a:sy n="89" d="100"/>
        </p:scale>
        <p:origin x="90" y="390"/>
      </p:cViewPr>
      <p:guideLst/>
    </p:cSldViewPr>
  </p:slideViewPr>
  <p:outlineViewPr>
    <p:cViewPr>
      <p:scale>
        <a:sx n="33" d="100"/>
        <a:sy n="33" d="100"/>
      </p:scale>
      <p:origin x="0" y="-80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viewProps" Target="viewProps.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102" Type="http://schemas.openxmlformats.org/officeDocument/2006/relationships/slide" Target="slides/slide94.xml"/><Relationship Id="rId110" Type="http://schemas.openxmlformats.org/officeDocument/2006/relationships/slide" Target="slides/slide102.xml"/><Relationship Id="rId115"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13" Type="http://schemas.openxmlformats.org/officeDocument/2006/relationships/slide" Target="slides/slide105.xml"/><Relationship Id="rId11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3FFEB2-8B58-4535-9096-BD3FD0DF4CB6}" type="datetimeFigureOut">
              <a:rPr lang="en-US" smtClean="0"/>
              <a:t>4/16/2017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01AA86-F9D9-4287-B0EF-1D3572CA16A1}" type="slidenum">
              <a:rPr lang="en-US" smtClean="0"/>
              <a:t>‹#›</a:t>
            </a:fld>
            <a:endParaRPr lang="en-US"/>
          </a:p>
        </p:txBody>
      </p:sp>
    </p:spTree>
    <p:extLst>
      <p:ext uri="{BB962C8B-B14F-4D97-AF65-F5344CB8AC3E}">
        <p14:creationId xmlns:p14="http://schemas.microsoft.com/office/powerpoint/2010/main" val="270437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78EE65-C49D-493D-8DB7-9A2F53E6EF72}"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44F81FD-C075-4D03-A4CA-39F95F0E7435}" type="slidenum">
              <a:rPr lang="en-US" smtClean="0"/>
              <a:t>‹#›</a:t>
            </a:fld>
            <a:endParaRPr lang="en-US"/>
          </a:p>
        </p:txBody>
      </p:sp>
    </p:spTree>
    <p:extLst>
      <p:ext uri="{BB962C8B-B14F-4D97-AF65-F5344CB8AC3E}">
        <p14:creationId xmlns:p14="http://schemas.microsoft.com/office/powerpoint/2010/main" val="335724651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78EE65-C49D-493D-8DB7-9A2F53E6EF72}"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44F81FD-C075-4D03-A4CA-39F95F0E7435}" type="slidenum">
              <a:rPr lang="en-US" smtClean="0"/>
              <a:t>‹#›</a:t>
            </a:fld>
            <a:endParaRPr lang="en-US"/>
          </a:p>
        </p:txBody>
      </p:sp>
    </p:spTree>
    <p:extLst>
      <p:ext uri="{BB962C8B-B14F-4D97-AF65-F5344CB8AC3E}">
        <p14:creationId xmlns:p14="http://schemas.microsoft.com/office/powerpoint/2010/main" val="227405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78EE65-C49D-493D-8DB7-9A2F53E6EF72}"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44F81FD-C075-4D03-A4CA-39F95F0E7435}"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04322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178EE65-C49D-493D-8DB7-9A2F53E6EF72}" type="datetimeFigureOut">
              <a:rPr lang="en-US" smtClean="0"/>
              <a:t>4/16/2017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44F81FD-C075-4D03-A4CA-39F95F0E7435}" type="slidenum">
              <a:rPr lang="en-US" smtClean="0"/>
              <a:t>‹#›</a:t>
            </a:fld>
            <a:endParaRPr lang="en-US"/>
          </a:p>
        </p:txBody>
      </p:sp>
    </p:spTree>
    <p:extLst>
      <p:ext uri="{BB962C8B-B14F-4D97-AF65-F5344CB8AC3E}">
        <p14:creationId xmlns:p14="http://schemas.microsoft.com/office/powerpoint/2010/main" val="2256258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178EE65-C49D-493D-8DB7-9A2F53E6EF72}" type="datetimeFigureOut">
              <a:rPr lang="en-US" smtClean="0"/>
              <a:t>4/16/2017</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44F81FD-C075-4D03-A4CA-39F95F0E7435}"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75095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178EE65-C49D-493D-8DB7-9A2F53E6EF72}" type="datetimeFigureOut">
              <a:rPr lang="en-US" smtClean="0"/>
              <a:t>4/16/2017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44F81FD-C075-4D03-A4CA-39F95F0E7435}" type="slidenum">
              <a:rPr lang="en-US" smtClean="0"/>
              <a:t>‹#›</a:t>
            </a:fld>
            <a:endParaRPr lang="en-US"/>
          </a:p>
        </p:txBody>
      </p:sp>
    </p:spTree>
    <p:extLst>
      <p:ext uri="{BB962C8B-B14F-4D97-AF65-F5344CB8AC3E}">
        <p14:creationId xmlns:p14="http://schemas.microsoft.com/office/powerpoint/2010/main" val="1961788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78EE65-C49D-493D-8DB7-9A2F53E6EF72}"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4F81FD-C075-4D03-A4CA-39F95F0E7435}" type="slidenum">
              <a:rPr lang="en-US" smtClean="0"/>
              <a:t>‹#›</a:t>
            </a:fld>
            <a:endParaRPr lang="en-US"/>
          </a:p>
        </p:txBody>
      </p:sp>
    </p:spTree>
    <p:extLst>
      <p:ext uri="{BB962C8B-B14F-4D97-AF65-F5344CB8AC3E}">
        <p14:creationId xmlns:p14="http://schemas.microsoft.com/office/powerpoint/2010/main" val="3568274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78EE65-C49D-493D-8DB7-9A2F53E6EF72}"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4F81FD-C075-4D03-A4CA-39F95F0E7435}" type="slidenum">
              <a:rPr lang="en-US" smtClean="0"/>
              <a:t>‹#›</a:t>
            </a:fld>
            <a:endParaRPr lang="en-US"/>
          </a:p>
        </p:txBody>
      </p:sp>
    </p:spTree>
    <p:extLst>
      <p:ext uri="{BB962C8B-B14F-4D97-AF65-F5344CB8AC3E}">
        <p14:creationId xmlns:p14="http://schemas.microsoft.com/office/powerpoint/2010/main" val="402032770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8EAB815-1948-480C-89E3-6D3F1D03711F}" type="slidenum">
              <a:rPr lang="en-US" altLang="en-US"/>
              <a:pPr/>
              <a:t>‹#›</a:t>
            </a:fld>
            <a:endParaRPr lang="en-US" altLang="en-US"/>
          </a:p>
        </p:txBody>
      </p:sp>
    </p:spTree>
    <p:extLst>
      <p:ext uri="{BB962C8B-B14F-4D97-AF65-F5344CB8AC3E}">
        <p14:creationId xmlns:p14="http://schemas.microsoft.com/office/powerpoint/2010/main" val="2612336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149BDF6-11BA-4A63-8ECC-438E1897C72F}" type="slidenum">
              <a:rPr lang="en-US" altLang="en-US"/>
              <a:pPr/>
              <a:t>‹#›</a:t>
            </a:fld>
            <a:endParaRPr lang="en-US" altLang="en-US"/>
          </a:p>
        </p:txBody>
      </p:sp>
    </p:spTree>
    <p:extLst>
      <p:ext uri="{BB962C8B-B14F-4D97-AF65-F5344CB8AC3E}">
        <p14:creationId xmlns:p14="http://schemas.microsoft.com/office/powerpoint/2010/main" val="1810078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25B9D2-B669-4717-B5FE-C071C30A2051}" type="slidenum">
              <a:rPr lang="en-US" altLang="en-US"/>
              <a:pPr/>
              <a:t>‹#›</a:t>
            </a:fld>
            <a:endParaRPr lang="en-US" altLang="en-US"/>
          </a:p>
        </p:txBody>
      </p:sp>
    </p:spTree>
    <p:extLst>
      <p:ext uri="{BB962C8B-B14F-4D97-AF65-F5344CB8AC3E}">
        <p14:creationId xmlns:p14="http://schemas.microsoft.com/office/powerpoint/2010/main" val="311055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78EE65-C49D-493D-8DB7-9A2F53E6EF72}"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4F81FD-C075-4D03-A4CA-39F95F0E7435}" type="slidenum">
              <a:rPr lang="en-US" smtClean="0"/>
              <a:t>‹#›</a:t>
            </a:fld>
            <a:endParaRPr lang="en-US"/>
          </a:p>
        </p:txBody>
      </p:sp>
    </p:spTree>
    <p:extLst>
      <p:ext uri="{BB962C8B-B14F-4D97-AF65-F5344CB8AC3E}">
        <p14:creationId xmlns:p14="http://schemas.microsoft.com/office/powerpoint/2010/main" val="2791917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9981E58-22B7-46F5-818C-80FC8E901CE5}" type="slidenum">
              <a:rPr lang="en-US" altLang="en-US"/>
              <a:pPr/>
              <a:t>‹#›</a:t>
            </a:fld>
            <a:endParaRPr lang="en-US" altLang="en-US"/>
          </a:p>
        </p:txBody>
      </p:sp>
    </p:spTree>
    <p:extLst>
      <p:ext uri="{BB962C8B-B14F-4D97-AF65-F5344CB8AC3E}">
        <p14:creationId xmlns:p14="http://schemas.microsoft.com/office/powerpoint/2010/main" val="3464949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0AEB29B-B5E0-4AF7-A50B-F36866319F67}" type="slidenum">
              <a:rPr lang="en-US" altLang="en-US"/>
              <a:pPr/>
              <a:t>‹#›</a:t>
            </a:fld>
            <a:endParaRPr lang="en-US" altLang="en-US"/>
          </a:p>
        </p:txBody>
      </p:sp>
    </p:spTree>
    <p:extLst>
      <p:ext uri="{BB962C8B-B14F-4D97-AF65-F5344CB8AC3E}">
        <p14:creationId xmlns:p14="http://schemas.microsoft.com/office/powerpoint/2010/main" val="248437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48CDD51-E679-43EE-AF1B-CB09C75B600B}" type="slidenum">
              <a:rPr lang="en-US" altLang="en-US"/>
              <a:pPr/>
              <a:t>‹#›</a:t>
            </a:fld>
            <a:endParaRPr lang="en-US" altLang="en-US"/>
          </a:p>
        </p:txBody>
      </p:sp>
    </p:spTree>
    <p:extLst>
      <p:ext uri="{BB962C8B-B14F-4D97-AF65-F5344CB8AC3E}">
        <p14:creationId xmlns:p14="http://schemas.microsoft.com/office/powerpoint/2010/main" val="1151765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8344687-DC0E-45FA-8B68-304A9D6813D5}" type="slidenum">
              <a:rPr lang="en-US" altLang="en-US"/>
              <a:pPr/>
              <a:t>‹#›</a:t>
            </a:fld>
            <a:endParaRPr lang="en-US" altLang="en-US"/>
          </a:p>
        </p:txBody>
      </p:sp>
    </p:spTree>
    <p:extLst>
      <p:ext uri="{BB962C8B-B14F-4D97-AF65-F5344CB8AC3E}">
        <p14:creationId xmlns:p14="http://schemas.microsoft.com/office/powerpoint/2010/main" val="1470491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73A43A-F081-404D-B030-555BB49258D4}" type="slidenum">
              <a:rPr lang="en-US" altLang="en-US"/>
              <a:pPr/>
              <a:t>‹#›</a:t>
            </a:fld>
            <a:endParaRPr lang="en-US" altLang="en-US"/>
          </a:p>
        </p:txBody>
      </p:sp>
    </p:spTree>
    <p:extLst>
      <p:ext uri="{BB962C8B-B14F-4D97-AF65-F5344CB8AC3E}">
        <p14:creationId xmlns:p14="http://schemas.microsoft.com/office/powerpoint/2010/main" val="2152876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8B2126E-18F7-4B23-B028-F4A3D1A7A5EC}" type="slidenum">
              <a:rPr lang="en-US" altLang="en-US"/>
              <a:pPr/>
              <a:t>‹#›</a:t>
            </a:fld>
            <a:endParaRPr lang="en-US" altLang="en-US"/>
          </a:p>
        </p:txBody>
      </p:sp>
    </p:spTree>
    <p:extLst>
      <p:ext uri="{BB962C8B-B14F-4D97-AF65-F5344CB8AC3E}">
        <p14:creationId xmlns:p14="http://schemas.microsoft.com/office/powerpoint/2010/main" val="4001144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196FCFA-3B12-40D7-94EC-F6D83076E95F}" type="slidenum">
              <a:rPr lang="en-US" altLang="en-US"/>
              <a:pPr/>
              <a:t>‹#›</a:t>
            </a:fld>
            <a:endParaRPr lang="en-US" altLang="en-US"/>
          </a:p>
        </p:txBody>
      </p:sp>
    </p:spTree>
    <p:extLst>
      <p:ext uri="{BB962C8B-B14F-4D97-AF65-F5344CB8AC3E}">
        <p14:creationId xmlns:p14="http://schemas.microsoft.com/office/powerpoint/2010/main" val="990361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C9F9643-442D-4693-A26F-3F4F489596BA}" type="slidenum">
              <a:rPr lang="en-US" altLang="en-US"/>
              <a:pPr/>
              <a:t>‹#›</a:t>
            </a:fld>
            <a:endParaRPr lang="en-US" altLang="en-US"/>
          </a:p>
        </p:txBody>
      </p:sp>
    </p:spTree>
    <p:extLst>
      <p:ext uri="{BB962C8B-B14F-4D97-AF65-F5344CB8AC3E}">
        <p14:creationId xmlns:p14="http://schemas.microsoft.com/office/powerpoint/2010/main" val="7126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pPr/>
              <a:t>4/16/2017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smtClean="0"/>
              <a:pPr/>
              <a:t>‹#›</a:t>
            </a:fld>
            <a:endParaRPr lang="en-US"/>
          </a:p>
        </p:txBody>
      </p:sp>
    </p:spTree>
    <p:extLst>
      <p:ext uri="{BB962C8B-B14F-4D97-AF65-F5344CB8AC3E}">
        <p14:creationId xmlns:p14="http://schemas.microsoft.com/office/powerpoint/2010/main" val="1870839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0FB0F18-0764-4D0B-88DC-B3272E758390}" type="slidenum">
              <a:rPr lang="en-US" altLang="en-US"/>
              <a:pPr/>
              <a:t>‹#›</a:t>
            </a:fld>
            <a:endParaRPr lang="en-US" altLang="en-US"/>
          </a:p>
        </p:txBody>
      </p:sp>
    </p:spTree>
    <p:extLst>
      <p:ext uri="{BB962C8B-B14F-4D97-AF65-F5344CB8AC3E}">
        <p14:creationId xmlns:p14="http://schemas.microsoft.com/office/powerpoint/2010/main" val="2755998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78EE65-C49D-493D-8DB7-9A2F53E6EF72}"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44F81FD-C075-4D03-A4CA-39F95F0E7435}" type="slidenum">
              <a:rPr lang="en-US" smtClean="0"/>
              <a:t>‹#›</a:t>
            </a:fld>
            <a:endParaRPr lang="en-US"/>
          </a:p>
        </p:txBody>
      </p:sp>
    </p:spTree>
    <p:extLst>
      <p:ext uri="{BB962C8B-B14F-4D97-AF65-F5344CB8AC3E}">
        <p14:creationId xmlns:p14="http://schemas.microsoft.com/office/powerpoint/2010/main" val="2497090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9EF0038-8574-4BFE-84E5-6ACFDC0129FE}" type="slidenum">
              <a:rPr lang="en-US" altLang="en-US"/>
              <a:pPr/>
              <a:t>‹#›</a:t>
            </a:fld>
            <a:endParaRPr lang="en-US" altLang="en-US"/>
          </a:p>
        </p:txBody>
      </p:sp>
    </p:spTree>
    <p:extLst>
      <p:ext uri="{BB962C8B-B14F-4D97-AF65-F5344CB8AC3E}">
        <p14:creationId xmlns:p14="http://schemas.microsoft.com/office/powerpoint/2010/main" val="3941237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9A6B03F-BE0E-415F-91DE-6F5970D2B425}" type="slidenum">
              <a:rPr lang="en-US" altLang="en-US"/>
              <a:pPr/>
              <a:t>‹#›</a:t>
            </a:fld>
            <a:endParaRPr lang="en-US" altLang="en-US"/>
          </a:p>
        </p:txBody>
      </p:sp>
    </p:spTree>
    <p:extLst>
      <p:ext uri="{BB962C8B-B14F-4D97-AF65-F5344CB8AC3E}">
        <p14:creationId xmlns:p14="http://schemas.microsoft.com/office/powerpoint/2010/main" val="806545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3AAD433-8648-41EE-BCC5-B41B680DA2BC}" type="slidenum">
              <a:rPr lang="en-US" altLang="en-US"/>
              <a:pPr/>
              <a:t>‹#›</a:t>
            </a:fld>
            <a:endParaRPr lang="en-US" altLang="en-US"/>
          </a:p>
        </p:txBody>
      </p:sp>
    </p:spTree>
    <p:extLst>
      <p:ext uri="{BB962C8B-B14F-4D97-AF65-F5344CB8AC3E}">
        <p14:creationId xmlns:p14="http://schemas.microsoft.com/office/powerpoint/2010/main" val="3518471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06C0655-3541-4E72-961B-D981C864085A}" type="slidenum">
              <a:rPr lang="en-US" altLang="en-US"/>
              <a:pPr/>
              <a:t>‹#›</a:t>
            </a:fld>
            <a:endParaRPr lang="en-US" altLang="en-US"/>
          </a:p>
        </p:txBody>
      </p:sp>
    </p:spTree>
    <p:extLst>
      <p:ext uri="{BB962C8B-B14F-4D97-AF65-F5344CB8AC3E}">
        <p14:creationId xmlns:p14="http://schemas.microsoft.com/office/powerpoint/2010/main" val="3746994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73415C3-4965-451A-B102-15E165B269F7}" type="slidenum">
              <a:rPr lang="en-US" altLang="en-US"/>
              <a:pPr/>
              <a:t>‹#›</a:t>
            </a:fld>
            <a:endParaRPr lang="en-US" altLang="en-US"/>
          </a:p>
        </p:txBody>
      </p:sp>
    </p:spTree>
    <p:extLst>
      <p:ext uri="{BB962C8B-B14F-4D97-AF65-F5344CB8AC3E}">
        <p14:creationId xmlns:p14="http://schemas.microsoft.com/office/powerpoint/2010/main" val="2927600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B4CC848-7607-4B0C-BC44-DE6773CAE76B}" type="slidenum">
              <a:rPr lang="en-US" altLang="en-US"/>
              <a:pPr/>
              <a:t>‹#›</a:t>
            </a:fld>
            <a:endParaRPr lang="en-US" altLang="en-US"/>
          </a:p>
        </p:txBody>
      </p:sp>
    </p:spTree>
    <p:extLst>
      <p:ext uri="{BB962C8B-B14F-4D97-AF65-F5344CB8AC3E}">
        <p14:creationId xmlns:p14="http://schemas.microsoft.com/office/powerpoint/2010/main" val="8287887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C2D01A9-E005-40F1-A030-0FBE9FB55E9A}" type="slidenum">
              <a:rPr lang="en-US" altLang="en-US"/>
              <a:pPr/>
              <a:t>‹#›</a:t>
            </a:fld>
            <a:endParaRPr lang="en-US" altLang="en-US"/>
          </a:p>
        </p:txBody>
      </p:sp>
    </p:spTree>
    <p:extLst>
      <p:ext uri="{BB962C8B-B14F-4D97-AF65-F5344CB8AC3E}">
        <p14:creationId xmlns:p14="http://schemas.microsoft.com/office/powerpoint/2010/main" val="1068512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0BA5843-DE07-4BAA-AA14-DCFF73D8B966}" type="slidenum">
              <a:rPr lang="en-US" altLang="en-US"/>
              <a:pPr/>
              <a:t>‹#›</a:t>
            </a:fld>
            <a:endParaRPr lang="en-US" altLang="en-US"/>
          </a:p>
        </p:txBody>
      </p:sp>
    </p:spTree>
    <p:extLst>
      <p:ext uri="{BB962C8B-B14F-4D97-AF65-F5344CB8AC3E}">
        <p14:creationId xmlns:p14="http://schemas.microsoft.com/office/powerpoint/2010/main" val="2426458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408AAC7-EF61-4BB3-8C61-FFAD4E61025E}" type="slidenum">
              <a:rPr lang="en-US" altLang="en-US"/>
              <a:pPr/>
              <a:t>‹#›</a:t>
            </a:fld>
            <a:endParaRPr lang="en-US" altLang="en-US"/>
          </a:p>
        </p:txBody>
      </p:sp>
    </p:spTree>
    <p:extLst>
      <p:ext uri="{BB962C8B-B14F-4D97-AF65-F5344CB8AC3E}">
        <p14:creationId xmlns:p14="http://schemas.microsoft.com/office/powerpoint/2010/main" val="1113181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682A5AD-0579-404E-8874-47B15C4D4508}" type="slidenum">
              <a:rPr lang="en-US" altLang="en-US"/>
              <a:pPr/>
              <a:t>‹#›</a:t>
            </a:fld>
            <a:endParaRPr lang="en-US" altLang="en-US"/>
          </a:p>
        </p:txBody>
      </p:sp>
    </p:spTree>
    <p:extLst>
      <p:ext uri="{BB962C8B-B14F-4D97-AF65-F5344CB8AC3E}">
        <p14:creationId xmlns:p14="http://schemas.microsoft.com/office/powerpoint/2010/main" val="1637589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78EE65-C49D-493D-8DB7-9A2F53E6EF72}" type="datetimeFigureOut">
              <a:rPr lang="en-US" smtClean="0"/>
              <a:t>4/16/2017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44F81FD-C075-4D03-A4CA-39F95F0E7435}" type="slidenum">
              <a:rPr lang="en-US" smtClean="0"/>
              <a:t>‹#›</a:t>
            </a:fld>
            <a:endParaRPr lang="en-US"/>
          </a:p>
        </p:txBody>
      </p:sp>
    </p:spTree>
    <p:extLst>
      <p:ext uri="{BB962C8B-B14F-4D97-AF65-F5344CB8AC3E}">
        <p14:creationId xmlns:p14="http://schemas.microsoft.com/office/powerpoint/2010/main" val="1191750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2A0B4CE-A49C-4C97-9FD3-7B3F2FBFC6C2}" type="slidenum">
              <a:rPr lang="en-US" altLang="en-US"/>
              <a:pPr/>
              <a:t>‹#›</a:t>
            </a:fld>
            <a:endParaRPr lang="en-US" altLang="en-US"/>
          </a:p>
        </p:txBody>
      </p:sp>
    </p:spTree>
    <p:extLst>
      <p:ext uri="{BB962C8B-B14F-4D97-AF65-F5344CB8AC3E}">
        <p14:creationId xmlns:p14="http://schemas.microsoft.com/office/powerpoint/2010/main" val="8000973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73A34EF-1FBC-45D0-9292-ED1CBE8BBBC6}" type="slidenum">
              <a:rPr lang="en-US" altLang="en-US"/>
              <a:pPr/>
              <a:t>‹#›</a:t>
            </a:fld>
            <a:endParaRPr lang="en-US" altLang="en-US"/>
          </a:p>
        </p:txBody>
      </p:sp>
    </p:spTree>
    <p:extLst>
      <p:ext uri="{BB962C8B-B14F-4D97-AF65-F5344CB8AC3E}">
        <p14:creationId xmlns:p14="http://schemas.microsoft.com/office/powerpoint/2010/main" val="38621524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45CD6EA-8DCD-4B88-A184-D431549205D6}" type="slidenum">
              <a:rPr lang="en-US" altLang="en-US"/>
              <a:pPr/>
              <a:t>‹#›</a:t>
            </a:fld>
            <a:endParaRPr lang="en-US" altLang="en-US"/>
          </a:p>
        </p:txBody>
      </p:sp>
    </p:spTree>
    <p:extLst>
      <p:ext uri="{BB962C8B-B14F-4D97-AF65-F5344CB8AC3E}">
        <p14:creationId xmlns:p14="http://schemas.microsoft.com/office/powerpoint/2010/main" val="26875371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6623D37-B485-48DB-9488-296F065A4342}" type="slidenum">
              <a:rPr lang="en-US" altLang="en-US"/>
              <a:pPr/>
              <a:t>‹#›</a:t>
            </a:fld>
            <a:endParaRPr lang="en-US" altLang="en-US"/>
          </a:p>
        </p:txBody>
      </p:sp>
    </p:spTree>
    <p:extLst>
      <p:ext uri="{BB962C8B-B14F-4D97-AF65-F5344CB8AC3E}">
        <p14:creationId xmlns:p14="http://schemas.microsoft.com/office/powerpoint/2010/main" val="4002560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0145FB9-B967-4520-AC69-98DF9D21B0FD}" type="slidenum">
              <a:rPr lang="en-US" altLang="en-US"/>
              <a:pPr/>
              <a:t>‹#›</a:t>
            </a:fld>
            <a:endParaRPr lang="en-US" altLang="en-US"/>
          </a:p>
        </p:txBody>
      </p:sp>
    </p:spTree>
    <p:extLst>
      <p:ext uri="{BB962C8B-B14F-4D97-AF65-F5344CB8AC3E}">
        <p14:creationId xmlns:p14="http://schemas.microsoft.com/office/powerpoint/2010/main" val="42082981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5B41D6D-86A0-490C-BF8F-5C7918BE0CEF}" type="slidenum">
              <a:rPr lang="en-US" altLang="en-US"/>
              <a:pPr/>
              <a:t>‹#›</a:t>
            </a:fld>
            <a:endParaRPr lang="en-US" altLang="en-US"/>
          </a:p>
        </p:txBody>
      </p:sp>
    </p:spTree>
    <p:extLst>
      <p:ext uri="{BB962C8B-B14F-4D97-AF65-F5344CB8AC3E}">
        <p14:creationId xmlns:p14="http://schemas.microsoft.com/office/powerpoint/2010/main" val="4463177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ABDD2FC-00C7-4965-8FC3-50F7FFE391F0}" type="slidenum">
              <a:rPr lang="en-US" altLang="en-US"/>
              <a:pPr/>
              <a:t>‹#›</a:t>
            </a:fld>
            <a:endParaRPr lang="en-US" altLang="en-US"/>
          </a:p>
        </p:txBody>
      </p:sp>
    </p:spTree>
    <p:extLst>
      <p:ext uri="{BB962C8B-B14F-4D97-AF65-F5344CB8AC3E}">
        <p14:creationId xmlns:p14="http://schemas.microsoft.com/office/powerpoint/2010/main" val="45928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CD39335-BD0E-4AEE-B1B2-35DF6262036E}" type="slidenum">
              <a:rPr lang="en-US" altLang="en-US"/>
              <a:pPr/>
              <a:t>‹#›</a:t>
            </a:fld>
            <a:endParaRPr lang="en-US" altLang="en-US"/>
          </a:p>
        </p:txBody>
      </p:sp>
    </p:spTree>
    <p:extLst>
      <p:ext uri="{BB962C8B-B14F-4D97-AF65-F5344CB8AC3E}">
        <p14:creationId xmlns:p14="http://schemas.microsoft.com/office/powerpoint/2010/main" val="1489354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582C771-4219-42E4-AEF3-893FB4AF0EB6}" type="slidenum">
              <a:rPr lang="en-US" altLang="en-US"/>
              <a:pPr/>
              <a:t>‹#›</a:t>
            </a:fld>
            <a:endParaRPr lang="en-US" altLang="en-US"/>
          </a:p>
        </p:txBody>
      </p:sp>
    </p:spTree>
    <p:extLst>
      <p:ext uri="{BB962C8B-B14F-4D97-AF65-F5344CB8AC3E}">
        <p14:creationId xmlns:p14="http://schemas.microsoft.com/office/powerpoint/2010/main" val="7335189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18F5EA7-829D-4DC7-92FA-E0DA046F5616}" type="slidenum">
              <a:rPr lang="en-US" altLang="en-US"/>
              <a:pPr/>
              <a:t>‹#›</a:t>
            </a:fld>
            <a:endParaRPr lang="en-US" altLang="en-US"/>
          </a:p>
        </p:txBody>
      </p:sp>
    </p:spTree>
    <p:extLst>
      <p:ext uri="{BB962C8B-B14F-4D97-AF65-F5344CB8AC3E}">
        <p14:creationId xmlns:p14="http://schemas.microsoft.com/office/powerpoint/2010/main" val="423197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78EE65-C49D-493D-8DB7-9A2F53E6EF72}" type="datetimeFigureOut">
              <a:rPr lang="en-US" smtClean="0"/>
              <a:t>4/16/2017</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44F81FD-C075-4D03-A4CA-39F95F0E7435}" type="slidenum">
              <a:rPr lang="en-US" smtClean="0"/>
              <a:t>‹#›</a:t>
            </a:fld>
            <a:endParaRPr lang="en-US"/>
          </a:p>
        </p:txBody>
      </p:sp>
    </p:spTree>
    <p:extLst>
      <p:ext uri="{BB962C8B-B14F-4D97-AF65-F5344CB8AC3E}">
        <p14:creationId xmlns:p14="http://schemas.microsoft.com/office/powerpoint/2010/main" val="11505029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C81F19E-AC87-40A9-AF62-C207E6086D3B}" type="slidenum">
              <a:rPr lang="en-US" altLang="en-US"/>
              <a:pPr/>
              <a:t>‹#›</a:t>
            </a:fld>
            <a:endParaRPr lang="en-US" altLang="en-US"/>
          </a:p>
        </p:txBody>
      </p:sp>
    </p:spTree>
    <p:extLst>
      <p:ext uri="{BB962C8B-B14F-4D97-AF65-F5344CB8AC3E}">
        <p14:creationId xmlns:p14="http://schemas.microsoft.com/office/powerpoint/2010/main" val="32012200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439AF61-0A5B-4006-B30A-6807F47EA957}" type="slidenum">
              <a:rPr lang="en-US" altLang="en-US"/>
              <a:pPr/>
              <a:t>‹#›</a:t>
            </a:fld>
            <a:endParaRPr lang="en-US" altLang="en-US"/>
          </a:p>
        </p:txBody>
      </p:sp>
    </p:spTree>
    <p:extLst>
      <p:ext uri="{BB962C8B-B14F-4D97-AF65-F5344CB8AC3E}">
        <p14:creationId xmlns:p14="http://schemas.microsoft.com/office/powerpoint/2010/main" val="41485570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47ED2C9-47C0-45AD-8D63-D23E7ADC814D}" type="slidenum">
              <a:rPr lang="en-US" altLang="en-US"/>
              <a:pPr/>
              <a:t>‹#›</a:t>
            </a:fld>
            <a:endParaRPr lang="en-US" altLang="en-US"/>
          </a:p>
        </p:txBody>
      </p:sp>
    </p:spTree>
    <p:extLst>
      <p:ext uri="{BB962C8B-B14F-4D97-AF65-F5344CB8AC3E}">
        <p14:creationId xmlns:p14="http://schemas.microsoft.com/office/powerpoint/2010/main" val="32922371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FE358FA-112E-4812-B484-812C235C30F0}" type="slidenum">
              <a:rPr lang="en-US" altLang="en-US"/>
              <a:pPr/>
              <a:t>‹#›</a:t>
            </a:fld>
            <a:endParaRPr lang="en-US" altLang="en-US"/>
          </a:p>
        </p:txBody>
      </p:sp>
    </p:spTree>
    <p:extLst>
      <p:ext uri="{BB962C8B-B14F-4D97-AF65-F5344CB8AC3E}">
        <p14:creationId xmlns:p14="http://schemas.microsoft.com/office/powerpoint/2010/main" val="5319087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BA0CE2C-8685-459E-A2CE-2DD30FC5C329}" type="slidenum">
              <a:rPr lang="en-US" altLang="en-US"/>
              <a:pPr/>
              <a:t>‹#›</a:t>
            </a:fld>
            <a:endParaRPr lang="en-US" altLang="en-US"/>
          </a:p>
        </p:txBody>
      </p:sp>
    </p:spTree>
    <p:extLst>
      <p:ext uri="{BB962C8B-B14F-4D97-AF65-F5344CB8AC3E}">
        <p14:creationId xmlns:p14="http://schemas.microsoft.com/office/powerpoint/2010/main" val="11409241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12C2A97-8E96-46DA-8EB8-2B433E70DEB1}" type="slidenum">
              <a:rPr lang="en-US" altLang="en-US"/>
              <a:pPr/>
              <a:t>‹#›</a:t>
            </a:fld>
            <a:endParaRPr lang="en-US" altLang="en-US"/>
          </a:p>
        </p:txBody>
      </p:sp>
    </p:spTree>
    <p:extLst>
      <p:ext uri="{BB962C8B-B14F-4D97-AF65-F5344CB8AC3E}">
        <p14:creationId xmlns:p14="http://schemas.microsoft.com/office/powerpoint/2010/main" val="42332696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1A94F78-A6D4-40AA-A4E1-D9EA136BD767}" type="slidenum">
              <a:rPr lang="en-US" altLang="en-US"/>
              <a:pPr/>
              <a:t>‹#›</a:t>
            </a:fld>
            <a:endParaRPr lang="en-US" altLang="en-US"/>
          </a:p>
        </p:txBody>
      </p:sp>
    </p:spTree>
    <p:extLst>
      <p:ext uri="{BB962C8B-B14F-4D97-AF65-F5344CB8AC3E}">
        <p14:creationId xmlns:p14="http://schemas.microsoft.com/office/powerpoint/2010/main" val="42158324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ABB1E06-313C-40A3-B085-95FFF96A13DC}" type="slidenum">
              <a:rPr lang="en-US" altLang="en-US"/>
              <a:pPr/>
              <a:t>‹#›</a:t>
            </a:fld>
            <a:endParaRPr lang="en-US" altLang="en-US"/>
          </a:p>
        </p:txBody>
      </p:sp>
    </p:spTree>
    <p:extLst>
      <p:ext uri="{BB962C8B-B14F-4D97-AF65-F5344CB8AC3E}">
        <p14:creationId xmlns:p14="http://schemas.microsoft.com/office/powerpoint/2010/main" val="31639429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76198DD-C73C-4F7D-B19E-9C1627BA6896}" type="slidenum">
              <a:rPr lang="en-US" altLang="en-US"/>
              <a:pPr/>
              <a:t>‹#›</a:t>
            </a:fld>
            <a:endParaRPr lang="en-US" altLang="en-US"/>
          </a:p>
        </p:txBody>
      </p:sp>
    </p:spTree>
    <p:extLst>
      <p:ext uri="{BB962C8B-B14F-4D97-AF65-F5344CB8AC3E}">
        <p14:creationId xmlns:p14="http://schemas.microsoft.com/office/powerpoint/2010/main" val="18642276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8DC0365-6AF3-4244-99A1-90190ACFC376}" type="slidenum">
              <a:rPr lang="en-US" altLang="en-US"/>
              <a:pPr/>
              <a:t>‹#›</a:t>
            </a:fld>
            <a:endParaRPr lang="en-US" altLang="en-US"/>
          </a:p>
        </p:txBody>
      </p:sp>
    </p:spTree>
    <p:extLst>
      <p:ext uri="{BB962C8B-B14F-4D97-AF65-F5344CB8AC3E}">
        <p14:creationId xmlns:p14="http://schemas.microsoft.com/office/powerpoint/2010/main" val="88745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78EE65-C49D-493D-8DB7-9A2F53E6EF72}" type="datetimeFigureOut">
              <a:rPr lang="en-US" smtClean="0"/>
              <a:t>4/16/2017</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44F81FD-C075-4D03-A4CA-39F95F0E7435}" type="slidenum">
              <a:rPr lang="en-US" smtClean="0"/>
              <a:t>‹#›</a:t>
            </a:fld>
            <a:endParaRPr lang="en-US"/>
          </a:p>
        </p:txBody>
      </p:sp>
    </p:spTree>
    <p:extLst>
      <p:ext uri="{BB962C8B-B14F-4D97-AF65-F5344CB8AC3E}">
        <p14:creationId xmlns:p14="http://schemas.microsoft.com/office/powerpoint/2010/main" val="26549474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2B11A4F-C82E-4EFB-8A99-4F753D2798FE}" type="slidenum">
              <a:rPr lang="en-US" altLang="en-US"/>
              <a:pPr/>
              <a:t>‹#›</a:t>
            </a:fld>
            <a:endParaRPr lang="en-US" altLang="en-US"/>
          </a:p>
        </p:txBody>
      </p:sp>
    </p:spTree>
    <p:extLst>
      <p:ext uri="{BB962C8B-B14F-4D97-AF65-F5344CB8AC3E}">
        <p14:creationId xmlns:p14="http://schemas.microsoft.com/office/powerpoint/2010/main" val="235424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304BD24-A78A-4359-9F51-3108D7262C2D}" type="slidenum">
              <a:rPr lang="en-US" altLang="en-US"/>
              <a:pPr/>
              <a:t>‹#›</a:t>
            </a:fld>
            <a:endParaRPr lang="en-US" altLang="en-US"/>
          </a:p>
        </p:txBody>
      </p:sp>
    </p:spTree>
    <p:extLst>
      <p:ext uri="{BB962C8B-B14F-4D97-AF65-F5344CB8AC3E}">
        <p14:creationId xmlns:p14="http://schemas.microsoft.com/office/powerpoint/2010/main" val="26251466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B06046-9522-4F81-9DB3-D1EAD6C1B882}" type="slidenum">
              <a:rPr lang="en-US" altLang="en-US"/>
              <a:pPr>
                <a:defRPr/>
              </a:pPr>
              <a:t>‹#›</a:t>
            </a:fld>
            <a:endParaRPr lang="en-US" altLang="en-US"/>
          </a:p>
        </p:txBody>
      </p:sp>
    </p:spTree>
    <p:extLst>
      <p:ext uri="{BB962C8B-B14F-4D97-AF65-F5344CB8AC3E}">
        <p14:creationId xmlns:p14="http://schemas.microsoft.com/office/powerpoint/2010/main" val="36601816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292DAB-AEF3-41F1-A493-9E3D2049EA41}" type="slidenum">
              <a:rPr lang="en-US" altLang="en-US"/>
              <a:pPr>
                <a:defRPr/>
              </a:pPr>
              <a:t>‹#›</a:t>
            </a:fld>
            <a:endParaRPr lang="en-US" altLang="en-US"/>
          </a:p>
        </p:txBody>
      </p:sp>
    </p:spTree>
    <p:extLst>
      <p:ext uri="{BB962C8B-B14F-4D97-AF65-F5344CB8AC3E}">
        <p14:creationId xmlns:p14="http://schemas.microsoft.com/office/powerpoint/2010/main" val="25811236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DA21DA-C779-451B-BA03-1EA23944553A}" type="slidenum">
              <a:rPr lang="en-US" altLang="en-US"/>
              <a:pPr>
                <a:defRPr/>
              </a:pPr>
              <a:t>‹#›</a:t>
            </a:fld>
            <a:endParaRPr lang="en-US" altLang="en-US"/>
          </a:p>
        </p:txBody>
      </p:sp>
    </p:spTree>
    <p:extLst>
      <p:ext uri="{BB962C8B-B14F-4D97-AF65-F5344CB8AC3E}">
        <p14:creationId xmlns:p14="http://schemas.microsoft.com/office/powerpoint/2010/main" val="28030411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908033-8F33-4D0D-BF5E-29A5788D8BC5}" type="slidenum">
              <a:rPr lang="en-US" altLang="en-US"/>
              <a:pPr>
                <a:defRPr/>
              </a:pPr>
              <a:t>‹#›</a:t>
            </a:fld>
            <a:endParaRPr lang="en-US" altLang="en-US"/>
          </a:p>
        </p:txBody>
      </p:sp>
    </p:spTree>
    <p:extLst>
      <p:ext uri="{BB962C8B-B14F-4D97-AF65-F5344CB8AC3E}">
        <p14:creationId xmlns:p14="http://schemas.microsoft.com/office/powerpoint/2010/main" val="26163288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14028C-9B17-4850-B515-17FAA2FF90DB}" type="slidenum">
              <a:rPr lang="en-US" altLang="en-US"/>
              <a:pPr>
                <a:defRPr/>
              </a:pPr>
              <a:t>‹#›</a:t>
            </a:fld>
            <a:endParaRPr lang="en-US" altLang="en-US"/>
          </a:p>
        </p:txBody>
      </p:sp>
    </p:spTree>
    <p:extLst>
      <p:ext uri="{BB962C8B-B14F-4D97-AF65-F5344CB8AC3E}">
        <p14:creationId xmlns:p14="http://schemas.microsoft.com/office/powerpoint/2010/main" val="868821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DC3404-A411-4DB5-BB3D-1799BEDD7F9B}" type="slidenum">
              <a:rPr lang="en-US" altLang="en-US"/>
              <a:pPr>
                <a:defRPr/>
              </a:pPr>
              <a:t>‹#›</a:t>
            </a:fld>
            <a:endParaRPr lang="en-US" altLang="en-US"/>
          </a:p>
        </p:txBody>
      </p:sp>
    </p:spTree>
    <p:extLst>
      <p:ext uri="{BB962C8B-B14F-4D97-AF65-F5344CB8AC3E}">
        <p14:creationId xmlns:p14="http://schemas.microsoft.com/office/powerpoint/2010/main" val="39766609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E25607-00A2-4154-A60E-BC0F21FB036E}" type="slidenum">
              <a:rPr lang="en-US" altLang="en-US"/>
              <a:pPr>
                <a:defRPr/>
              </a:pPr>
              <a:t>‹#›</a:t>
            </a:fld>
            <a:endParaRPr lang="en-US" altLang="en-US"/>
          </a:p>
        </p:txBody>
      </p:sp>
    </p:spTree>
    <p:extLst>
      <p:ext uri="{BB962C8B-B14F-4D97-AF65-F5344CB8AC3E}">
        <p14:creationId xmlns:p14="http://schemas.microsoft.com/office/powerpoint/2010/main" val="30432772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C6D4AB-5F0B-4414-9CE2-134DE4952523}" type="slidenum">
              <a:rPr lang="en-US" altLang="en-US"/>
              <a:pPr>
                <a:defRPr/>
              </a:pPr>
              <a:t>‹#›</a:t>
            </a:fld>
            <a:endParaRPr lang="en-US" altLang="en-US"/>
          </a:p>
        </p:txBody>
      </p:sp>
    </p:spTree>
    <p:extLst>
      <p:ext uri="{BB962C8B-B14F-4D97-AF65-F5344CB8AC3E}">
        <p14:creationId xmlns:p14="http://schemas.microsoft.com/office/powerpoint/2010/main" val="1763923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8EE65-C49D-493D-8DB7-9A2F53E6EF72}" type="datetimeFigureOut">
              <a:rPr lang="en-US" smtClean="0"/>
              <a:t>4/16/2017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44F81FD-C075-4D03-A4CA-39F95F0E7435}" type="slidenum">
              <a:rPr lang="en-US" smtClean="0"/>
              <a:t>‹#›</a:t>
            </a:fld>
            <a:endParaRPr lang="en-US"/>
          </a:p>
        </p:txBody>
      </p:sp>
    </p:spTree>
    <p:extLst>
      <p:ext uri="{BB962C8B-B14F-4D97-AF65-F5344CB8AC3E}">
        <p14:creationId xmlns:p14="http://schemas.microsoft.com/office/powerpoint/2010/main" val="1638284483"/>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7D0F5F-97BF-442B-B726-FD05A42CAE22}" type="slidenum">
              <a:rPr lang="en-US" altLang="en-US"/>
              <a:pPr>
                <a:defRPr/>
              </a:pPr>
              <a:t>‹#›</a:t>
            </a:fld>
            <a:endParaRPr lang="en-US" altLang="en-US"/>
          </a:p>
        </p:txBody>
      </p:sp>
    </p:spTree>
    <p:extLst>
      <p:ext uri="{BB962C8B-B14F-4D97-AF65-F5344CB8AC3E}">
        <p14:creationId xmlns:p14="http://schemas.microsoft.com/office/powerpoint/2010/main" val="32950484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E63977-5583-4D25-B7FE-7CD7B9A539DD}" type="slidenum">
              <a:rPr lang="en-US" altLang="en-US"/>
              <a:pPr>
                <a:defRPr/>
              </a:pPr>
              <a:t>‹#›</a:t>
            </a:fld>
            <a:endParaRPr lang="en-US" altLang="en-US"/>
          </a:p>
        </p:txBody>
      </p:sp>
    </p:spTree>
    <p:extLst>
      <p:ext uri="{BB962C8B-B14F-4D97-AF65-F5344CB8AC3E}">
        <p14:creationId xmlns:p14="http://schemas.microsoft.com/office/powerpoint/2010/main" val="15203586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2B7788-C417-4864-AEBA-8B3D70DCA7BA}" type="slidenum">
              <a:rPr lang="en-US" altLang="en-US"/>
              <a:pPr>
                <a:defRPr/>
              </a:pPr>
              <a:t>‹#›</a:t>
            </a:fld>
            <a:endParaRPr lang="en-US" altLang="en-US"/>
          </a:p>
        </p:txBody>
      </p:sp>
    </p:spTree>
    <p:extLst>
      <p:ext uri="{BB962C8B-B14F-4D97-AF65-F5344CB8AC3E}">
        <p14:creationId xmlns:p14="http://schemas.microsoft.com/office/powerpoint/2010/main" val="13168115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DB9AF1A-651E-4D2B-902B-B136CB5785CF}" type="slidenum">
              <a:rPr lang="en-US" altLang="en-US"/>
              <a:pPr>
                <a:defRPr/>
              </a:pPr>
              <a:t>‹#›</a:t>
            </a:fld>
            <a:endParaRPr lang="en-US" altLang="en-US"/>
          </a:p>
        </p:txBody>
      </p:sp>
    </p:spTree>
    <p:extLst>
      <p:ext uri="{BB962C8B-B14F-4D97-AF65-F5344CB8AC3E}">
        <p14:creationId xmlns:p14="http://schemas.microsoft.com/office/powerpoint/2010/main" val="11847323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B663879-9AF1-435D-85A1-0F1BB4D61D62}" type="slidenum">
              <a:rPr lang="en-US" altLang="en-US"/>
              <a:pPr>
                <a:defRPr/>
              </a:pPr>
              <a:t>‹#›</a:t>
            </a:fld>
            <a:endParaRPr lang="en-US" altLang="en-US"/>
          </a:p>
        </p:txBody>
      </p:sp>
    </p:spTree>
    <p:extLst>
      <p:ext uri="{BB962C8B-B14F-4D97-AF65-F5344CB8AC3E}">
        <p14:creationId xmlns:p14="http://schemas.microsoft.com/office/powerpoint/2010/main" val="41109982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55A429D-5331-4D43-B3CB-BB3314016499}" type="slidenum">
              <a:rPr lang="en-US" altLang="en-US"/>
              <a:pPr>
                <a:defRPr/>
              </a:pPr>
              <a:t>‹#›</a:t>
            </a:fld>
            <a:endParaRPr lang="en-US" altLang="en-US"/>
          </a:p>
        </p:txBody>
      </p:sp>
    </p:spTree>
    <p:extLst>
      <p:ext uri="{BB962C8B-B14F-4D97-AF65-F5344CB8AC3E}">
        <p14:creationId xmlns:p14="http://schemas.microsoft.com/office/powerpoint/2010/main" val="8493642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435AA9D-5DAC-4CB2-952E-989B1EB0976B}" type="slidenum">
              <a:rPr lang="en-US" altLang="en-US"/>
              <a:pPr>
                <a:defRPr/>
              </a:pPr>
              <a:t>‹#›</a:t>
            </a:fld>
            <a:endParaRPr lang="en-US" altLang="en-US"/>
          </a:p>
        </p:txBody>
      </p:sp>
    </p:spTree>
    <p:extLst>
      <p:ext uri="{BB962C8B-B14F-4D97-AF65-F5344CB8AC3E}">
        <p14:creationId xmlns:p14="http://schemas.microsoft.com/office/powerpoint/2010/main" val="20966293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49ABA3C5-2DCD-4EEA-876D-23B2044B2B81}" type="slidenum">
              <a:rPr lang="en-US" altLang="en-US"/>
              <a:pPr>
                <a:defRPr/>
              </a:pPr>
              <a:t>‹#›</a:t>
            </a:fld>
            <a:endParaRPr lang="en-US" altLang="en-US"/>
          </a:p>
        </p:txBody>
      </p:sp>
    </p:spTree>
    <p:extLst>
      <p:ext uri="{BB962C8B-B14F-4D97-AF65-F5344CB8AC3E}">
        <p14:creationId xmlns:p14="http://schemas.microsoft.com/office/powerpoint/2010/main" val="2889640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88A5D2E-BC59-4E84-84FA-73C7D924D2C1}" type="slidenum">
              <a:rPr lang="en-US" altLang="en-US"/>
              <a:pPr>
                <a:defRPr/>
              </a:pPr>
              <a:t>‹#›</a:t>
            </a:fld>
            <a:endParaRPr lang="en-US" altLang="en-US"/>
          </a:p>
        </p:txBody>
      </p:sp>
    </p:spTree>
    <p:extLst>
      <p:ext uri="{BB962C8B-B14F-4D97-AF65-F5344CB8AC3E}">
        <p14:creationId xmlns:p14="http://schemas.microsoft.com/office/powerpoint/2010/main" val="12635266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9F4946C-31DA-4178-96F5-AE4B41EEDC99}" type="slidenum">
              <a:rPr lang="en-US" altLang="en-US"/>
              <a:pPr>
                <a:defRPr/>
              </a:pPr>
              <a:t>‹#›</a:t>
            </a:fld>
            <a:endParaRPr lang="en-US" altLang="en-US"/>
          </a:p>
        </p:txBody>
      </p:sp>
    </p:spTree>
    <p:extLst>
      <p:ext uri="{BB962C8B-B14F-4D97-AF65-F5344CB8AC3E}">
        <p14:creationId xmlns:p14="http://schemas.microsoft.com/office/powerpoint/2010/main" val="2594452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78EE65-C49D-493D-8DB7-9A2F53E6EF72}" type="datetimeFigureOut">
              <a:rPr lang="en-US" smtClean="0"/>
              <a:t>4/16/2017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44F81FD-C075-4D03-A4CA-39F95F0E7435}" type="slidenum">
              <a:rPr lang="en-US" smtClean="0"/>
              <a:t>‹#›</a:t>
            </a:fld>
            <a:endParaRPr lang="en-US"/>
          </a:p>
        </p:txBody>
      </p:sp>
    </p:spTree>
    <p:extLst>
      <p:ext uri="{BB962C8B-B14F-4D97-AF65-F5344CB8AC3E}">
        <p14:creationId xmlns:p14="http://schemas.microsoft.com/office/powerpoint/2010/main" val="289599338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035934D-135B-4704-9C13-5908D5A2D32F}" type="slidenum">
              <a:rPr lang="en-US" altLang="en-US"/>
              <a:pPr>
                <a:defRPr/>
              </a:pPr>
              <a:t>‹#›</a:t>
            </a:fld>
            <a:endParaRPr lang="en-US" altLang="en-US"/>
          </a:p>
        </p:txBody>
      </p:sp>
    </p:spTree>
    <p:extLst>
      <p:ext uri="{BB962C8B-B14F-4D97-AF65-F5344CB8AC3E}">
        <p14:creationId xmlns:p14="http://schemas.microsoft.com/office/powerpoint/2010/main" val="5601139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ECD6F70-CE55-444D-B549-26F3655CC6D7}" type="slidenum">
              <a:rPr lang="en-US" altLang="en-US"/>
              <a:pPr>
                <a:defRPr/>
              </a:pPr>
              <a:t>‹#›</a:t>
            </a:fld>
            <a:endParaRPr lang="en-US" altLang="en-US"/>
          </a:p>
        </p:txBody>
      </p:sp>
    </p:spTree>
    <p:extLst>
      <p:ext uri="{BB962C8B-B14F-4D97-AF65-F5344CB8AC3E}">
        <p14:creationId xmlns:p14="http://schemas.microsoft.com/office/powerpoint/2010/main" val="16172858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0A3F4C-5A4E-4EDF-9AEB-79073D48227A}" type="slidenum">
              <a:rPr lang="en-US" altLang="en-US"/>
              <a:pPr>
                <a:defRPr/>
              </a:pPr>
              <a:t>‹#›</a:t>
            </a:fld>
            <a:endParaRPr lang="en-US" altLang="en-US"/>
          </a:p>
        </p:txBody>
      </p:sp>
    </p:spTree>
    <p:extLst>
      <p:ext uri="{BB962C8B-B14F-4D97-AF65-F5344CB8AC3E}">
        <p14:creationId xmlns:p14="http://schemas.microsoft.com/office/powerpoint/2010/main" val="40372244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F7175C4-882B-4566-9F2B-142CBCB2DC5C}" type="slidenum">
              <a:rPr lang="en-US" altLang="en-US"/>
              <a:pPr>
                <a:defRPr/>
              </a:pPr>
              <a:t>‹#›</a:t>
            </a:fld>
            <a:endParaRPr lang="en-US" altLang="en-US"/>
          </a:p>
        </p:txBody>
      </p:sp>
    </p:spTree>
    <p:extLst>
      <p:ext uri="{BB962C8B-B14F-4D97-AF65-F5344CB8AC3E}">
        <p14:creationId xmlns:p14="http://schemas.microsoft.com/office/powerpoint/2010/main" val="401229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78EE65-C49D-493D-8DB7-9A2F53E6EF72}" type="datetimeFigureOut">
              <a:rPr lang="en-US" smtClean="0"/>
              <a:t>4/16/2017</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44F81FD-C075-4D03-A4CA-39F95F0E7435}" type="slidenum">
              <a:rPr lang="en-US" smtClean="0"/>
              <a:t>‹#›</a:t>
            </a:fld>
            <a:endParaRPr lang="en-US"/>
          </a:p>
        </p:txBody>
      </p:sp>
    </p:spTree>
    <p:extLst>
      <p:ext uri="{BB962C8B-B14F-4D97-AF65-F5344CB8AC3E}">
        <p14:creationId xmlns:p14="http://schemas.microsoft.com/office/powerpoint/2010/main" val="262657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178EE65-C49D-493D-8DB7-9A2F53E6EF72}" type="datetimeFigureOut">
              <a:rPr lang="en-US" smtClean="0"/>
              <a:t>4/16/2017</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44F81FD-C075-4D03-A4CA-39F95F0E7435}" type="slidenum">
              <a:rPr lang="en-US" smtClean="0"/>
              <a:t>‹#›</a:t>
            </a:fld>
            <a:endParaRPr lang="en-US"/>
          </a:p>
        </p:txBody>
      </p:sp>
    </p:spTree>
    <p:extLst>
      <p:ext uri="{BB962C8B-B14F-4D97-AF65-F5344CB8AC3E}">
        <p14:creationId xmlns:p14="http://schemas.microsoft.com/office/powerpoint/2010/main" val="127158067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6DBB0D3-C8FE-46C5-B432-C480A88B393E}" type="slidenum">
              <a:rPr lang="en-US" altLang="en-US"/>
              <a:pPr/>
              <a:t>‹#›</a:t>
            </a:fld>
            <a:endParaRPr lang="en-US" altLang="en-US"/>
          </a:p>
        </p:txBody>
      </p:sp>
    </p:spTree>
    <p:extLst>
      <p:ext uri="{BB962C8B-B14F-4D97-AF65-F5344CB8AC3E}">
        <p14:creationId xmlns:p14="http://schemas.microsoft.com/office/powerpoint/2010/main" val="15949074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pPr/>
              <a:t>4/16/2017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pPr/>
              <a:t>‹#›</a:t>
            </a:fld>
            <a:endParaRPr lang="en-US"/>
          </a:p>
        </p:txBody>
      </p:sp>
    </p:spTree>
    <p:extLst>
      <p:ext uri="{BB962C8B-B14F-4D97-AF65-F5344CB8AC3E}">
        <p14:creationId xmlns:p14="http://schemas.microsoft.com/office/powerpoint/2010/main" val="131973766"/>
      </p:ext>
    </p:extLst>
  </p:cSld>
  <p:clrMap bg1="lt1" tx1="dk1" bg2="lt2" tx2="dk2" accent1="accent1" accent2="accent2" accent3="accent3" accent4="accent4" accent5="accent5" accent6="accent6" hlink="hlink" folHlink="folHlink"/>
  <p:sldLayoutIdLst>
    <p:sldLayoutId id="21474837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91015BF-862E-4146-A7FC-36A008AB1F55}" type="slidenum">
              <a:rPr lang="en-US" altLang="en-US"/>
              <a:pPr/>
              <a:t>‹#›</a:t>
            </a:fld>
            <a:endParaRPr lang="en-US" altLang="en-US"/>
          </a:p>
        </p:txBody>
      </p:sp>
    </p:spTree>
    <p:extLst>
      <p:ext uri="{BB962C8B-B14F-4D97-AF65-F5344CB8AC3E}">
        <p14:creationId xmlns:p14="http://schemas.microsoft.com/office/powerpoint/2010/main" val="222032712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A7314F0-5031-42B3-9484-34DB472C3B58}" type="slidenum">
              <a:rPr lang="en-US" altLang="en-US"/>
              <a:pPr/>
              <a:t>‹#›</a:t>
            </a:fld>
            <a:endParaRPr lang="en-US" altLang="en-US"/>
          </a:p>
        </p:txBody>
      </p:sp>
    </p:spTree>
    <p:extLst>
      <p:ext uri="{BB962C8B-B14F-4D97-AF65-F5344CB8AC3E}">
        <p14:creationId xmlns:p14="http://schemas.microsoft.com/office/powerpoint/2010/main" val="4071865915"/>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C331B045-C1F3-4C0B-B0EB-74B2BD5FE6E7}" type="slidenum">
              <a:rPr lang="en-US" altLang="en-US"/>
              <a:pPr/>
              <a:t>‹#›</a:t>
            </a:fld>
            <a:endParaRPr lang="en-US" altLang="en-US"/>
          </a:p>
        </p:txBody>
      </p:sp>
    </p:spTree>
    <p:extLst>
      <p:ext uri="{BB962C8B-B14F-4D97-AF65-F5344CB8AC3E}">
        <p14:creationId xmlns:p14="http://schemas.microsoft.com/office/powerpoint/2010/main" val="1166160762"/>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defRPr>
            </a:lvl1pPr>
          </a:lstStyle>
          <a:p>
            <a:pPr>
              <a:defRPr/>
            </a:pPr>
            <a:fld id="{8FCF2CDC-FF4D-402B-B8DA-9DAA5487C967}" type="slidenum">
              <a:rPr lang="en-US" altLang="en-US"/>
              <a:pPr>
                <a:defRPr/>
              </a:pPr>
              <a:t>‹#›</a:t>
            </a:fld>
            <a:endParaRPr lang="en-US" altLang="en-US"/>
          </a:p>
        </p:txBody>
      </p:sp>
    </p:spTree>
    <p:extLst>
      <p:ext uri="{BB962C8B-B14F-4D97-AF65-F5344CB8AC3E}">
        <p14:creationId xmlns:p14="http://schemas.microsoft.com/office/powerpoint/2010/main" val="389599515"/>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2EB86CC-89CB-429E-98A8-30D240749056}" type="slidenum">
              <a:rPr lang="en-US" altLang="en-US"/>
              <a:pPr>
                <a:defRPr/>
              </a:pPr>
              <a:t>‹#›</a:t>
            </a:fld>
            <a:endParaRPr lang="en-US" altLang="en-US"/>
          </a:p>
        </p:txBody>
      </p:sp>
    </p:spTree>
    <p:extLst>
      <p:ext uri="{BB962C8B-B14F-4D97-AF65-F5344CB8AC3E}">
        <p14:creationId xmlns:p14="http://schemas.microsoft.com/office/powerpoint/2010/main" val="24659689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0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3.xml"/></Relationships>
</file>

<file path=ppt/slides/_rels/slide10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3.xml"/></Relationships>
</file>

<file path=ppt/slides/_rels/slide10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3.xml"/></Relationships>
</file>

<file path=ppt/slides/_rels/slide10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6.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6.xml"/></Relationships>
</file>

<file path=ppt/slides/_rels/slide8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5.xml"/></Relationships>
</file>

<file path=ppt/slides/_rels/slide9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5.xml"/></Relationships>
</file>

<file path=ppt/slides/_rels/slide9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5.xml"/></Relationships>
</file>

<file path=ppt/slides/_rels/slide9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5.xml"/></Relationships>
</file>

<file path=ppt/slides/_rels/slide9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5.xml"/></Relationships>
</file>

<file path=ppt/slides/_rels/slide9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5.xml"/></Relationships>
</file>

<file path=ppt/slides/_rels/slide9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5.xml"/></Relationships>
</file>

<file path=ppt/slides/_rels/slide9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5.xml"/></Relationships>
</file>

<file path=ppt/slides/_rels/slide9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5.xml"/></Relationships>
</file>

<file path=ppt/slides/_rels/slide9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endParaRPr lang="en-US" altLang="en-US" dirty="0"/>
          </a:p>
        </p:txBody>
      </p:sp>
      <p:sp>
        <p:nvSpPr>
          <p:cNvPr id="2051" name="Subtitle 2"/>
          <p:cNvSpPr>
            <a:spLocks noGrp="1"/>
          </p:cNvSpPr>
          <p:nvPr>
            <p:ph type="subTitle" idx="1"/>
          </p:nvPr>
        </p:nvSpPr>
        <p:spPr/>
        <p:txBody>
          <a:bodyPr/>
          <a:lstStyle/>
          <a:p>
            <a:endParaRPr lang="en-US" altLang="en-US"/>
          </a:p>
        </p:txBody>
      </p:sp>
    </p:spTree>
    <p:extLst>
      <p:ext uri="{BB962C8B-B14F-4D97-AF65-F5344CB8AC3E}">
        <p14:creationId xmlns:p14="http://schemas.microsoft.com/office/powerpoint/2010/main" val="569348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ltLang="en-US" dirty="0"/>
          </a:p>
        </p:txBody>
      </p:sp>
      <p:sp>
        <p:nvSpPr>
          <p:cNvPr id="3075" name="Content Placeholder 2"/>
          <p:cNvSpPr>
            <a:spLocks noGrp="1"/>
          </p:cNvSpPr>
          <p:nvPr>
            <p:ph idx="1"/>
          </p:nvPr>
        </p:nvSpPr>
        <p:spPr/>
        <p:txBody>
          <a:bodyPr/>
          <a:lstStyle/>
          <a:p>
            <a:pPr algn="ctr">
              <a:buFontTx/>
              <a:buNone/>
            </a:pPr>
            <a:r>
              <a:rPr lang="en-US" altLang="en-US" sz="4000" dirty="0">
                <a:solidFill>
                  <a:schemeClr val="bg1"/>
                </a:solidFill>
              </a:rPr>
              <a:t>Hosanna</a:t>
            </a:r>
          </a:p>
          <a:p>
            <a:pPr algn="ctr">
              <a:buFontTx/>
              <a:buNone/>
            </a:pPr>
            <a:r>
              <a:rPr lang="en-US" altLang="en-US" sz="4000" dirty="0">
                <a:solidFill>
                  <a:schemeClr val="bg1"/>
                </a:solidFill>
              </a:rPr>
              <a:t>Page 934</a:t>
            </a:r>
          </a:p>
          <a:p>
            <a:pPr algn="ctr">
              <a:buFontTx/>
              <a:buNone/>
            </a:pPr>
            <a:r>
              <a:rPr lang="en-US" altLang="en-US" sz="4000" dirty="0">
                <a:solidFill>
                  <a:schemeClr val="bg1"/>
                </a:solidFill>
              </a:rPr>
              <a:t>Both verses</a:t>
            </a:r>
          </a:p>
        </p:txBody>
      </p:sp>
    </p:spTree>
    <p:extLst>
      <p:ext uri="{BB962C8B-B14F-4D97-AF65-F5344CB8AC3E}">
        <p14:creationId xmlns:p14="http://schemas.microsoft.com/office/powerpoint/2010/main" val="32813024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The Paperless Hymnal\SONGS\PPTiffFiles\Single Stanza\D\DoYouKnowMyJesus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title"/>
          </p:nvPr>
        </p:nvSpPr>
        <p:spPr>
          <a:xfrm>
            <a:off x="152400" y="152400"/>
            <a:ext cx="7772400" cy="457200"/>
          </a:xfrm>
        </p:spPr>
        <p:txBody>
          <a:bodyPr/>
          <a:lstStyle/>
          <a:p>
            <a:pPr algn="l" eaLnBrk="1" hangingPunct="1"/>
            <a:r>
              <a:rPr lang="en-US" altLang="en-US" sz="2800" dirty="0">
                <a:latin typeface="Arial" panose="020B0604020202020204" pitchFamily="34" charset="0"/>
              </a:rPr>
              <a:t>c - Do You Know My Jesus</a:t>
            </a:r>
          </a:p>
        </p:txBody>
      </p:sp>
      <p:sp>
        <p:nvSpPr>
          <p:cNvPr id="15364" name="Text Box 4"/>
          <p:cNvSpPr txBox="1">
            <a:spLocks noChangeArrowheads="1"/>
          </p:cNvSpPr>
          <p:nvPr/>
        </p:nvSpPr>
        <p:spPr bwMode="auto">
          <a:xfrm>
            <a:off x="6594475" y="6545263"/>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11699717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endParaRPr lang="en-US" altLang="en-US" dirty="0"/>
          </a:p>
        </p:txBody>
      </p:sp>
      <p:sp>
        <p:nvSpPr>
          <p:cNvPr id="2051" name="Subtitle 2"/>
          <p:cNvSpPr>
            <a:spLocks noGrp="1"/>
          </p:cNvSpPr>
          <p:nvPr>
            <p:ph type="subTitle" idx="1"/>
          </p:nvPr>
        </p:nvSpPr>
        <p:spPr/>
        <p:txBody>
          <a:bodyPr/>
          <a:lstStyle/>
          <a:p>
            <a:endParaRPr lang="en-US" altLang="en-US"/>
          </a:p>
        </p:txBody>
      </p:sp>
    </p:spTree>
    <p:extLst>
      <p:ext uri="{BB962C8B-B14F-4D97-AF65-F5344CB8AC3E}">
        <p14:creationId xmlns:p14="http://schemas.microsoft.com/office/powerpoint/2010/main" val="33484260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ltLang="en-US" dirty="0"/>
          </a:p>
        </p:txBody>
      </p:sp>
      <p:sp>
        <p:nvSpPr>
          <p:cNvPr id="3075" name="Content Placeholder 2"/>
          <p:cNvSpPr>
            <a:spLocks noGrp="1"/>
          </p:cNvSpPr>
          <p:nvPr>
            <p:ph idx="1"/>
          </p:nvPr>
        </p:nvSpPr>
        <p:spPr/>
        <p:txBody>
          <a:bodyPr/>
          <a:lstStyle/>
          <a:p>
            <a:pPr algn="ctr">
              <a:buFontTx/>
              <a:buNone/>
            </a:pPr>
            <a:r>
              <a:rPr lang="en-US" altLang="en-US" sz="4000" dirty="0">
                <a:solidFill>
                  <a:schemeClr val="bg1"/>
                </a:solidFill>
              </a:rPr>
              <a:t>Take The Name Of Jesus With You</a:t>
            </a:r>
          </a:p>
          <a:p>
            <a:pPr algn="ctr">
              <a:buFontTx/>
              <a:buNone/>
            </a:pPr>
            <a:r>
              <a:rPr lang="en-US" altLang="en-US" sz="4000" dirty="0">
                <a:solidFill>
                  <a:schemeClr val="bg1"/>
                </a:solidFill>
              </a:rPr>
              <a:t>Page 611</a:t>
            </a:r>
          </a:p>
          <a:p>
            <a:pPr algn="ctr">
              <a:buFontTx/>
              <a:buNone/>
            </a:pPr>
            <a:r>
              <a:rPr lang="en-US" altLang="en-US" sz="4000" dirty="0">
                <a:solidFill>
                  <a:schemeClr val="bg1"/>
                </a:solidFill>
              </a:rPr>
              <a:t>1</a:t>
            </a:r>
            <a:r>
              <a:rPr lang="en-US" altLang="en-US" sz="4000" baseline="30000" dirty="0">
                <a:solidFill>
                  <a:schemeClr val="bg1"/>
                </a:solidFill>
              </a:rPr>
              <a:t>st</a:t>
            </a:r>
            <a:r>
              <a:rPr lang="en-US" altLang="en-US" sz="4000" dirty="0">
                <a:solidFill>
                  <a:schemeClr val="bg1"/>
                </a:solidFill>
              </a:rPr>
              <a:t> verse only</a:t>
            </a:r>
          </a:p>
        </p:txBody>
      </p:sp>
    </p:spTree>
    <p:extLst>
      <p:ext uri="{BB962C8B-B14F-4D97-AF65-F5344CB8AC3E}">
        <p14:creationId xmlns:p14="http://schemas.microsoft.com/office/powerpoint/2010/main" val="36448386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898525" y="1260475"/>
            <a:ext cx="425291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Take the name of Jesus with you,</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Child of sorrow and of woe;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It will joy and comfort give you:</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Take it then where’er you go.</a:t>
            </a:r>
          </a:p>
        </p:txBody>
      </p:sp>
      <p:pic>
        <p:nvPicPr>
          <p:cNvPr id="4099" name="Picture 6" descr="E:\ThePapHy\SONGS\FinaleFilesForPP\T\TakeTheNameOfJesusWithYou00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a:spLocks noGrp="1" noChangeArrowheads="1"/>
          </p:cNvSpPr>
          <p:nvPr>
            <p:ph type="title" idx="4294967295"/>
          </p:nvPr>
        </p:nvSpPr>
        <p:spPr>
          <a:xfrm>
            <a:off x="76200" y="152400"/>
            <a:ext cx="7772400" cy="304800"/>
          </a:xfrm>
        </p:spPr>
        <p:txBody>
          <a:bodyPr/>
          <a:lstStyle/>
          <a:p>
            <a:pPr algn="l"/>
            <a:r>
              <a:rPr lang="en-US" altLang="en-US" sz="2800" dirty="0">
                <a:solidFill>
                  <a:schemeClr val="tx1"/>
                </a:solidFill>
                <a:latin typeface="Arial" panose="020B0604020202020204" pitchFamily="34" charset="0"/>
              </a:rPr>
              <a:t>1 – Take The Name Of Jesus With You</a:t>
            </a:r>
          </a:p>
        </p:txBody>
      </p:sp>
      <p:sp>
        <p:nvSpPr>
          <p:cNvPr id="4101" name="Text Box 3"/>
          <p:cNvSpPr txBox="1">
            <a:spLocks noChangeArrowheads="1"/>
          </p:cNvSpPr>
          <p:nvPr/>
        </p:nvSpPr>
        <p:spPr bwMode="auto">
          <a:xfrm>
            <a:off x="76200" y="6096000"/>
            <a:ext cx="20335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Words: Lydia Baxter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Music: William H. Doane</a:t>
            </a:r>
          </a:p>
        </p:txBody>
      </p:sp>
      <p:sp>
        <p:nvSpPr>
          <p:cNvPr id="4102" name="Text Box 4"/>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2003 The Paperless Hymnal™</a:t>
            </a:r>
          </a:p>
        </p:txBody>
      </p:sp>
    </p:spTree>
    <p:extLst>
      <p:ext uri="{BB962C8B-B14F-4D97-AF65-F5344CB8AC3E}">
        <p14:creationId xmlns:p14="http://schemas.microsoft.com/office/powerpoint/2010/main" val="37295018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E:\ThePapHy\SONGS\FinaleFilesForPP\T\TakeTheNameOfJesusWithYou00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idx="4294967295"/>
          </p:nvPr>
        </p:nvSpPr>
        <p:spPr>
          <a:xfrm>
            <a:off x="76200" y="152400"/>
            <a:ext cx="7772400" cy="304800"/>
          </a:xfrm>
        </p:spPr>
        <p:txBody>
          <a:bodyPr/>
          <a:lstStyle/>
          <a:p>
            <a:pPr algn="l"/>
            <a:r>
              <a:rPr lang="en-US" altLang="en-US" sz="2800" dirty="0">
                <a:solidFill>
                  <a:schemeClr val="tx1"/>
                </a:solidFill>
                <a:latin typeface="Arial" panose="020B0604020202020204" pitchFamily="34" charset="0"/>
              </a:rPr>
              <a:t>1 – Take The Name Of Jesus With You</a:t>
            </a:r>
          </a:p>
        </p:txBody>
      </p:sp>
      <p:sp>
        <p:nvSpPr>
          <p:cNvPr id="5124" name="Text Box 4"/>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2003 The Paperless Hymnal™</a:t>
            </a:r>
          </a:p>
        </p:txBody>
      </p:sp>
    </p:spTree>
    <p:extLst>
      <p:ext uri="{BB962C8B-B14F-4D97-AF65-F5344CB8AC3E}">
        <p14:creationId xmlns:p14="http://schemas.microsoft.com/office/powerpoint/2010/main" val="4015522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898525" y="1793875"/>
            <a:ext cx="419258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Precious name,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 how sweet!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Hope of earth and joy of heaven;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Precious name,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 how sweet!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Hope of earth and joy of heaven.</a:t>
            </a:r>
          </a:p>
        </p:txBody>
      </p:sp>
      <p:pic>
        <p:nvPicPr>
          <p:cNvPr id="6147" name="Picture 6" descr="E:\ThePapHy\SONGS\FinaleFilesForPP\T\TakeTheNameOfJesusWithYou00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p:cNvSpPr>
            <a:spLocks noGrp="1" noChangeArrowheads="1"/>
          </p:cNvSpPr>
          <p:nvPr>
            <p:ph type="title" idx="4294967295"/>
          </p:nvPr>
        </p:nvSpPr>
        <p:spPr>
          <a:xfrm>
            <a:off x="76200" y="152400"/>
            <a:ext cx="7772400" cy="304800"/>
          </a:xfrm>
        </p:spPr>
        <p:txBody>
          <a:bodyPr/>
          <a:lstStyle/>
          <a:p>
            <a:pPr algn="l"/>
            <a:r>
              <a:rPr lang="en-US" altLang="en-US" sz="2800" dirty="0">
                <a:solidFill>
                  <a:schemeClr val="tx1"/>
                </a:solidFill>
                <a:latin typeface="Arial" panose="020B0604020202020204" pitchFamily="34" charset="0"/>
              </a:rPr>
              <a:t>c – Take The Name Of Jesus With You</a:t>
            </a:r>
          </a:p>
        </p:txBody>
      </p:sp>
      <p:sp>
        <p:nvSpPr>
          <p:cNvPr id="6149" name="Text Box 4"/>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2003 The Paperless Hymnal™</a:t>
            </a:r>
          </a:p>
        </p:txBody>
      </p:sp>
    </p:spTree>
    <p:extLst>
      <p:ext uri="{BB962C8B-B14F-4D97-AF65-F5344CB8AC3E}">
        <p14:creationId xmlns:p14="http://schemas.microsoft.com/office/powerpoint/2010/main" val="3871214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E:\ThePapHy\SONGS\FinaleFilesForPP\T\TakeTheNameOfJesusWithYou00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idx="4294967295"/>
          </p:nvPr>
        </p:nvSpPr>
        <p:spPr>
          <a:xfrm>
            <a:off x="76200" y="152400"/>
            <a:ext cx="7772400" cy="304800"/>
          </a:xfrm>
        </p:spPr>
        <p:txBody>
          <a:bodyPr/>
          <a:lstStyle/>
          <a:p>
            <a:pPr algn="l"/>
            <a:r>
              <a:rPr lang="en-US" altLang="en-US" sz="2800" dirty="0">
                <a:solidFill>
                  <a:schemeClr val="tx1"/>
                </a:solidFill>
                <a:latin typeface="Arial" panose="020B0604020202020204" pitchFamily="34" charset="0"/>
              </a:rPr>
              <a:t>c – Take The Name Of Jesus With You</a:t>
            </a:r>
          </a:p>
        </p:txBody>
      </p:sp>
      <p:sp>
        <p:nvSpPr>
          <p:cNvPr id="7172" name="Text Box 4"/>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2003 The Paperless Hymnal™</a:t>
            </a:r>
          </a:p>
        </p:txBody>
      </p:sp>
    </p:spTree>
    <p:extLst>
      <p:ext uri="{BB962C8B-B14F-4D97-AF65-F5344CB8AC3E}">
        <p14:creationId xmlns:p14="http://schemas.microsoft.com/office/powerpoint/2010/main" val="349101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9"/>
          <p:cNvSpPr txBox="1">
            <a:spLocks noChangeArrowheads="1"/>
          </p:cNvSpPr>
          <p:nvPr/>
        </p:nvSpPr>
        <p:spPr bwMode="auto">
          <a:xfrm>
            <a:off x="822325" y="1489075"/>
            <a:ext cx="373697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Hosanna, hosanna,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Hosanna in the highest;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Hosanna, hosanna,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Hosanna in the highest;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Lord, we lift up Your name,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With hearts full of praise;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Be exalted, O Lord, my God,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Hosanna in the highest.</a:t>
            </a:r>
          </a:p>
        </p:txBody>
      </p:sp>
      <p:pic>
        <p:nvPicPr>
          <p:cNvPr id="4099" name="Picture 22" descr="E:\ThePapHy\Songs\FinaleFilesForPP\H\Hosanna_Tuttle00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3"/>
          <p:cNvSpPr txBox="1">
            <a:spLocks noChangeArrowheads="1"/>
          </p:cNvSpPr>
          <p:nvPr/>
        </p:nvSpPr>
        <p:spPr bwMode="auto">
          <a:xfrm>
            <a:off x="76200" y="6248400"/>
            <a:ext cx="328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Words &amp; Music: Carl Tuttle / Arr.: Reid Lancaster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Copyright © 1985 by Mercy Publishing</a:t>
            </a:r>
            <a:endParaRPr kumimoji="0" lang="en-US" altLang="en-US" sz="12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01" name="Text Box 4"/>
          <p:cNvSpPr txBox="1">
            <a:spLocks noChangeArrowheads="1"/>
          </p:cNvSpPr>
          <p:nvPr/>
        </p:nvSpPr>
        <p:spPr bwMode="auto">
          <a:xfrm>
            <a:off x="6594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2008 The Paperless Hymnal®</a:t>
            </a:r>
          </a:p>
        </p:txBody>
      </p:sp>
      <p:sp>
        <p:nvSpPr>
          <p:cNvPr id="4102" name="Rectangle 16"/>
          <p:cNvSpPr>
            <a:spLocks noGrp="1" noChangeArrowheads="1"/>
          </p:cNvSpPr>
          <p:nvPr>
            <p:ph type="title" idx="4294967295"/>
          </p:nvPr>
        </p:nvSpPr>
        <p:spPr>
          <a:xfrm>
            <a:off x="76200" y="76200"/>
            <a:ext cx="7010400" cy="457200"/>
          </a:xfrm>
        </p:spPr>
        <p:txBody>
          <a:bodyPr/>
          <a:lstStyle/>
          <a:p>
            <a:pPr algn="l"/>
            <a:r>
              <a:rPr lang="en-US" altLang="en-US" sz="2800" dirty="0">
                <a:solidFill>
                  <a:schemeClr val="tx1"/>
                </a:solidFill>
                <a:latin typeface="Arial" panose="020B0604020202020204" pitchFamily="34" charset="0"/>
              </a:rPr>
              <a:t>1 - Hosanna</a:t>
            </a:r>
            <a:endParaRPr lang="en-US" altLang="en-US" dirty="0"/>
          </a:p>
        </p:txBody>
      </p:sp>
      <p:sp>
        <p:nvSpPr>
          <p:cNvPr id="4103" name="Text Box 23"/>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934</a:t>
            </a:r>
          </a:p>
        </p:txBody>
      </p:sp>
    </p:spTree>
    <p:extLst>
      <p:ext uri="{BB962C8B-B14F-4D97-AF65-F5344CB8AC3E}">
        <p14:creationId xmlns:p14="http://schemas.microsoft.com/office/powerpoint/2010/main" val="2023836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E:\ThePapHy\Songs\FinaleFilesForPP\H\Hosanna_Tuttle00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6594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2008 The Paperless Hymnal®</a:t>
            </a:r>
          </a:p>
        </p:txBody>
      </p:sp>
      <p:sp>
        <p:nvSpPr>
          <p:cNvPr id="5124" name="Rectangle 4"/>
          <p:cNvSpPr>
            <a:spLocks noGrp="1" noChangeArrowheads="1"/>
          </p:cNvSpPr>
          <p:nvPr>
            <p:ph type="title" idx="4294967295"/>
          </p:nvPr>
        </p:nvSpPr>
        <p:spPr>
          <a:xfrm>
            <a:off x="76200" y="76200"/>
            <a:ext cx="7010400" cy="457200"/>
          </a:xfrm>
        </p:spPr>
        <p:txBody>
          <a:bodyPr/>
          <a:lstStyle/>
          <a:p>
            <a:pPr algn="l"/>
            <a:r>
              <a:rPr lang="en-US" altLang="en-US" sz="2800" dirty="0">
                <a:solidFill>
                  <a:schemeClr val="tx1"/>
                </a:solidFill>
                <a:latin typeface="Arial" panose="020B0604020202020204" pitchFamily="34" charset="0"/>
              </a:rPr>
              <a:t>c - Hosanna</a:t>
            </a:r>
            <a:endParaRPr lang="en-US" altLang="en-US" dirty="0"/>
          </a:p>
        </p:txBody>
      </p:sp>
      <p:sp>
        <p:nvSpPr>
          <p:cNvPr id="5125" name="Text Box 6"/>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934</a:t>
            </a:r>
          </a:p>
        </p:txBody>
      </p:sp>
    </p:spTree>
    <p:extLst>
      <p:ext uri="{BB962C8B-B14F-4D97-AF65-F5344CB8AC3E}">
        <p14:creationId xmlns:p14="http://schemas.microsoft.com/office/powerpoint/2010/main" val="2024832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E:\ThePapHy\Songs\FinaleFilesForPP\H\Hosanna_Tuttle00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6594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2008 The Paperless Hymnal®</a:t>
            </a:r>
          </a:p>
        </p:txBody>
      </p:sp>
      <p:sp>
        <p:nvSpPr>
          <p:cNvPr id="6148" name="Rectangle 4"/>
          <p:cNvSpPr>
            <a:spLocks noGrp="1" noChangeArrowheads="1"/>
          </p:cNvSpPr>
          <p:nvPr>
            <p:ph type="title" idx="4294967295"/>
          </p:nvPr>
        </p:nvSpPr>
        <p:spPr>
          <a:xfrm>
            <a:off x="76200" y="76200"/>
            <a:ext cx="7010400" cy="457200"/>
          </a:xfrm>
        </p:spPr>
        <p:txBody>
          <a:bodyPr/>
          <a:lstStyle/>
          <a:p>
            <a:pPr algn="l"/>
            <a:r>
              <a:rPr lang="en-US" altLang="en-US" sz="2800" dirty="0">
                <a:solidFill>
                  <a:schemeClr val="tx1"/>
                </a:solidFill>
                <a:latin typeface="Arial" panose="020B0604020202020204" pitchFamily="34" charset="0"/>
              </a:rPr>
              <a:t>c - Hosanna</a:t>
            </a:r>
            <a:endParaRPr lang="en-US" altLang="en-US" dirty="0"/>
          </a:p>
        </p:txBody>
      </p:sp>
      <p:sp>
        <p:nvSpPr>
          <p:cNvPr id="6149" name="Text Box 6"/>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934</a:t>
            </a:r>
          </a:p>
        </p:txBody>
      </p:sp>
    </p:spTree>
    <p:extLst>
      <p:ext uri="{BB962C8B-B14F-4D97-AF65-F5344CB8AC3E}">
        <p14:creationId xmlns:p14="http://schemas.microsoft.com/office/powerpoint/2010/main" val="1945030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822325" y="1489075"/>
            <a:ext cx="34925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Glory, glory,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Glory to the King of kings;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Glory, glory,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Glory to the King of kings;</a:t>
            </a:r>
          </a:p>
        </p:txBody>
      </p:sp>
      <p:pic>
        <p:nvPicPr>
          <p:cNvPr id="7171" name="Picture 6" descr="E:\ThePapHy\Songs\FinaleFilesForPP\H\Hosanna_Tuttle00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3"/>
          <p:cNvSpPr txBox="1">
            <a:spLocks noChangeArrowheads="1"/>
          </p:cNvSpPr>
          <p:nvPr/>
        </p:nvSpPr>
        <p:spPr bwMode="auto">
          <a:xfrm>
            <a:off x="76200" y="6248400"/>
            <a:ext cx="328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Words &amp; Music: Carl Tuttle / Arr.: Reid Lancaster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Copyright © 1985 by Mercy Publishing</a:t>
            </a:r>
            <a:endParaRPr kumimoji="0" lang="en-US" altLang="en-US" sz="12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3" name="Text Box 4"/>
          <p:cNvSpPr txBox="1">
            <a:spLocks noChangeArrowheads="1"/>
          </p:cNvSpPr>
          <p:nvPr/>
        </p:nvSpPr>
        <p:spPr bwMode="auto">
          <a:xfrm>
            <a:off x="6594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2008 The Paperless Hymnal®</a:t>
            </a:r>
          </a:p>
        </p:txBody>
      </p:sp>
      <p:sp>
        <p:nvSpPr>
          <p:cNvPr id="7174" name="Rectangle 5"/>
          <p:cNvSpPr>
            <a:spLocks noGrp="1" noChangeArrowheads="1"/>
          </p:cNvSpPr>
          <p:nvPr>
            <p:ph type="title" idx="4294967295"/>
          </p:nvPr>
        </p:nvSpPr>
        <p:spPr>
          <a:xfrm>
            <a:off x="76200" y="76200"/>
            <a:ext cx="7010400" cy="457200"/>
          </a:xfrm>
        </p:spPr>
        <p:txBody>
          <a:bodyPr/>
          <a:lstStyle/>
          <a:p>
            <a:pPr algn="l"/>
            <a:r>
              <a:rPr lang="en-US" altLang="en-US" sz="2800" dirty="0">
                <a:solidFill>
                  <a:schemeClr val="tx1"/>
                </a:solidFill>
                <a:latin typeface="Arial" panose="020B0604020202020204" pitchFamily="34" charset="0"/>
              </a:rPr>
              <a:t>2 - Hosanna</a:t>
            </a:r>
            <a:endParaRPr lang="en-US" altLang="en-US" dirty="0"/>
          </a:p>
        </p:txBody>
      </p:sp>
      <p:sp>
        <p:nvSpPr>
          <p:cNvPr id="7175" name="Text Box 7"/>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934</a:t>
            </a:r>
          </a:p>
        </p:txBody>
      </p:sp>
    </p:spTree>
    <p:extLst>
      <p:ext uri="{BB962C8B-B14F-4D97-AF65-F5344CB8AC3E}">
        <p14:creationId xmlns:p14="http://schemas.microsoft.com/office/powerpoint/2010/main" val="3118131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ThePapHy\Songs\FinaleFilesForPP\H\Hosanna_Tuttle00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6594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2008 The Paperless Hymnal®</a:t>
            </a:r>
          </a:p>
        </p:txBody>
      </p:sp>
      <p:sp>
        <p:nvSpPr>
          <p:cNvPr id="8196" name="Rectangle 4"/>
          <p:cNvSpPr>
            <a:spLocks noGrp="1" noChangeArrowheads="1"/>
          </p:cNvSpPr>
          <p:nvPr>
            <p:ph type="title" idx="4294967295"/>
          </p:nvPr>
        </p:nvSpPr>
        <p:spPr>
          <a:xfrm>
            <a:off x="76200" y="76200"/>
            <a:ext cx="7010400" cy="457200"/>
          </a:xfrm>
        </p:spPr>
        <p:txBody>
          <a:bodyPr/>
          <a:lstStyle/>
          <a:p>
            <a:pPr algn="l"/>
            <a:r>
              <a:rPr lang="en-US" altLang="en-US" sz="2800" dirty="0">
                <a:solidFill>
                  <a:schemeClr val="tx1"/>
                </a:solidFill>
                <a:latin typeface="Arial" panose="020B0604020202020204" pitchFamily="34" charset="0"/>
              </a:rPr>
              <a:t>c - Hosanna</a:t>
            </a:r>
            <a:endParaRPr lang="en-US" altLang="en-US" dirty="0"/>
          </a:p>
        </p:txBody>
      </p:sp>
      <p:sp>
        <p:nvSpPr>
          <p:cNvPr id="8197" name="Text Box 5"/>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934</a:t>
            </a:r>
          </a:p>
        </p:txBody>
      </p:sp>
    </p:spTree>
    <p:extLst>
      <p:ext uri="{BB962C8B-B14F-4D97-AF65-F5344CB8AC3E}">
        <p14:creationId xmlns:p14="http://schemas.microsoft.com/office/powerpoint/2010/main" val="2478018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ThePapHy\Songs\FinaleFilesForPP\H\Hosanna_Tuttle00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6594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2008 The Paperless Hymnal®</a:t>
            </a:r>
          </a:p>
        </p:txBody>
      </p:sp>
      <p:sp>
        <p:nvSpPr>
          <p:cNvPr id="9220" name="Rectangle 4"/>
          <p:cNvSpPr>
            <a:spLocks noGrp="1" noChangeArrowheads="1"/>
          </p:cNvSpPr>
          <p:nvPr>
            <p:ph type="title" idx="4294967295"/>
          </p:nvPr>
        </p:nvSpPr>
        <p:spPr>
          <a:xfrm>
            <a:off x="76200" y="76200"/>
            <a:ext cx="7010400" cy="457200"/>
          </a:xfrm>
        </p:spPr>
        <p:txBody>
          <a:bodyPr/>
          <a:lstStyle/>
          <a:p>
            <a:pPr algn="l"/>
            <a:r>
              <a:rPr lang="en-US" altLang="en-US" sz="2800" dirty="0">
                <a:solidFill>
                  <a:schemeClr val="tx1"/>
                </a:solidFill>
                <a:latin typeface="Arial" panose="020B0604020202020204" pitchFamily="34" charset="0"/>
              </a:rPr>
              <a:t>c - Hosanna</a:t>
            </a:r>
            <a:endParaRPr lang="en-US" altLang="en-US" dirty="0"/>
          </a:p>
        </p:txBody>
      </p:sp>
      <p:sp>
        <p:nvSpPr>
          <p:cNvPr id="9221" name="Text Box 5"/>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934</a:t>
            </a:r>
          </a:p>
        </p:txBody>
      </p:sp>
    </p:spTree>
    <p:extLst>
      <p:ext uri="{BB962C8B-B14F-4D97-AF65-F5344CB8AC3E}">
        <p14:creationId xmlns:p14="http://schemas.microsoft.com/office/powerpoint/2010/main" val="3550794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153992"/>
            <a:ext cx="6600451" cy="2262781"/>
          </a:xfrm>
        </p:spPr>
        <p:txBody>
          <a:bodyPr/>
          <a:lstStyle/>
          <a:p>
            <a:pPr algn="ctr"/>
            <a:r>
              <a:rPr lang="en-US" dirty="0">
                <a:solidFill>
                  <a:schemeClr val="tx1"/>
                </a:solidFill>
              </a:rPr>
              <a:t>The Life of Christ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6251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God’s Plan</a:t>
            </a:r>
          </a:p>
        </p:txBody>
      </p:sp>
      <p:sp>
        <p:nvSpPr>
          <p:cNvPr id="3" name="Content Placeholder 2"/>
          <p:cNvSpPr>
            <a:spLocks noGrp="1"/>
          </p:cNvSpPr>
          <p:nvPr>
            <p:ph idx="1"/>
          </p:nvPr>
        </p:nvSpPr>
        <p:spPr/>
        <p:txBody>
          <a:bodyPr>
            <a:normAutofit/>
          </a:bodyPr>
          <a:lstStyle/>
          <a:p>
            <a:r>
              <a:rPr lang="en-US" sz="2400" dirty="0">
                <a:solidFill>
                  <a:schemeClr val="tx1"/>
                </a:solidFill>
              </a:rPr>
              <a:t>Isaiah 45:18 (NKJV)</a:t>
            </a:r>
          </a:p>
          <a:p>
            <a:r>
              <a:rPr lang="en-US" sz="2400" dirty="0">
                <a:solidFill>
                  <a:schemeClr val="tx1"/>
                </a:solidFill>
              </a:rPr>
              <a:t>18 For thus says the Lord, Who created the heavens, Who is God, Who formed the earth and made it, Who has established it, Who did not create it in vain, Who formed it to be inhabited: “I am the Lord, and there is no other.</a:t>
            </a:r>
          </a:p>
        </p:txBody>
      </p:sp>
    </p:spTree>
    <p:extLst>
      <p:ext uri="{BB962C8B-B14F-4D97-AF65-F5344CB8AC3E}">
        <p14:creationId xmlns:p14="http://schemas.microsoft.com/office/powerpoint/2010/main" val="333231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God’s Plan</a:t>
            </a:r>
          </a:p>
        </p:txBody>
      </p:sp>
      <p:sp>
        <p:nvSpPr>
          <p:cNvPr id="3" name="Content Placeholder 2"/>
          <p:cNvSpPr>
            <a:spLocks noGrp="1"/>
          </p:cNvSpPr>
          <p:nvPr>
            <p:ph idx="1"/>
          </p:nvPr>
        </p:nvSpPr>
        <p:spPr/>
        <p:txBody>
          <a:bodyPr/>
          <a:lstStyle/>
          <a:p>
            <a:r>
              <a:rPr lang="en-US" sz="2400" dirty="0">
                <a:solidFill>
                  <a:schemeClr val="tx1"/>
                </a:solidFill>
              </a:rPr>
              <a:t>Deuteronomy 7:9 (NKJV)</a:t>
            </a:r>
          </a:p>
          <a:p>
            <a:r>
              <a:rPr lang="en-US" sz="2400" dirty="0">
                <a:solidFill>
                  <a:schemeClr val="tx1"/>
                </a:solidFill>
              </a:rPr>
              <a:t>9 “Therefore know that the Lord your God, He is God, the faithful God who keeps covenant and mercy for a thousand generations with those who love Him and keep His commandments; </a:t>
            </a:r>
          </a:p>
          <a:p>
            <a:endParaRPr lang="en-US" dirty="0"/>
          </a:p>
        </p:txBody>
      </p:sp>
    </p:spTree>
    <p:extLst>
      <p:ext uri="{BB962C8B-B14F-4D97-AF65-F5344CB8AC3E}">
        <p14:creationId xmlns:p14="http://schemas.microsoft.com/office/powerpoint/2010/main" val="322175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ltLang="en-US" dirty="0"/>
          </a:p>
        </p:txBody>
      </p:sp>
      <p:sp>
        <p:nvSpPr>
          <p:cNvPr id="3075" name="Content Placeholder 2"/>
          <p:cNvSpPr>
            <a:spLocks noGrp="1"/>
          </p:cNvSpPr>
          <p:nvPr>
            <p:ph idx="1"/>
          </p:nvPr>
        </p:nvSpPr>
        <p:spPr/>
        <p:txBody>
          <a:bodyPr/>
          <a:lstStyle/>
          <a:p>
            <a:pPr algn="ctr">
              <a:buFontTx/>
              <a:buNone/>
            </a:pPr>
            <a:r>
              <a:rPr lang="en-US" altLang="en-US" sz="4000" dirty="0">
                <a:solidFill>
                  <a:schemeClr val="bg1"/>
                </a:solidFill>
                <a:cs typeface="Times New Roman" panose="02020603050405020304" pitchFamily="18" charset="0"/>
              </a:rPr>
              <a:t>Majesty</a:t>
            </a:r>
          </a:p>
          <a:p>
            <a:pPr algn="ctr">
              <a:buFontTx/>
              <a:buNone/>
            </a:pPr>
            <a:r>
              <a:rPr lang="en-US" altLang="en-US" sz="4000" dirty="0">
                <a:solidFill>
                  <a:schemeClr val="bg1"/>
                </a:solidFill>
                <a:cs typeface="Times New Roman" panose="02020603050405020304" pitchFamily="18" charset="0"/>
              </a:rPr>
              <a:t>Page 951</a:t>
            </a:r>
          </a:p>
          <a:p>
            <a:pPr algn="ctr">
              <a:buFontTx/>
              <a:buNone/>
            </a:pPr>
            <a:r>
              <a:rPr lang="en-US" altLang="en-US" sz="4000" dirty="0">
                <a:solidFill>
                  <a:schemeClr val="bg1"/>
                </a:solidFill>
                <a:cs typeface="Times New Roman" panose="02020603050405020304" pitchFamily="18" charset="0"/>
              </a:rPr>
              <a:t>1 verse</a:t>
            </a:r>
          </a:p>
        </p:txBody>
      </p:sp>
    </p:spTree>
    <p:extLst>
      <p:ext uri="{BB962C8B-B14F-4D97-AF65-F5344CB8AC3E}">
        <p14:creationId xmlns:p14="http://schemas.microsoft.com/office/powerpoint/2010/main" val="3093460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ltLang="en-US" dirty="0"/>
          </a:p>
        </p:txBody>
      </p:sp>
      <p:sp>
        <p:nvSpPr>
          <p:cNvPr id="3075" name="Content Placeholder 2"/>
          <p:cNvSpPr>
            <a:spLocks noGrp="1"/>
          </p:cNvSpPr>
          <p:nvPr>
            <p:ph idx="1"/>
          </p:nvPr>
        </p:nvSpPr>
        <p:spPr>
          <a:xfrm>
            <a:off x="685800" y="1981200"/>
            <a:ext cx="7772400" cy="4876800"/>
          </a:xfrm>
        </p:spPr>
        <p:txBody>
          <a:bodyPr/>
          <a:lstStyle/>
          <a:p>
            <a:pPr algn="ctr">
              <a:buFontTx/>
              <a:buNone/>
            </a:pPr>
            <a:r>
              <a:rPr lang="en-US" altLang="en-US" sz="4000" dirty="0">
                <a:solidFill>
                  <a:schemeClr val="bg1"/>
                </a:solidFill>
                <a:cs typeface="Times New Roman" panose="02020603050405020304" pitchFamily="18" charset="0"/>
              </a:rPr>
              <a:t>How Great Thou Art</a:t>
            </a:r>
          </a:p>
          <a:p>
            <a:pPr algn="ctr">
              <a:buFontTx/>
              <a:buNone/>
            </a:pPr>
            <a:r>
              <a:rPr lang="en-US" altLang="en-US" sz="4000" dirty="0">
                <a:solidFill>
                  <a:schemeClr val="bg1"/>
                </a:solidFill>
                <a:cs typeface="Times New Roman" panose="02020603050405020304" pitchFamily="18" charset="0"/>
              </a:rPr>
              <a:t>Page 226</a:t>
            </a:r>
          </a:p>
          <a:p>
            <a:pPr algn="ctr">
              <a:buFontTx/>
              <a:buNone/>
            </a:pPr>
            <a:r>
              <a:rPr lang="en-US" altLang="en-US" sz="4000" dirty="0">
                <a:solidFill>
                  <a:schemeClr val="bg1"/>
                </a:solidFill>
                <a:cs typeface="Times New Roman" panose="02020603050405020304" pitchFamily="18" charset="0"/>
              </a:rPr>
              <a:t>Verses 1, 3 &amp; 4</a:t>
            </a:r>
          </a:p>
          <a:p>
            <a:pPr algn="ctr">
              <a:buFontTx/>
              <a:buNone/>
            </a:pPr>
            <a:endParaRPr lang="en-US" altLang="en-US" sz="4000" dirty="0">
              <a:solidFill>
                <a:schemeClr val="bg1"/>
              </a:solidFill>
              <a:cs typeface="Times New Roman" panose="02020603050405020304" pitchFamily="18" charset="0"/>
            </a:endParaRPr>
          </a:p>
          <a:p>
            <a:pPr algn="ctr">
              <a:buFontTx/>
              <a:buNone/>
            </a:pPr>
            <a:r>
              <a:rPr lang="en-US" altLang="en-US" sz="4000" dirty="0">
                <a:solidFill>
                  <a:schemeClr val="bg1"/>
                </a:solidFill>
                <a:cs typeface="Times New Roman" panose="02020603050405020304" pitchFamily="18" charset="0"/>
              </a:rPr>
              <a:t>Buzz Lovell</a:t>
            </a:r>
          </a:p>
        </p:txBody>
      </p:sp>
    </p:spTree>
    <p:extLst>
      <p:ext uri="{BB962C8B-B14F-4D97-AF65-F5344CB8AC3E}">
        <p14:creationId xmlns:p14="http://schemas.microsoft.com/office/powerpoint/2010/main" val="1197741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3"/>
          <p:cNvSpPr txBox="1">
            <a:spLocks noChangeArrowheads="1"/>
          </p:cNvSpPr>
          <p:nvPr/>
        </p:nvSpPr>
        <p:spPr bwMode="auto">
          <a:xfrm>
            <a:off x="1584325" y="1336675"/>
            <a:ext cx="58340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 Lord my God!  When I in awesome wonder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Consider all the worlds Thy hands have made,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 see the stars, I hear the rolling thunder,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Thy power throughout the universe displayed.</a:t>
            </a:r>
          </a:p>
        </p:txBody>
      </p:sp>
      <p:pic>
        <p:nvPicPr>
          <p:cNvPr id="4099" name="Picture 16" descr="E:\ThePapHy\Songs\FinaleFilesForPP\H\HowGreatThouArt-PftL00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9"/>
          <p:cNvSpPr txBox="1">
            <a:spLocks noChangeArrowheads="1"/>
          </p:cNvSpPr>
          <p:nvPr/>
        </p:nvSpPr>
        <p:spPr bwMode="auto">
          <a:xfrm>
            <a:off x="1050925" y="4156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01" name="Text Box 10"/>
          <p:cNvSpPr txBox="1">
            <a:spLocks noChangeArrowheads="1"/>
          </p:cNvSpPr>
          <p:nvPr/>
        </p:nvSpPr>
        <p:spPr bwMode="auto">
          <a:xfrm>
            <a:off x="317500" y="6019800"/>
            <a:ext cx="7339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Words by: Carl Boberg / Tr.: Stuart K. Hine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Music by: Swedish Folk melody, Arrangement by: Stuart K. Hine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Copyright © 1953 by Stuart K. Hine. Assigned to Manna Music, Inc., 35255 Brooten Road, Pacific City, OR 97135.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All Rights Reserved. Used by Permission.</a:t>
            </a:r>
          </a:p>
        </p:txBody>
      </p:sp>
      <p:sp>
        <p:nvSpPr>
          <p:cNvPr id="4102" name="Rectangle 11"/>
          <p:cNvSpPr>
            <a:spLocks noGrp="1" noChangeArrowheads="1"/>
          </p:cNvSpPr>
          <p:nvPr>
            <p:ph type="title"/>
          </p:nvPr>
        </p:nvSpPr>
        <p:spPr>
          <a:xfrm>
            <a:off x="152400" y="152400"/>
            <a:ext cx="7772400" cy="381000"/>
          </a:xfrm>
        </p:spPr>
        <p:txBody>
          <a:bodyPr/>
          <a:lstStyle/>
          <a:p>
            <a:pPr algn="l"/>
            <a:r>
              <a:rPr lang="en-US" altLang="en-US" sz="2800" dirty="0">
                <a:solidFill>
                  <a:schemeClr val="tx1"/>
                </a:solidFill>
                <a:latin typeface="Arial" panose="020B0604020202020204" pitchFamily="34" charset="0"/>
              </a:rPr>
              <a:t>1 – How Great Thou Art</a:t>
            </a:r>
          </a:p>
        </p:txBody>
      </p:sp>
      <p:sp>
        <p:nvSpPr>
          <p:cNvPr id="4103" name="Text Box 12"/>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2186846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2" descr="E:\ThePapHy\Songs\FinaleFilesForPP\H\HowGreatThouArt-PftL00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8"/>
          <p:cNvSpPr txBox="1">
            <a:spLocks noChangeArrowheads="1"/>
          </p:cNvSpPr>
          <p:nvPr/>
        </p:nvSpPr>
        <p:spPr bwMode="auto">
          <a:xfrm>
            <a:off x="1050925" y="4156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24" name="Rectangle 9"/>
          <p:cNvSpPr>
            <a:spLocks noGrp="1" noChangeArrowheads="1"/>
          </p:cNvSpPr>
          <p:nvPr>
            <p:ph type="title"/>
          </p:nvPr>
        </p:nvSpPr>
        <p:spPr>
          <a:xfrm>
            <a:off x="152400" y="152400"/>
            <a:ext cx="7772400" cy="381000"/>
          </a:xfrm>
        </p:spPr>
        <p:txBody>
          <a:bodyPr/>
          <a:lstStyle/>
          <a:p>
            <a:pPr algn="l"/>
            <a:r>
              <a:rPr lang="en-US" altLang="en-US" sz="2800" dirty="0">
                <a:solidFill>
                  <a:schemeClr val="tx1"/>
                </a:solidFill>
                <a:latin typeface="Arial" panose="020B0604020202020204" pitchFamily="34" charset="0"/>
              </a:rPr>
              <a:t>1 – How Great Thou Art</a:t>
            </a:r>
          </a:p>
        </p:txBody>
      </p:sp>
      <p:sp>
        <p:nvSpPr>
          <p:cNvPr id="5125" name="Text Box 10"/>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3813107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1584325" y="1336675"/>
            <a:ext cx="56578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Then sings my soul, my Savior God to Thee;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How great Thou art, how great Thou art!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Then sings my soul, my Savior God to Thee;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How great Thou art, how great Thou art!</a:t>
            </a:r>
          </a:p>
        </p:txBody>
      </p:sp>
      <p:pic>
        <p:nvPicPr>
          <p:cNvPr id="6147" name="Picture 8" descr="E:\ThePapHy\Songs\FinaleFilesForPP\H\HowGreatThouArt-PftL00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p:cNvSpPr>
            <a:spLocks noGrp="1" noChangeArrowheads="1"/>
          </p:cNvSpPr>
          <p:nvPr>
            <p:ph type="title"/>
          </p:nvPr>
        </p:nvSpPr>
        <p:spPr>
          <a:xfrm>
            <a:off x="152400" y="152400"/>
            <a:ext cx="7772400" cy="381000"/>
          </a:xfrm>
        </p:spPr>
        <p:txBody>
          <a:bodyPr/>
          <a:lstStyle/>
          <a:p>
            <a:pPr algn="l"/>
            <a:r>
              <a:rPr lang="en-US" altLang="en-US" sz="2800" dirty="0">
                <a:solidFill>
                  <a:schemeClr val="tx1"/>
                </a:solidFill>
                <a:latin typeface="Arial" panose="020B0604020202020204" pitchFamily="34" charset="0"/>
              </a:rPr>
              <a:t>c – How Great Thou Art</a:t>
            </a:r>
          </a:p>
        </p:txBody>
      </p:sp>
      <p:sp>
        <p:nvSpPr>
          <p:cNvPr id="6149" name="Text Box 5"/>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1383313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E:\ThePapHy\Songs\FinaleFilesForPP\H\HowGreatThouArt-PftL00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4"/>
          <p:cNvSpPr>
            <a:spLocks noGrp="1" noChangeArrowheads="1"/>
          </p:cNvSpPr>
          <p:nvPr>
            <p:ph type="title"/>
          </p:nvPr>
        </p:nvSpPr>
        <p:spPr>
          <a:xfrm>
            <a:off x="152400" y="152400"/>
            <a:ext cx="7772400" cy="381000"/>
          </a:xfrm>
        </p:spPr>
        <p:txBody>
          <a:bodyPr/>
          <a:lstStyle/>
          <a:p>
            <a:pPr algn="l"/>
            <a:r>
              <a:rPr lang="en-US" altLang="en-US" sz="2800" dirty="0">
                <a:solidFill>
                  <a:schemeClr val="tx1"/>
                </a:solidFill>
                <a:latin typeface="Arial" panose="020B0604020202020204" pitchFamily="34" charset="0"/>
              </a:rPr>
              <a:t>c – How Great Thou Art</a:t>
            </a:r>
          </a:p>
        </p:txBody>
      </p:sp>
      <p:sp>
        <p:nvSpPr>
          <p:cNvPr id="7172" name="Text Box 5"/>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3624161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3"/>
          <p:cNvSpPr txBox="1">
            <a:spLocks noChangeArrowheads="1"/>
          </p:cNvSpPr>
          <p:nvPr/>
        </p:nvSpPr>
        <p:spPr bwMode="auto">
          <a:xfrm>
            <a:off x="1508125" y="1565275"/>
            <a:ext cx="60499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And when I think that God, His son not sparing,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Sent Him to die, I scarce can take it 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That on the cross, my burden gladly bearing,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He bled and died to take away my sin;</a:t>
            </a:r>
          </a:p>
        </p:txBody>
      </p:sp>
      <p:pic>
        <p:nvPicPr>
          <p:cNvPr id="12291" name="Picture 16" descr="E:\ThePapHy\Songs\FinaleFilesForPP\H\HowGreatThouArt-PftL007.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8"/>
          <p:cNvSpPr>
            <a:spLocks noGrp="1" noChangeArrowheads="1"/>
          </p:cNvSpPr>
          <p:nvPr>
            <p:ph type="title"/>
          </p:nvPr>
        </p:nvSpPr>
        <p:spPr>
          <a:xfrm>
            <a:off x="152400" y="152400"/>
            <a:ext cx="7772400" cy="381000"/>
          </a:xfrm>
        </p:spPr>
        <p:txBody>
          <a:bodyPr/>
          <a:lstStyle/>
          <a:p>
            <a:pPr algn="l"/>
            <a:r>
              <a:rPr lang="en-US" altLang="en-US" sz="2800" dirty="0">
                <a:solidFill>
                  <a:schemeClr val="tx1"/>
                </a:solidFill>
                <a:latin typeface="Arial" panose="020B0604020202020204" pitchFamily="34" charset="0"/>
              </a:rPr>
              <a:t>3 – How Great Thou Art</a:t>
            </a:r>
          </a:p>
        </p:txBody>
      </p:sp>
      <p:sp>
        <p:nvSpPr>
          <p:cNvPr id="12293" name="Text Box 11"/>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
        <p:nvSpPr>
          <p:cNvPr id="12294" name="Text Box 12"/>
          <p:cNvSpPr txBox="1">
            <a:spLocks noChangeArrowheads="1"/>
          </p:cNvSpPr>
          <p:nvPr/>
        </p:nvSpPr>
        <p:spPr bwMode="auto">
          <a:xfrm>
            <a:off x="317500" y="6019800"/>
            <a:ext cx="7339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Words by: Stuart K. Hine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Music by: Swedish Folk melody, Arrangement by: Stuart K. Hine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Copyright © 1953 by Stuart K. Hine. Assigned to Manna Music, Inc., 35255 Brooten Road, Pacific City, OR 97135.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All Rights Reserved. Used by Permission.</a:t>
            </a:r>
          </a:p>
        </p:txBody>
      </p:sp>
    </p:spTree>
    <p:extLst>
      <p:ext uri="{BB962C8B-B14F-4D97-AF65-F5344CB8AC3E}">
        <p14:creationId xmlns:p14="http://schemas.microsoft.com/office/powerpoint/2010/main" val="971598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E:\ThePapHy\Songs\FinaleFilesForPP\H\HowGreatThouArt-PftL008.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6"/>
          <p:cNvSpPr>
            <a:spLocks noGrp="1" noChangeArrowheads="1"/>
          </p:cNvSpPr>
          <p:nvPr>
            <p:ph type="title"/>
          </p:nvPr>
        </p:nvSpPr>
        <p:spPr>
          <a:xfrm>
            <a:off x="152400" y="152400"/>
            <a:ext cx="7772400" cy="381000"/>
          </a:xfrm>
        </p:spPr>
        <p:txBody>
          <a:bodyPr/>
          <a:lstStyle/>
          <a:p>
            <a:pPr algn="l"/>
            <a:r>
              <a:rPr lang="en-US" altLang="en-US" sz="2800" dirty="0">
                <a:solidFill>
                  <a:schemeClr val="tx1"/>
                </a:solidFill>
                <a:latin typeface="Arial" panose="020B0604020202020204" pitchFamily="34" charset="0"/>
              </a:rPr>
              <a:t>3 – How Great Thou Art</a:t>
            </a:r>
          </a:p>
        </p:txBody>
      </p:sp>
      <p:sp>
        <p:nvSpPr>
          <p:cNvPr id="13316" name="Text Box 7"/>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1997781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84325" y="1336675"/>
            <a:ext cx="56578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Then sings my soul, my Savior God to Thee;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How great Thou art, how great Thou art!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Then sings my soul, my Savior God to Thee;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How great Thou art, how great Thou art!</a:t>
            </a:r>
          </a:p>
        </p:txBody>
      </p:sp>
      <p:pic>
        <p:nvPicPr>
          <p:cNvPr id="14339" name="Picture 3" descr="E:\ThePapHy\Songs\FinaleFilesForPP\H\HowGreatThouArt-PftL00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type="title"/>
          </p:nvPr>
        </p:nvSpPr>
        <p:spPr>
          <a:xfrm>
            <a:off x="152400" y="152400"/>
            <a:ext cx="7772400" cy="381000"/>
          </a:xfrm>
        </p:spPr>
        <p:txBody>
          <a:bodyPr/>
          <a:lstStyle/>
          <a:p>
            <a:pPr algn="l"/>
            <a:r>
              <a:rPr lang="en-US" altLang="en-US" sz="2800" dirty="0">
                <a:solidFill>
                  <a:schemeClr val="tx1"/>
                </a:solidFill>
                <a:latin typeface="Arial" panose="020B0604020202020204" pitchFamily="34" charset="0"/>
              </a:rPr>
              <a:t>c – How Great Thou Art</a:t>
            </a:r>
          </a:p>
        </p:txBody>
      </p:sp>
      <p:sp>
        <p:nvSpPr>
          <p:cNvPr id="14341" name="Text Box 5"/>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1542492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ThePapHy\Songs\FinaleFilesForPP\H\HowGreatThouArt-PftL00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title"/>
          </p:nvPr>
        </p:nvSpPr>
        <p:spPr>
          <a:xfrm>
            <a:off x="152400" y="152400"/>
            <a:ext cx="7772400" cy="381000"/>
          </a:xfrm>
        </p:spPr>
        <p:txBody>
          <a:bodyPr/>
          <a:lstStyle/>
          <a:p>
            <a:pPr algn="l"/>
            <a:r>
              <a:rPr lang="en-US" altLang="en-US" sz="2800" dirty="0">
                <a:solidFill>
                  <a:schemeClr val="tx1"/>
                </a:solidFill>
                <a:latin typeface="Arial" panose="020B0604020202020204" pitchFamily="34" charset="0"/>
              </a:rPr>
              <a:t>c – How Great Thou Art</a:t>
            </a:r>
          </a:p>
        </p:txBody>
      </p:sp>
      <p:sp>
        <p:nvSpPr>
          <p:cNvPr id="15364" name="Text Box 4"/>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3696955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3"/>
          <p:cNvSpPr txBox="1">
            <a:spLocks noChangeArrowheads="1"/>
          </p:cNvSpPr>
          <p:nvPr/>
        </p:nvSpPr>
        <p:spPr bwMode="auto">
          <a:xfrm>
            <a:off x="1203325" y="1565275"/>
            <a:ext cx="63468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When Christ shall come with shout of acclamation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And take me home, what joy shall fill my heart!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Then I shall bow in humble adoration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And there proclaim, my God, how great Thou art!</a:t>
            </a:r>
          </a:p>
        </p:txBody>
      </p:sp>
      <p:pic>
        <p:nvPicPr>
          <p:cNvPr id="16387" name="Picture 16" descr="E:\ThePapHy\Songs\FinaleFilesForPP\H\HowGreatThouArt-PftL009.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8"/>
          <p:cNvSpPr>
            <a:spLocks noGrp="1" noChangeArrowheads="1"/>
          </p:cNvSpPr>
          <p:nvPr>
            <p:ph type="title"/>
          </p:nvPr>
        </p:nvSpPr>
        <p:spPr>
          <a:xfrm>
            <a:off x="152400" y="152400"/>
            <a:ext cx="7772400" cy="381000"/>
          </a:xfrm>
        </p:spPr>
        <p:txBody>
          <a:bodyPr/>
          <a:lstStyle/>
          <a:p>
            <a:pPr algn="l"/>
            <a:r>
              <a:rPr lang="en-US" altLang="en-US" sz="2800" dirty="0">
                <a:solidFill>
                  <a:schemeClr val="tx1"/>
                </a:solidFill>
                <a:latin typeface="Arial" panose="020B0604020202020204" pitchFamily="34" charset="0"/>
              </a:rPr>
              <a:t>4 – How Great Thou Art</a:t>
            </a:r>
          </a:p>
        </p:txBody>
      </p:sp>
      <p:sp>
        <p:nvSpPr>
          <p:cNvPr id="16389" name="Text Box 11"/>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
        <p:nvSpPr>
          <p:cNvPr id="16390" name="Text Box 12"/>
          <p:cNvSpPr txBox="1">
            <a:spLocks noChangeArrowheads="1"/>
          </p:cNvSpPr>
          <p:nvPr/>
        </p:nvSpPr>
        <p:spPr bwMode="auto">
          <a:xfrm>
            <a:off x="317500" y="6019800"/>
            <a:ext cx="7339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Words by: Stuart K. Hine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Music by: Swedish Folk melody, Arrangement by: Stuart K. Hine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Copyright © 1953 by Stuart K. Hine. Assigned to Manna Music, Inc., 35255 Brooten Road, Pacific City, OR 97135.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All Rights Reserved. Used by Permission.</a:t>
            </a:r>
          </a:p>
        </p:txBody>
      </p:sp>
    </p:spTree>
    <p:extLst>
      <p:ext uri="{BB962C8B-B14F-4D97-AF65-F5344CB8AC3E}">
        <p14:creationId xmlns:p14="http://schemas.microsoft.com/office/powerpoint/2010/main" val="1455420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9"/>
          <p:cNvSpPr txBox="1">
            <a:spLocks noChangeArrowheads="1"/>
          </p:cNvSpPr>
          <p:nvPr/>
        </p:nvSpPr>
        <p:spPr bwMode="auto">
          <a:xfrm>
            <a:off x="1660525" y="1412875"/>
            <a:ext cx="5700713"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Majesty, worship His majesty;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Unto Jesus be all glory, honor, and praise.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Majesty, kingdom authority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Flow from His throne unto His own,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His anthem raise.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So exalt, lift up on high the name of Jesus;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Magnify, come glorify Christ Jesus the 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Majesty, worship His majesty;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Jesus, who died, now glorified,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King of all kings.</a:t>
            </a:r>
          </a:p>
        </p:txBody>
      </p:sp>
      <p:pic>
        <p:nvPicPr>
          <p:cNvPr id="4099" name="Picture 13" descr="E:\ThePapHy\Songs\PPTiffFiles\M\Majesty-PftL00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6"/>
          <p:cNvSpPr txBox="1">
            <a:spLocks noChangeArrowheads="1"/>
          </p:cNvSpPr>
          <p:nvPr/>
        </p:nvSpPr>
        <p:spPr bwMode="auto">
          <a:xfrm>
            <a:off x="76200" y="6142038"/>
            <a:ext cx="868521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Words and Music by: Jack Hayford / Arr.: Eugene Thomas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Copyright © 1980 by Rocksmith Music (ASCAP) (Admin. by Brentwood-Benson Music Publishing, Inc.)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All rights reserved. Used by permission.</a:t>
            </a:r>
          </a:p>
        </p:txBody>
      </p:sp>
      <p:sp>
        <p:nvSpPr>
          <p:cNvPr id="4101" name="Rectangle 7"/>
          <p:cNvSpPr>
            <a:spLocks noGrp="1" noChangeArrowheads="1"/>
          </p:cNvSpPr>
          <p:nvPr>
            <p:ph type="title"/>
          </p:nvPr>
        </p:nvSpPr>
        <p:spPr>
          <a:xfrm>
            <a:off x="152400" y="152400"/>
            <a:ext cx="7772400" cy="381000"/>
          </a:xfrm>
        </p:spPr>
        <p:txBody>
          <a:bodyPr/>
          <a:lstStyle/>
          <a:p>
            <a:pPr algn="l"/>
            <a:r>
              <a:rPr lang="en-US" altLang="en-US" sz="2800" dirty="0">
                <a:solidFill>
                  <a:schemeClr val="tx1"/>
                </a:solidFill>
                <a:latin typeface="Arial" panose="020B0604020202020204" pitchFamily="34" charset="0"/>
              </a:rPr>
              <a:t>1 - Majesty</a:t>
            </a:r>
          </a:p>
        </p:txBody>
      </p:sp>
      <p:sp>
        <p:nvSpPr>
          <p:cNvPr id="4102" name="Text Box 8"/>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1144929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descr="E:\ThePapHy\Songs\FinaleFilesForPP\H\HowGreatThouArt-PftL01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6"/>
          <p:cNvSpPr>
            <a:spLocks noGrp="1" noChangeArrowheads="1"/>
          </p:cNvSpPr>
          <p:nvPr>
            <p:ph type="title"/>
          </p:nvPr>
        </p:nvSpPr>
        <p:spPr>
          <a:xfrm>
            <a:off x="152400" y="152400"/>
            <a:ext cx="7772400" cy="381000"/>
          </a:xfrm>
        </p:spPr>
        <p:txBody>
          <a:bodyPr/>
          <a:lstStyle/>
          <a:p>
            <a:pPr algn="l"/>
            <a:r>
              <a:rPr lang="en-US" altLang="en-US" sz="2800" dirty="0">
                <a:solidFill>
                  <a:schemeClr val="tx1"/>
                </a:solidFill>
                <a:latin typeface="Arial" panose="020B0604020202020204" pitchFamily="34" charset="0"/>
              </a:rPr>
              <a:t>4 – How Great Thou Art</a:t>
            </a:r>
          </a:p>
        </p:txBody>
      </p:sp>
      <p:sp>
        <p:nvSpPr>
          <p:cNvPr id="17412" name="Text Box 7"/>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1226528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584325" y="1336675"/>
            <a:ext cx="56578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Then sings my soul, my Savior God to Thee;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How great Thou art, how great Thou art!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Then sings my soul, my Savior God to Thee;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How great Thou art, how great Thou art!</a:t>
            </a:r>
          </a:p>
        </p:txBody>
      </p:sp>
      <p:pic>
        <p:nvPicPr>
          <p:cNvPr id="18435" name="Picture 3" descr="E:\ThePapHy\Songs\FinaleFilesForPP\H\HowGreatThouArt-PftL00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p:cNvSpPr>
            <a:spLocks noGrp="1" noChangeArrowheads="1"/>
          </p:cNvSpPr>
          <p:nvPr>
            <p:ph type="title"/>
          </p:nvPr>
        </p:nvSpPr>
        <p:spPr>
          <a:xfrm>
            <a:off x="152400" y="152400"/>
            <a:ext cx="7772400" cy="381000"/>
          </a:xfrm>
        </p:spPr>
        <p:txBody>
          <a:bodyPr/>
          <a:lstStyle/>
          <a:p>
            <a:pPr algn="l"/>
            <a:r>
              <a:rPr lang="en-US" altLang="en-US" sz="2800" dirty="0">
                <a:solidFill>
                  <a:schemeClr val="tx1"/>
                </a:solidFill>
                <a:latin typeface="Arial" panose="020B0604020202020204" pitchFamily="34" charset="0"/>
              </a:rPr>
              <a:t>c – How Great Thou Art</a:t>
            </a:r>
          </a:p>
        </p:txBody>
      </p:sp>
      <p:sp>
        <p:nvSpPr>
          <p:cNvPr id="18437" name="Text Box 5"/>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3028645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ThePapHy\Songs\FinaleFilesForPP\H\HowGreatThouArt-PftL00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title"/>
          </p:nvPr>
        </p:nvSpPr>
        <p:spPr>
          <a:xfrm>
            <a:off x="152400" y="152400"/>
            <a:ext cx="7772400" cy="381000"/>
          </a:xfrm>
        </p:spPr>
        <p:txBody>
          <a:bodyPr/>
          <a:lstStyle/>
          <a:p>
            <a:pPr algn="l"/>
            <a:r>
              <a:rPr lang="en-US" altLang="en-US" sz="2800" dirty="0">
                <a:solidFill>
                  <a:schemeClr val="tx1"/>
                </a:solidFill>
                <a:latin typeface="Arial" panose="020B0604020202020204" pitchFamily="34" charset="0"/>
              </a:rPr>
              <a:t>c – How Great Thou Art</a:t>
            </a:r>
          </a:p>
        </p:txBody>
      </p:sp>
      <p:sp>
        <p:nvSpPr>
          <p:cNvPr id="19460" name="Text Box 4"/>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1402027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Christ’s Life</a:t>
            </a:r>
          </a:p>
        </p:txBody>
      </p:sp>
      <p:sp>
        <p:nvSpPr>
          <p:cNvPr id="3" name="Content Placeholder 2"/>
          <p:cNvSpPr>
            <a:spLocks noGrp="1"/>
          </p:cNvSpPr>
          <p:nvPr>
            <p:ph idx="1"/>
          </p:nvPr>
        </p:nvSpPr>
        <p:spPr/>
        <p:txBody>
          <a:bodyPr/>
          <a:lstStyle/>
          <a:p>
            <a:r>
              <a:rPr lang="en-US" sz="2400" dirty="0">
                <a:solidFill>
                  <a:schemeClr val="tx1"/>
                </a:solidFill>
              </a:rPr>
              <a:t>John 14:6 (NKJV)</a:t>
            </a:r>
          </a:p>
          <a:p>
            <a:r>
              <a:rPr lang="en-US" sz="2400" dirty="0">
                <a:solidFill>
                  <a:schemeClr val="tx1"/>
                </a:solidFill>
              </a:rPr>
              <a:t>6 Jesus said to him, “I am the way, the truth, and the life. No one comes to the Father except through Me.</a:t>
            </a:r>
          </a:p>
          <a:p>
            <a:endParaRPr lang="en-US" dirty="0"/>
          </a:p>
          <a:p>
            <a:endParaRPr lang="en-US" dirty="0"/>
          </a:p>
        </p:txBody>
      </p:sp>
    </p:spTree>
    <p:extLst>
      <p:ext uri="{BB962C8B-B14F-4D97-AF65-F5344CB8AC3E}">
        <p14:creationId xmlns:p14="http://schemas.microsoft.com/office/powerpoint/2010/main" val="11518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000"/>
                                        <p:tgtEl>
                                          <p:spTgt spid="3">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prstClr val="black">
                    <a:lumMod val="85000"/>
                    <a:lumOff val="15000"/>
                  </a:prstClr>
                </a:solidFill>
              </a:rPr>
              <a:t>Christ’s Life</a:t>
            </a:r>
            <a:endParaRPr lang="en-US" dirty="0"/>
          </a:p>
        </p:txBody>
      </p:sp>
      <p:sp>
        <p:nvSpPr>
          <p:cNvPr id="3" name="Content Placeholder 2"/>
          <p:cNvSpPr>
            <a:spLocks noGrp="1"/>
          </p:cNvSpPr>
          <p:nvPr>
            <p:ph idx="1"/>
          </p:nvPr>
        </p:nvSpPr>
        <p:spPr>
          <a:xfrm>
            <a:off x="1828800" y="1586205"/>
            <a:ext cx="7007289" cy="5010538"/>
          </a:xfrm>
        </p:spPr>
        <p:txBody>
          <a:bodyPr>
            <a:normAutofit/>
          </a:bodyPr>
          <a:lstStyle/>
          <a:p>
            <a:r>
              <a:rPr lang="en-US" sz="2400" dirty="0">
                <a:solidFill>
                  <a:schemeClr val="tx1"/>
                </a:solidFill>
              </a:rPr>
              <a:t>1 John 4:7-10 (NKJV)</a:t>
            </a:r>
          </a:p>
          <a:p>
            <a:r>
              <a:rPr lang="en-US" sz="2400" dirty="0">
                <a:solidFill>
                  <a:schemeClr val="tx1"/>
                </a:solidFill>
              </a:rPr>
              <a:t>7 Beloved, let us love one another, for love is of God; and everyone who loves is born of God and knows God. 8 He who does not love does not know God, for God is love. 9 In this the love of God was manifested toward us, that God has sent His only begotten Son into the world, that we might live through Him. 10 In this is love, not that we loved God, but that He loved us and sent His Son to be the propitiation for our sins. </a:t>
            </a:r>
          </a:p>
        </p:txBody>
      </p:sp>
    </p:spTree>
    <p:extLst>
      <p:ext uri="{BB962C8B-B14F-4D97-AF65-F5344CB8AC3E}">
        <p14:creationId xmlns:p14="http://schemas.microsoft.com/office/powerpoint/2010/main" val="275586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ltLang="en-US" dirty="0"/>
          </a:p>
        </p:txBody>
      </p:sp>
      <p:sp>
        <p:nvSpPr>
          <p:cNvPr id="3075" name="Content Placeholder 2"/>
          <p:cNvSpPr>
            <a:spLocks noGrp="1"/>
          </p:cNvSpPr>
          <p:nvPr>
            <p:ph idx="1"/>
          </p:nvPr>
        </p:nvSpPr>
        <p:spPr>
          <a:xfrm>
            <a:off x="685800" y="1981200"/>
            <a:ext cx="7772400" cy="4876800"/>
          </a:xfrm>
        </p:spPr>
        <p:txBody>
          <a:bodyPr/>
          <a:lstStyle/>
          <a:p>
            <a:pPr algn="ctr">
              <a:buFontTx/>
              <a:buNone/>
            </a:pPr>
            <a:r>
              <a:rPr lang="en-US" altLang="en-US" sz="4000" dirty="0">
                <a:solidFill>
                  <a:schemeClr val="bg1"/>
                </a:solidFill>
                <a:cs typeface="Times New Roman" panose="02020603050405020304" pitchFamily="18" charset="0"/>
              </a:rPr>
              <a:t>What Is Love</a:t>
            </a:r>
          </a:p>
          <a:p>
            <a:pPr algn="ctr">
              <a:buFontTx/>
              <a:buNone/>
            </a:pPr>
            <a:r>
              <a:rPr lang="en-US" altLang="en-US" sz="4000" dirty="0">
                <a:solidFill>
                  <a:schemeClr val="bg1"/>
                </a:solidFill>
                <a:cs typeface="Times New Roman" panose="02020603050405020304" pitchFamily="18" charset="0"/>
              </a:rPr>
              <a:t>Page 62 supp.</a:t>
            </a:r>
          </a:p>
          <a:p>
            <a:pPr algn="ctr">
              <a:buFontTx/>
              <a:buNone/>
            </a:pPr>
            <a:r>
              <a:rPr lang="en-US" altLang="en-US" sz="4000" dirty="0">
                <a:solidFill>
                  <a:schemeClr val="bg1"/>
                </a:solidFill>
                <a:cs typeface="Times New Roman" panose="02020603050405020304" pitchFamily="18" charset="0"/>
              </a:rPr>
              <a:t>Verses 1 &amp; 3</a:t>
            </a:r>
          </a:p>
          <a:p>
            <a:pPr algn="ctr">
              <a:buFontTx/>
              <a:buNone/>
            </a:pPr>
            <a:endParaRPr lang="en-US" altLang="en-US" sz="4000" dirty="0">
              <a:solidFill>
                <a:schemeClr val="bg1"/>
              </a:solidFill>
              <a:cs typeface="Times New Roman" panose="02020603050405020304" pitchFamily="18" charset="0"/>
            </a:endParaRPr>
          </a:p>
          <a:p>
            <a:pPr algn="ctr">
              <a:buFontTx/>
              <a:buNone/>
            </a:pPr>
            <a:r>
              <a:rPr lang="en-US" altLang="en-US" sz="4000" dirty="0">
                <a:solidFill>
                  <a:schemeClr val="bg1"/>
                </a:solidFill>
                <a:cs typeface="Times New Roman" panose="02020603050405020304" pitchFamily="18" charset="0"/>
              </a:rPr>
              <a:t>Will Lovell</a:t>
            </a:r>
          </a:p>
          <a:p>
            <a:pPr algn="ctr">
              <a:buFontTx/>
              <a:buNone/>
            </a:pPr>
            <a:endParaRPr lang="en-US" altLang="en-US" sz="4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84566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062 - What Is Love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69553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062 - What Is Love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85043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062 - What Is Love - 1.3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71205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062 - What Is Love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extLst>
      <p:ext uri="{BB962C8B-B14F-4D97-AF65-F5344CB8AC3E}">
        <p14:creationId xmlns:p14="http://schemas.microsoft.com/office/powerpoint/2010/main" val="575025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E:\ThePapHy\Songs\PPTiffFiles\M\Majesty-PftL00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5"/>
          <p:cNvSpPr>
            <a:spLocks noGrp="1" noChangeArrowheads="1"/>
          </p:cNvSpPr>
          <p:nvPr>
            <p:ph type="title"/>
          </p:nvPr>
        </p:nvSpPr>
        <p:spPr>
          <a:xfrm>
            <a:off x="152400" y="152400"/>
            <a:ext cx="7772400" cy="381000"/>
          </a:xfrm>
        </p:spPr>
        <p:txBody>
          <a:bodyPr/>
          <a:lstStyle/>
          <a:p>
            <a:pPr algn="l"/>
            <a:r>
              <a:rPr lang="en-US" altLang="en-US" sz="2800" dirty="0">
                <a:solidFill>
                  <a:schemeClr val="tx1"/>
                </a:solidFill>
                <a:latin typeface="Arial" panose="020B0604020202020204" pitchFamily="34" charset="0"/>
              </a:rPr>
              <a:t>1 - Majesty</a:t>
            </a:r>
          </a:p>
        </p:txBody>
      </p:sp>
      <p:sp>
        <p:nvSpPr>
          <p:cNvPr id="5124" name="Text Box 6"/>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131938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062 - What Is Love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63505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062 - What Is Love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75426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062 - What Is Love - 3.3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87414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062 - What Is Love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extLst>
      <p:ext uri="{BB962C8B-B14F-4D97-AF65-F5344CB8AC3E}">
        <p14:creationId xmlns:p14="http://schemas.microsoft.com/office/powerpoint/2010/main" val="1603977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ltLang="en-US" dirty="0"/>
          </a:p>
        </p:txBody>
      </p:sp>
      <p:sp>
        <p:nvSpPr>
          <p:cNvPr id="3075" name="Content Placeholder 2"/>
          <p:cNvSpPr>
            <a:spLocks noGrp="1"/>
          </p:cNvSpPr>
          <p:nvPr>
            <p:ph idx="1"/>
          </p:nvPr>
        </p:nvSpPr>
        <p:spPr/>
        <p:txBody>
          <a:bodyPr/>
          <a:lstStyle/>
          <a:p>
            <a:pPr algn="ctr">
              <a:buFontTx/>
              <a:buNone/>
            </a:pPr>
            <a:r>
              <a:rPr lang="en-US" altLang="en-US" sz="4000" dirty="0">
                <a:solidFill>
                  <a:schemeClr val="bg1"/>
                </a:solidFill>
              </a:rPr>
              <a:t>A Beautiful Prayer</a:t>
            </a:r>
          </a:p>
          <a:p>
            <a:pPr algn="ctr">
              <a:buFontTx/>
              <a:buNone/>
            </a:pPr>
            <a:r>
              <a:rPr lang="en-US" altLang="en-US" sz="4000" dirty="0">
                <a:solidFill>
                  <a:schemeClr val="bg1"/>
                </a:solidFill>
              </a:rPr>
              <a:t>Page 2</a:t>
            </a:r>
          </a:p>
          <a:p>
            <a:pPr algn="ctr">
              <a:buFontTx/>
              <a:buNone/>
            </a:pPr>
            <a:r>
              <a:rPr lang="en-US" altLang="en-US" sz="4000" dirty="0">
                <a:solidFill>
                  <a:schemeClr val="bg1"/>
                </a:solidFill>
              </a:rPr>
              <a:t>All 3 verses</a:t>
            </a:r>
          </a:p>
          <a:p>
            <a:pPr algn="ctr">
              <a:buFontTx/>
              <a:buNone/>
            </a:pPr>
            <a:endParaRPr lang="en-US" altLang="en-US" sz="4000" dirty="0">
              <a:solidFill>
                <a:schemeClr val="bg1"/>
              </a:solidFill>
            </a:endParaRPr>
          </a:p>
          <a:p>
            <a:pPr algn="ctr">
              <a:buFontTx/>
              <a:buNone/>
            </a:pPr>
            <a:r>
              <a:rPr lang="en-US" altLang="en-US" sz="4000" dirty="0">
                <a:solidFill>
                  <a:schemeClr val="bg1"/>
                </a:solidFill>
              </a:rPr>
              <a:t>Stuart Wilson</a:t>
            </a:r>
          </a:p>
        </p:txBody>
      </p:sp>
    </p:spTree>
    <p:extLst>
      <p:ext uri="{BB962C8B-B14F-4D97-AF65-F5344CB8AC3E}">
        <p14:creationId xmlns:p14="http://schemas.microsoft.com/office/powerpoint/2010/main" val="1744651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9"/>
          <p:cNvSpPr txBox="1">
            <a:spLocks noChangeArrowheads="1"/>
          </p:cNvSpPr>
          <p:nvPr/>
        </p:nvSpPr>
        <p:spPr bwMode="auto">
          <a:xfrm>
            <a:off x="974725" y="1489075"/>
            <a:ext cx="611981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In the Bible we read of a beautiful prayer,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prayer sent to heaven above;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It was prayed by a heart that was laden with care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And filled with such wonderful love.</a:t>
            </a:r>
          </a:p>
        </p:txBody>
      </p:sp>
      <p:pic>
        <p:nvPicPr>
          <p:cNvPr id="4099" name="Picture 20" descr="E:\ThePapHy\Songs\FinaleFilesForPP\A\ABeautifulPrayer00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3"/>
          <p:cNvSpPr txBox="1">
            <a:spLocks noChangeArrowheads="1"/>
          </p:cNvSpPr>
          <p:nvPr/>
        </p:nvSpPr>
        <p:spPr bwMode="auto">
          <a:xfrm>
            <a:off x="76200" y="6224588"/>
            <a:ext cx="2855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Words &amp; Music: Luther G. Presley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Copyright © 1937 by Stamps-Baxter Music</a:t>
            </a:r>
          </a:p>
        </p:txBody>
      </p:sp>
      <p:sp>
        <p:nvSpPr>
          <p:cNvPr id="4101" name="Text Box 4"/>
          <p:cNvSpPr txBox="1">
            <a:spLocks noChangeArrowheads="1"/>
          </p:cNvSpPr>
          <p:nvPr/>
        </p:nvSpPr>
        <p:spPr bwMode="auto">
          <a:xfrm>
            <a:off x="6594475" y="6553200"/>
            <a:ext cx="250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2007 The Paperless Hymnal®</a:t>
            </a:r>
          </a:p>
        </p:txBody>
      </p:sp>
      <p:sp>
        <p:nvSpPr>
          <p:cNvPr id="4102" name="Rectangle 16"/>
          <p:cNvSpPr>
            <a:spLocks noGrp="1" noChangeArrowheads="1"/>
          </p:cNvSpPr>
          <p:nvPr>
            <p:ph type="title" idx="4294967295"/>
          </p:nvPr>
        </p:nvSpPr>
        <p:spPr>
          <a:xfrm>
            <a:off x="76200" y="76200"/>
            <a:ext cx="7010400" cy="457200"/>
          </a:xfrm>
        </p:spPr>
        <p:txBody>
          <a:bodyPr/>
          <a:lstStyle/>
          <a:p>
            <a:pPr algn="l"/>
            <a:r>
              <a:rPr lang="en-US" altLang="en-US" sz="2800" dirty="0">
                <a:solidFill>
                  <a:schemeClr val="tx1"/>
                </a:solidFill>
                <a:latin typeface="Arial" panose="020B0604020202020204" pitchFamily="34" charset="0"/>
              </a:rPr>
              <a:t>1 - A Beautiful Prayer</a:t>
            </a:r>
            <a:endParaRPr lang="en-US" altLang="en-US" dirty="0"/>
          </a:p>
        </p:txBody>
      </p:sp>
    </p:spTree>
    <p:extLst>
      <p:ext uri="{BB962C8B-B14F-4D97-AF65-F5344CB8AC3E}">
        <p14:creationId xmlns:p14="http://schemas.microsoft.com/office/powerpoint/2010/main" val="3600266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E:\ThePapHy\Songs\FinaleFilesForPP\A\ABeautifulPrayer00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6594475" y="6553200"/>
            <a:ext cx="250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2007 The Paperless Hymnal®</a:t>
            </a:r>
          </a:p>
        </p:txBody>
      </p:sp>
      <p:sp>
        <p:nvSpPr>
          <p:cNvPr id="5124" name="Rectangle 4"/>
          <p:cNvSpPr>
            <a:spLocks noGrp="1" noChangeArrowheads="1"/>
          </p:cNvSpPr>
          <p:nvPr>
            <p:ph type="title" idx="4294967295"/>
          </p:nvPr>
        </p:nvSpPr>
        <p:spPr>
          <a:xfrm>
            <a:off x="76200" y="76200"/>
            <a:ext cx="7010400" cy="457200"/>
          </a:xfrm>
        </p:spPr>
        <p:txBody>
          <a:bodyPr/>
          <a:lstStyle/>
          <a:p>
            <a:pPr algn="l"/>
            <a:r>
              <a:rPr lang="en-US" altLang="en-US" sz="2800" dirty="0">
                <a:solidFill>
                  <a:schemeClr val="tx1"/>
                </a:solidFill>
                <a:latin typeface="Arial" panose="020B0604020202020204" pitchFamily="34" charset="0"/>
              </a:rPr>
              <a:t>1 - A Beautiful Prayer</a:t>
            </a:r>
            <a:endParaRPr lang="en-US" altLang="en-US" dirty="0"/>
          </a:p>
        </p:txBody>
      </p:sp>
    </p:spTree>
    <p:extLst>
      <p:ext uri="{BB962C8B-B14F-4D97-AF65-F5344CB8AC3E}">
        <p14:creationId xmlns:p14="http://schemas.microsoft.com/office/powerpoint/2010/main" val="1975405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669925" y="1565275"/>
            <a:ext cx="5761038"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When the Savior was praying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In the garden of Gethsemane,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He said, "loving Father,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If you will let this cup pass from 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 know He was thinking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Of the anguish death would bring to His own,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How was deep was His sorrow</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When Jesus was praying alone.</a:t>
            </a:r>
          </a:p>
        </p:txBody>
      </p:sp>
      <p:pic>
        <p:nvPicPr>
          <p:cNvPr id="6147" name="Picture 5" descr="E:\ThePapHy\Songs\FinaleFilesForPP\A\ABeautifulPrayer00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2"/>
          <p:cNvSpPr txBox="1">
            <a:spLocks noChangeArrowheads="1"/>
          </p:cNvSpPr>
          <p:nvPr/>
        </p:nvSpPr>
        <p:spPr bwMode="auto">
          <a:xfrm>
            <a:off x="6594475" y="6553200"/>
            <a:ext cx="250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2007 The Paperless Hymnal®</a:t>
            </a:r>
          </a:p>
        </p:txBody>
      </p:sp>
      <p:sp>
        <p:nvSpPr>
          <p:cNvPr id="6149" name="Rectangle 3"/>
          <p:cNvSpPr>
            <a:spLocks noGrp="1" noChangeArrowheads="1"/>
          </p:cNvSpPr>
          <p:nvPr>
            <p:ph type="title" idx="4294967295"/>
          </p:nvPr>
        </p:nvSpPr>
        <p:spPr>
          <a:xfrm>
            <a:off x="76200" y="76200"/>
            <a:ext cx="7010400" cy="457200"/>
          </a:xfrm>
        </p:spPr>
        <p:txBody>
          <a:bodyPr/>
          <a:lstStyle/>
          <a:p>
            <a:pPr algn="l"/>
            <a:r>
              <a:rPr lang="en-US" altLang="en-US" sz="2800" dirty="0">
                <a:solidFill>
                  <a:schemeClr val="tx1"/>
                </a:solidFill>
                <a:latin typeface="Arial" panose="020B0604020202020204" pitchFamily="34" charset="0"/>
              </a:rPr>
              <a:t>c - A Beautiful Prayer</a:t>
            </a:r>
            <a:endParaRPr lang="en-US" altLang="en-US" dirty="0"/>
          </a:p>
        </p:txBody>
      </p:sp>
    </p:spTree>
    <p:extLst>
      <p:ext uri="{BB962C8B-B14F-4D97-AF65-F5344CB8AC3E}">
        <p14:creationId xmlns:p14="http://schemas.microsoft.com/office/powerpoint/2010/main" val="1968792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E:\ThePapHy\Songs\FinaleFilesForPP\A\ABeautifulPrayer00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2"/>
          <p:cNvSpPr txBox="1">
            <a:spLocks noChangeArrowheads="1"/>
          </p:cNvSpPr>
          <p:nvPr/>
        </p:nvSpPr>
        <p:spPr bwMode="auto">
          <a:xfrm>
            <a:off x="6594475" y="6553200"/>
            <a:ext cx="250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2007 The Paperless Hymnal®</a:t>
            </a:r>
          </a:p>
        </p:txBody>
      </p:sp>
      <p:sp>
        <p:nvSpPr>
          <p:cNvPr id="7172" name="Rectangle 3"/>
          <p:cNvSpPr>
            <a:spLocks noGrp="1" noChangeArrowheads="1"/>
          </p:cNvSpPr>
          <p:nvPr>
            <p:ph type="title" idx="4294967295"/>
          </p:nvPr>
        </p:nvSpPr>
        <p:spPr>
          <a:xfrm>
            <a:off x="76200" y="76200"/>
            <a:ext cx="7010400" cy="457200"/>
          </a:xfrm>
        </p:spPr>
        <p:txBody>
          <a:bodyPr/>
          <a:lstStyle/>
          <a:p>
            <a:pPr algn="l"/>
            <a:r>
              <a:rPr lang="en-US" altLang="en-US" sz="2800" dirty="0">
                <a:solidFill>
                  <a:schemeClr val="tx1"/>
                </a:solidFill>
                <a:latin typeface="Arial" panose="020B0604020202020204" pitchFamily="34" charset="0"/>
              </a:rPr>
              <a:t>c - A Beautiful Prayer</a:t>
            </a:r>
            <a:endParaRPr lang="en-US" altLang="en-US" dirty="0"/>
          </a:p>
        </p:txBody>
      </p:sp>
    </p:spTree>
    <p:extLst>
      <p:ext uri="{BB962C8B-B14F-4D97-AF65-F5344CB8AC3E}">
        <p14:creationId xmlns:p14="http://schemas.microsoft.com/office/powerpoint/2010/main" val="1843538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E:\ThePapHy\Songs\FinaleFilesForPP\A\ABeautifulPrayer005.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2"/>
          <p:cNvSpPr txBox="1">
            <a:spLocks noChangeArrowheads="1"/>
          </p:cNvSpPr>
          <p:nvPr/>
        </p:nvSpPr>
        <p:spPr bwMode="auto">
          <a:xfrm>
            <a:off x="6594475" y="6553200"/>
            <a:ext cx="250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2007 The Paperless Hymnal®</a:t>
            </a:r>
          </a:p>
        </p:txBody>
      </p:sp>
      <p:sp>
        <p:nvSpPr>
          <p:cNvPr id="8196" name="Rectangle 3"/>
          <p:cNvSpPr>
            <a:spLocks noGrp="1" noChangeArrowheads="1"/>
          </p:cNvSpPr>
          <p:nvPr>
            <p:ph type="title" idx="4294967295"/>
          </p:nvPr>
        </p:nvSpPr>
        <p:spPr>
          <a:xfrm>
            <a:off x="76200" y="76200"/>
            <a:ext cx="7010400" cy="457200"/>
          </a:xfrm>
        </p:spPr>
        <p:txBody>
          <a:bodyPr/>
          <a:lstStyle/>
          <a:p>
            <a:pPr algn="l"/>
            <a:r>
              <a:rPr lang="en-US" altLang="en-US" sz="2800" dirty="0">
                <a:solidFill>
                  <a:schemeClr val="tx1"/>
                </a:solidFill>
                <a:latin typeface="Arial" panose="020B0604020202020204" pitchFamily="34" charset="0"/>
              </a:rPr>
              <a:t>c - A Beautiful Prayer</a:t>
            </a:r>
            <a:endParaRPr lang="en-US" altLang="en-US" dirty="0"/>
          </a:p>
        </p:txBody>
      </p:sp>
    </p:spTree>
    <p:extLst>
      <p:ext uri="{BB962C8B-B14F-4D97-AF65-F5344CB8AC3E}">
        <p14:creationId xmlns:p14="http://schemas.microsoft.com/office/powerpoint/2010/main" val="74521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E:\ThePapHy\Songs\FinaleFilesForPP\M\Majesty-PftL00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Grp="1" noChangeArrowheads="1"/>
          </p:cNvSpPr>
          <p:nvPr>
            <p:ph type="title"/>
          </p:nvPr>
        </p:nvSpPr>
        <p:spPr>
          <a:xfrm>
            <a:off x="152400" y="152400"/>
            <a:ext cx="7772400" cy="381000"/>
          </a:xfrm>
        </p:spPr>
        <p:txBody>
          <a:bodyPr/>
          <a:lstStyle/>
          <a:p>
            <a:pPr algn="l"/>
            <a:r>
              <a:rPr lang="en-US" altLang="en-US" sz="2800" dirty="0">
                <a:solidFill>
                  <a:schemeClr val="tx1"/>
                </a:solidFill>
                <a:latin typeface="Arial" panose="020B0604020202020204" pitchFamily="34" charset="0"/>
              </a:rPr>
              <a:t>c - Majesty</a:t>
            </a:r>
          </a:p>
        </p:txBody>
      </p:sp>
      <p:sp>
        <p:nvSpPr>
          <p:cNvPr id="6148" name="Text Box 6"/>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203043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E:\ThePapHy\Songs\FinaleFilesForPP\A\ABeautifulPrayer006.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2"/>
          <p:cNvSpPr txBox="1">
            <a:spLocks noChangeArrowheads="1"/>
          </p:cNvSpPr>
          <p:nvPr/>
        </p:nvSpPr>
        <p:spPr bwMode="auto">
          <a:xfrm>
            <a:off x="6594475" y="6553200"/>
            <a:ext cx="250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2007 The Paperless Hymnal®</a:t>
            </a:r>
          </a:p>
        </p:txBody>
      </p:sp>
      <p:sp>
        <p:nvSpPr>
          <p:cNvPr id="9220" name="Rectangle 3"/>
          <p:cNvSpPr>
            <a:spLocks noGrp="1" noChangeArrowheads="1"/>
          </p:cNvSpPr>
          <p:nvPr>
            <p:ph type="title" idx="4294967295"/>
          </p:nvPr>
        </p:nvSpPr>
        <p:spPr>
          <a:xfrm>
            <a:off x="76200" y="76200"/>
            <a:ext cx="7010400" cy="457200"/>
          </a:xfrm>
        </p:spPr>
        <p:txBody>
          <a:bodyPr/>
          <a:lstStyle/>
          <a:p>
            <a:pPr algn="l"/>
            <a:r>
              <a:rPr lang="en-US" altLang="en-US" sz="2800" dirty="0">
                <a:solidFill>
                  <a:schemeClr val="tx1"/>
                </a:solidFill>
                <a:latin typeface="Arial" panose="020B0604020202020204" pitchFamily="34" charset="0"/>
              </a:rPr>
              <a:t>c - A Beautiful Prayer</a:t>
            </a:r>
            <a:endParaRPr lang="en-US" altLang="en-US" dirty="0"/>
          </a:p>
        </p:txBody>
      </p:sp>
    </p:spTree>
    <p:extLst>
      <p:ext uri="{BB962C8B-B14F-4D97-AF65-F5344CB8AC3E}">
        <p14:creationId xmlns:p14="http://schemas.microsoft.com/office/powerpoint/2010/main" val="245798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822325" y="1870075"/>
            <a:ext cx="6426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You can catch the sad tone of His voice as He said,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"Thy will not my own must be done;"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As a lamb to the slaughter He soon must be led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To die as the Crucified One.</a:t>
            </a:r>
          </a:p>
        </p:txBody>
      </p:sp>
      <p:pic>
        <p:nvPicPr>
          <p:cNvPr id="10243" name="Picture 6" descr="E:\ThePapHy\Songs\FinaleFilesForPP\A\ABeautifulPrayer007.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2"/>
          <p:cNvSpPr txBox="1">
            <a:spLocks noChangeArrowheads="1"/>
          </p:cNvSpPr>
          <p:nvPr/>
        </p:nvSpPr>
        <p:spPr bwMode="auto">
          <a:xfrm>
            <a:off x="76200" y="6224588"/>
            <a:ext cx="2855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Words &amp; Music: Luther G. Presley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Copyright © 1937 by Stamps-Baxter Music</a:t>
            </a:r>
          </a:p>
        </p:txBody>
      </p:sp>
      <p:sp>
        <p:nvSpPr>
          <p:cNvPr id="10245" name="Text Box 3"/>
          <p:cNvSpPr txBox="1">
            <a:spLocks noChangeArrowheads="1"/>
          </p:cNvSpPr>
          <p:nvPr/>
        </p:nvSpPr>
        <p:spPr bwMode="auto">
          <a:xfrm>
            <a:off x="6594475" y="6553200"/>
            <a:ext cx="250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2007 The Paperless Hymnal®</a:t>
            </a:r>
          </a:p>
        </p:txBody>
      </p:sp>
      <p:sp>
        <p:nvSpPr>
          <p:cNvPr id="10246" name="Rectangle 4"/>
          <p:cNvSpPr>
            <a:spLocks noGrp="1" noChangeArrowheads="1"/>
          </p:cNvSpPr>
          <p:nvPr>
            <p:ph type="title" idx="4294967295"/>
          </p:nvPr>
        </p:nvSpPr>
        <p:spPr>
          <a:xfrm>
            <a:off x="76200" y="76200"/>
            <a:ext cx="7010400" cy="457200"/>
          </a:xfrm>
        </p:spPr>
        <p:txBody>
          <a:bodyPr/>
          <a:lstStyle/>
          <a:p>
            <a:pPr algn="l"/>
            <a:r>
              <a:rPr lang="en-US" altLang="en-US" sz="2800" dirty="0">
                <a:solidFill>
                  <a:schemeClr val="tx1"/>
                </a:solidFill>
                <a:latin typeface="Arial" panose="020B0604020202020204" pitchFamily="34" charset="0"/>
              </a:rPr>
              <a:t>2 - A Beautiful Prayer</a:t>
            </a:r>
            <a:endParaRPr lang="en-US" altLang="en-US" dirty="0"/>
          </a:p>
        </p:txBody>
      </p:sp>
    </p:spTree>
    <p:extLst>
      <p:ext uri="{BB962C8B-B14F-4D97-AF65-F5344CB8AC3E}">
        <p14:creationId xmlns:p14="http://schemas.microsoft.com/office/powerpoint/2010/main" val="693310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E:\ThePapHy\Songs\FinaleFilesForPP\A\ABeautifulPrayer008.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2"/>
          <p:cNvSpPr txBox="1">
            <a:spLocks noChangeArrowheads="1"/>
          </p:cNvSpPr>
          <p:nvPr/>
        </p:nvSpPr>
        <p:spPr bwMode="auto">
          <a:xfrm>
            <a:off x="6594475" y="6553200"/>
            <a:ext cx="250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2007 The Paperless Hymnal®</a:t>
            </a:r>
          </a:p>
        </p:txBody>
      </p:sp>
      <p:sp>
        <p:nvSpPr>
          <p:cNvPr id="11268" name="Rectangle 3"/>
          <p:cNvSpPr>
            <a:spLocks noGrp="1" noChangeArrowheads="1"/>
          </p:cNvSpPr>
          <p:nvPr>
            <p:ph type="title" idx="4294967295"/>
          </p:nvPr>
        </p:nvSpPr>
        <p:spPr>
          <a:xfrm>
            <a:off x="76200" y="76200"/>
            <a:ext cx="7010400" cy="457200"/>
          </a:xfrm>
        </p:spPr>
        <p:txBody>
          <a:bodyPr/>
          <a:lstStyle/>
          <a:p>
            <a:pPr algn="l"/>
            <a:r>
              <a:rPr lang="en-US" altLang="en-US" sz="2800" dirty="0">
                <a:solidFill>
                  <a:schemeClr val="tx1"/>
                </a:solidFill>
                <a:latin typeface="Arial" panose="020B0604020202020204" pitchFamily="34" charset="0"/>
              </a:rPr>
              <a:t>2 - A Beautiful Prayer</a:t>
            </a:r>
            <a:endParaRPr lang="en-US" altLang="en-US" dirty="0"/>
          </a:p>
        </p:txBody>
      </p:sp>
    </p:spTree>
    <p:extLst>
      <p:ext uri="{BB962C8B-B14F-4D97-AF65-F5344CB8AC3E}">
        <p14:creationId xmlns:p14="http://schemas.microsoft.com/office/powerpoint/2010/main" val="23047798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69925" y="1565275"/>
            <a:ext cx="5761038"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When the Savior was praying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In the garden of Gethsemane,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He said, "loving Father,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If you will let this cup pass from 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 know He was thinking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Of the anguish death would bring to His own,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How was deep was His sorrow</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When Jesus was praying alone.</a:t>
            </a:r>
          </a:p>
        </p:txBody>
      </p:sp>
      <p:pic>
        <p:nvPicPr>
          <p:cNvPr id="12291" name="Picture 3" descr="E:\ThePapHy\Songs\FinaleFilesForPP\A\ABeautifulPrayer00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4"/>
          <p:cNvSpPr txBox="1">
            <a:spLocks noChangeArrowheads="1"/>
          </p:cNvSpPr>
          <p:nvPr/>
        </p:nvSpPr>
        <p:spPr bwMode="auto">
          <a:xfrm>
            <a:off x="6594475" y="6553200"/>
            <a:ext cx="250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2007 The Paperless Hymnal®</a:t>
            </a:r>
          </a:p>
        </p:txBody>
      </p:sp>
      <p:sp>
        <p:nvSpPr>
          <p:cNvPr id="12293" name="Rectangle 5"/>
          <p:cNvSpPr>
            <a:spLocks noGrp="1" noChangeArrowheads="1"/>
          </p:cNvSpPr>
          <p:nvPr>
            <p:ph type="title" idx="4294967295"/>
          </p:nvPr>
        </p:nvSpPr>
        <p:spPr>
          <a:xfrm>
            <a:off x="76200" y="76200"/>
            <a:ext cx="7010400" cy="457200"/>
          </a:xfrm>
        </p:spPr>
        <p:txBody>
          <a:bodyPr/>
          <a:lstStyle/>
          <a:p>
            <a:pPr algn="l"/>
            <a:r>
              <a:rPr lang="en-US" altLang="en-US" sz="2800" dirty="0">
                <a:solidFill>
                  <a:schemeClr val="tx1"/>
                </a:solidFill>
                <a:latin typeface="Arial" panose="020B0604020202020204" pitchFamily="34" charset="0"/>
              </a:rPr>
              <a:t>c - A Beautiful Prayer</a:t>
            </a:r>
            <a:endParaRPr lang="en-US" altLang="en-US" dirty="0"/>
          </a:p>
        </p:txBody>
      </p:sp>
    </p:spTree>
    <p:extLst>
      <p:ext uri="{BB962C8B-B14F-4D97-AF65-F5344CB8AC3E}">
        <p14:creationId xmlns:p14="http://schemas.microsoft.com/office/powerpoint/2010/main" val="42095572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ThePapHy\Songs\FinaleFilesForPP\A\ABeautifulPrayer00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6594475" y="6553200"/>
            <a:ext cx="250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2007 The Paperless Hymnal®</a:t>
            </a:r>
          </a:p>
        </p:txBody>
      </p:sp>
      <p:sp>
        <p:nvSpPr>
          <p:cNvPr id="13316" name="Rectangle 4"/>
          <p:cNvSpPr>
            <a:spLocks noGrp="1" noChangeArrowheads="1"/>
          </p:cNvSpPr>
          <p:nvPr>
            <p:ph type="title" idx="4294967295"/>
          </p:nvPr>
        </p:nvSpPr>
        <p:spPr>
          <a:xfrm>
            <a:off x="76200" y="76200"/>
            <a:ext cx="7010400" cy="457200"/>
          </a:xfrm>
        </p:spPr>
        <p:txBody>
          <a:bodyPr/>
          <a:lstStyle/>
          <a:p>
            <a:pPr algn="l"/>
            <a:r>
              <a:rPr lang="en-US" altLang="en-US" sz="2800" dirty="0">
                <a:solidFill>
                  <a:schemeClr val="tx1"/>
                </a:solidFill>
                <a:latin typeface="Arial" panose="020B0604020202020204" pitchFamily="34" charset="0"/>
              </a:rPr>
              <a:t>c - A Beautiful Prayer</a:t>
            </a:r>
            <a:endParaRPr lang="en-US" altLang="en-US" dirty="0"/>
          </a:p>
        </p:txBody>
      </p:sp>
    </p:spTree>
    <p:extLst>
      <p:ext uri="{BB962C8B-B14F-4D97-AF65-F5344CB8AC3E}">
        <p14:creationId xmlns:p14="http://schemas.microsoft.com/office/powerpoint/2010/main" val="2502828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ThePapHy\Songs\FinaleFilesForPP\A\ABeautifulPrayer005.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6594475" y="6553200"/>
            <a:ext cx="250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2007 The Paperless Hymnal®</a:t>
            </a:r>
          </a:p>
        </p:txBody>
      </p:sp>
      <p:sp>
        <p:nvSpPr>
          <p:cNvPr id="14340" name="Rectangle 4"/>
          <p:cNvSpPr>
            <a:spLocks noGrp="1" noChangeArrowheads="1"/>
          </p:cNvSpPr>
          <p:nvPr>
            <p:ph type="title" idx="4294967295"/>
          </p:nvPr>
        </p:nvSpPr>
        <p:spPr>
          <a:xfrm>
            <a:off x="76200" y="76200"/>
            <a:ext cx="7010400" cy="457200"/>
          </a:xfrm>
        </p:spPr>
        <p:txBody>
          <a:bodyPr/>
          <a:lstStyle/>
          <a:p>
            <a:pPr algn="l"/>
            <a:r>
              <a:rPr lang="en-US" altLang="en-US" sz="2800" dirty="0">
                <a:solidFill>
                  <a:schemeClr val="tx1"/>
                </a:solidFill>
                <a:latin typeface="Arial" panose="020B0604020202020204" pitchFamily="34" charset="0"/>
              </a:rPr>
              <a:t>c - A Beautiful Prayer</a:t>
            </a:r>
            <a:endParaRPr lang="en-US" altLang="en-US" dirty="0"/>
          </a:p>
        </p:txBody>
      </p:sp>
    </p:spTree>
    <p:extLst>
      <p:ext uri="{BB962C8B-B14F-4D97-AF65-F5344CB8AC3E}">
        <p14:creationId xmlns:p14="http://schemas.microsoft.com/office/powerpoint/2010/main" val="41289432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ThePapHy\Songs\FinaleFilesForPP\A\ABeautifulPrayer006.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6594475" y="6553200"/>
            <a:ext cx="250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2007 The Paperless Hymnal®</a:t>
            </a:r>
          </a:p>
        </p:txBody>
      </p:sp>
      <p:sp>
        <p:nvSpPr>
          <p:cNvPr id="15364" name="Rectangle 4"/>
          <p:cNvSpPr>
            <a:spLocks noGrp="1" noChangeArrowheads="1"/>
          </p:cNvSpPr>
          <p:nvPr>
            <p:ph type="title" idx="4294967295"/>
          </p:nvPr>
        </p:nvSpPr>
        <p:spPr>
          <a:xfrm>
            <a:off x="76200" y="76200"/>
            <a:ext cx="7010400" cy="457200"/>
          </a:xfrm>
        </p:spPr>
        <p:txBody>
          <a:bodyPr/>
          <a:lstStyle/>
          <a:p>
            <a:pPr algn="l"/>
            <a:r>
              <a:rPr lang="en-US" altLang="en-US" sz="2800" dirty="0">
                <a:solidFill>
                  <a:schemeClr val="tx1"/>
                </a:solidFill>
                <a:latin typeface="Arial" panose="020B0604020202020204" pitchFamily="34" charset="0"/>
              </a:rPr>
              <a:t>c - A Beautiful Prayer</a:t>
            </a:r>
            <a:endParaRPr lang="en-US" altLang="en-US" dirty="0"/>
          </a:p>
        </p:txBody>
      </p:sp>
    </p:spTree>
    <p:extLst>
      <p:ext uri="{BB962C8B-B14F-4D97-AF65-F5344CB8AC3E}">
        <p14:creationId xmlns:p14="http://schemas.microsoft.com/office/powerpoint/2010/main" val="15937502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593725" y="1717675"/>
            <a:ext cx="6350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As He prayed there alone in such deep agony,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It was a most beautiful prayer;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Just to think His great heart was all broken for 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That He my great sorrow must share.</a:t>
            </a:r>
          </a:p>
        </p:txBody>
      </p:sp>
      <p:pic>
        <p:nvPicPr>
          <p:cNvPr id="16387" name="Picture 6" descr="E:\ThePapHy\Songs\FinaleFilesForPP\A\ABeautifulPrayer009.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2"/>
          <p:cNvSpPr txBox="1">
            <a:spLocks noChangeArrowheads="1"/>
          </p:cNvSpPr>
          <p:nvPr/>
        </p:nvSpPr>
        <p:spPr bwMode="auto">
          <a:xfrm>
            <a:off x="76200" y="6224588"/>
            <a:ext cx="2855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Words &amp; Music: Luther G. Presley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Copyright © 1937 by Stamps-Baxter Music</a:t>
            </a:r>
          </a:p>
        </p:txBody>
      </p:sp>
      <p:sp>
        <p:nvSpPr>
          <p:cNvPr id="16389" name="Text Box 3"/>
          <p:cNvSpPr txBox="1">
            <a:spLocks noChangeArrowheads="1"/>
          </p:cNvSpPr>
          <p:nvPr/>
        </p:nvSpPr>
        <p:spPr bwMode="auto">
          <a:xfrm>
            <a:off x="6594475" y="6553200"/>
            <a:ext cx="250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2007 The Paperless Hymnal®</a:t>
            </a:r>
          </a:p>
        </p:txBody>
      </p:sp>
      <p:sp>
        <p:nvSpPr>
          <p:cNvPr id="16390" name="Rectangle 4"/>
          <p:cNvSpPr>
            <a:spLocks noGrp="1" noChangeArrowheads="1"/>
          </p:cNvSpPr>
          <p:nvPr>
            <p:ph type="title" idx="4294967295"/>
          </p:nvPr>
        </p:nvSpPr>
        <p:spPr>
          <a:xfrm>
            <a:off x="76200" y="76200"/>
            <a:ext cx="7010400" cy="457200"/>
          </a:xfrm>
        </p:spPr>
        <p:txBody>
          <a:bodyPr/>
          <a:lstStyle/>
          <a:p>
            <a:pPr algn="l"/>
            <a:r>
              <a:rPr lang="en-US" altLang="en-US" sz="2800" dirty="0">
                <a:solidFill>
                  <a:schemeClr val="tx1"/>
                </a:solidFill>
                <a:latin typeface="Arial" panose="020B0604020202020204" pitchFamily="34" charset="0"/>
              </a:rPr>
              <a:t>3 - A Beautiful Prayer</a:t>
            </a:r>
            <a:endParaRPr lang="en-US" altLang="en-US" dirty="0"/>
          </a:p>
        </p:txBody>
      </p:sp>
    </p:spTree>
    <p:extLst>
      <p:ext uri="{BB962C8B-B14F-4D97-AF65-F5344CB8AC3E}">
        <p14:creationId xmlns:p14="http://schemas.microsoft.com/office/powerpoint/2010/main" val="42301583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E:\ThePapHy\Songs\FinaleFilesForPP\A\ABeautifulPrayer01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2"/>
          <p:cNvSpPr txBox="1">
            <a:spLocks noChangeArrowheads="1"/>
          </p:cNvSpPr>
          <p:nvPr/>
        </p:nvSpPr>
        <p:spPr bwMode="auto">
          <a:xfrm>
            <a:off x="6594475" y="6553200"/>
            <a:ext cx="250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2007 The Paperless Hymnal®</a:t>
            </a:r>
          </a:p>
        </p:txBody>
      </p:sp>
      <p:sp>
        <p:nvSpPr>
          <p:cNvPr id="17412" name="Rectangle 3"/>
          <p:cNvSpPr>
            <a:spLocks noGrp="1" noChangeArrowheads="1"/>
          </p:cNvSpPr>
          <p:nvPr>
            <p:ph type="title" idx="4294967295"/>
          </p:nvPr>
        </p:nvSpPr>
        <p:spPr>
          <a:xfrm>
            <a:off x="76200" y="76200"/>
            <a:ext cx="7010400" cy="457200"/>
          </a:xfrm>
        </p:spPr>
        <p:txBody>
          <a:bodyPr/>
          <a:lstStyle/>
          <a:p>
            <a:pPr algn="l"/>
            <a:r>
              <a:rPr lang="en-US" altLang="en-US" sz="2800" dirty="0">
                <a:solidFill>
                  <a:schemeClr val="tx1"/>
                </a:solidFill>
                <a:latin typeface="Arial" panose="020B0604020202020204" pitchFamily="34" charset="0"/>
              </a:rPr>
              <a:t>3 - A Beautiful Prayer</a:t>
            </a:r>
            <a:endParaRPr lang="en-US" altLang="en-US" dirty="0"/>
          </a:p>
        </p:txBody>
      </p:sp>
    </p:spTree>
    <p:extLst>
      <p:ext uri="{BB962C8B-B14F-4D97-AF65-F5344CB8AC3E}">
        <p14:creationId xmlns:p14="http://schemas.microsoft.com/office/powerpoint/2010/main" val="40684637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69925" y="1565275"/>
            <a:ext cx="5761038"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When the Savior was praying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In the garden of Gethsemane,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He said, "loving Father,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If you will let this cup pass from 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 know He was thinking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Of the anguish death would bring to His own,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How was deep was His sorrow</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When Jesus was praying alone.</a:t>
            </a:r>
          </a:p>
        </p:txBody>
      </p:sp>
      <p:pic>
        <p:nvPicPr>
          <p:cNvPr id="18435" name="Picture 3" descr="E:\ThePapHy\Songs\FinaleFilesForPP\A\ABeautifulPrayer00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6594475" y="6553200"/>
            <a:ext cx="250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2007 The Paperless Hymnal®</a:t>
            </a:r>
          </a:p>
        </p:txBody>
      </p:sp>
      <p:sp>
        <p:nvSpPr>
          <p:cNvPr id="18437" name="Rectangle 5"/>
          <p:cNvSpPr>
            <a:spLocks noGrp="1" noChangeArrowheads="1"/>
          </p:cNvSpPr>
          <p:nvPr>
            <p:ph type="title" idx="4294967295"/>
          </p:nvPr>
        </p:nvSpPr>
        <p:spPr>
          <a:xfrm>
            <a:off x="76200" y="76200"/>
            <a:ext cx="7010400" cy="457200"/>
          </a:xfrm>
        </p:spPr>
        <p:txBody>
          <a:bodyPr/>
          <a:lstStyle/>
          <a:p>
            <a:pPr algn="l"/>
            <a:r>
              <a:rPr lang="en-US" altLang="en-US" sz="2800" dirty="0">
                <a:solidFill>
                  <a:schemeClr val="tx1"/>
                </a:solidFill>
                <a:latin typeface="Arial" panose="020B0604020202020204" pitchFamily="34" charset="0"/>
              </a:rPr>
              <a:t>c - A Beautiful Prayer</a:t>
            </a:r>
            <a:endParaRPr lang="en-US" altLang="en-US" dirty="0"/>
          </a:p>
        </p:txBody>
      </p:sp>
    </p:spTree>
    <p:extLst>
      <p:ext uri="{BB962C8B-B14F-4D97-AF65-F5344CB8AC3E}">
        <p14:creationId xmlns:p14="http://schemas.microsoft.com/office/powerpoint/2010/main" val="263386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E:\ThePapHy\Songs\FinaleFilesForPP\M\Majesty-PftL00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5"/>
          <p:cNvSpPr>
            <a:spLocks noGrp="1" noChangeArrowheads="1"/>
          </p:cNvSpPr>
          <p:nvPr>
            <p:ph type="title"/>
          </p:nvPr>
        </p:nvSpPr>
        <p:spPr>
          <a:xfrm>
            <a:off x="152400" y="152400"/>
            <a:ext cx="7772400" cy="381000"/>
          </a:xfrm>
        </p:spPr>
        <p:txBody>
          <a:bodyPr/>
          <a:lstStyle/>
          <a:p>
            <a:pPr algn="l"/>
            <a:r>
              <a:rPr lang="en-US" altLang="en-US" sz="2800" dirty="0">
                <a:solidFill>
                  <a:schemeClr val="tx1"/>
                </a:solidFill>
                <a:latin typeface="Arial" panose="020B0604020202020204" pitchFamily="34" charset="0"/>
              </a:rPr>
              <a:t>c - Majesty</a:t>
            </a:r>
          </a:p>
        </p:txBody>
      </p:sp>
      <p:sp>
        <p:nvSpPr>
          <p:cNvPr id="7172" name="Text Box 6"/>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31831333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ThePapHy\Songs\FinaleFilesForPP\A\ABeautifulPrayer00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6594475" y="6553200"/>
            <a:ext cx="250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2007 The Paperless Hymnal®</a:t>
            </a:r>
          </a:p>
        </p:txBody>
      </p:sp>
      <p:sp>
        <p:nvSpPr>
          <p:cNvPr id="19460" name="Rectangle 4"/>
          <p:cNvSpPr>
            <a:spLocks noGrp="1" noChangeArrowheads="1"/>
          </p:cNvSpPr>
          <p:nvPr>
            <p:ph type="title" idx="4294967295"/>
          </p:nvPr>
        </p:nvSpPr>
        <p:spPr>
          <a:xfrm>
            <a:off x="76200" y="76200"/>
            <a:ext cx="7010400" cy="457200"/>
          </a:xfrm>
        </p:spPr>
        <p:txBody>
          <a:bodyPr/>
          <a:lstStyle/>
          <a:p>
            <a:pPr algn="l"/>
            <a:r>
              <a:rPr lang="en-US" altLang="en-US" sz="2800" dirty="0">
                <a:solidFill>
                  <a:schemeClr val="tx1"/>
                </a:solidFill>
                <a:latin typeface="Arial" panose="020B0604020202020204" pitchFamily="34" charset="0"/>
              </a:rPr>
              <a:t>c - A Beautiful Prayer</a:t>
            </a:r>
            <a:endParaRPr lang="en-US" altLang="en-US" dirty="0"/>
          </a:p>
        </p:txBody>
      </p:sp>
    </p:spTree>
    <p:extLst>
      <p:ext uri="{BB962C8B-B14F-4D97-AF65-F5344CB8AC3E}">
        <p14:creationId xmlns:p14="http://schemas.microsoft.com/office/powerpoint/2010/main" val="16853947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ThePapHy\Songs\FinaleFilesForPP\A\ABeautifulPrayer005.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6594475" y="6553200"/>
            <a:ext cx="250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2007 The Paperless Hymnal®</a:t>
            </a:r>
          </a:p>
        </p:txBody>
      </p:sp>
      <p:sp>
        <p:nvSpPr>
          <p:cNvPr id="20484" name="Rectangle 4"/>
          <p:cNvSpPr>
            <a:spLocks noGrp="1" noChangeArrowheads="1"/>
          </p:cNvSpPr>
          <p:nvPr>
            <p:ph type="title" idx="4294967295"/>
          </p:nvPr>
        </p:nvSpPr>
        <p:spPr>
          <a:xfrm>
            <a:off x="76200" y="76200"/>
            <a:ext cx="7010400" cy="457200"/>
          </a:xfrm>
        </p:spPr>
        <p:txBody>
          <a:bodyPr/>
          <a:lstStyle/>
          <a:p>
            <a:pPr algn="l"/>
            <a:r>
              <a:rPr lang="en-US" altLang="en-US" sz="2800" dirty="0">
                <a:solidFill>
                  <a:schemeClr val="tx1"/>
                </a:solidFill>
                <a:latin typeface="Arial" panose="020B0604020202020204" pitchFamily="34" charset="0"/>
              </a:rPr>
              <a:t>c - A Beautiful Prayer</a:t>
            </a:r>
            <a:endParaRPr lang="en-US" altLang="en-US" dirty="0"/>
          </a:p>
        </p:txBody>
      </p:sp>
    </p:spTree>
    <p:extLst>
      <p:ext uri="{BB962C8B-B14F-4D97-AF65-F5344CB8AC3E}">
        <p14:creationId xmlns:p14="http://schemas.microsoft.com/office/powerpoint/2010/main" val="29950072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ThePapHy\Songs\FinaleFilesForPP\A\ABeautifulPrayer006.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6594475" y="6553200"/>
            <a:ext cx="250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2007 The Paperless Hymnal®</a:t>
            </a:r>
          </a:p>
        </p:txBody>
      </p:sp>
      <p:sp>
        <p:nvSpPr>
          <p:cNvPr id="21508" name="Rectangle 4"/>
          <p:cNvSpPr>
            <a:spLocks noGrp="1" noChangeArrowheads="1"/>
          </p:cNvSpPr>
          <p:nvPr>
            <p:ph type="title" idx="4294967295"/>
          </p:nvPr>
        </p:nvSpPr>
        <p:spPr>
          <a:xfrm>
            <a:off x="76200" y="76200"/>
            <a:ext cx="7010400" cy="457200"/>
          </a:xfrm>
        </p:spPr>
        <p:txBody>
          <a:bodyPr/>
          <a:lstStyle/>
          <a:p>
            <a:pPr algn="l"/>
            <a:r>
              <a:rPr lang="en-US" altLang="en-US" sz="2800" dirty="0">
                <a:solidFill>
                  <a:schemeClr val="tx1"/>
                </a:solidFill>
                <a:latin typeface="Arial" panose="020B0604020202020204" pitchFamily="34" charset="0"/>
              </a:rPr>
              <a:t>c - A Beautiful Prayer</a:t>
            </a:r>
            <a:endParaRPr lang="en-US" altLang="en-US" dirty="0"/>
          </a:p>
        </p:txBody>
      </p:sp>
    </p:spTree>
    <p:extLst>
      <p:ext uri="{BB962C8B-B14F-4D97-AF65-F5344CB8AC3E}">
        <p14:creationId xmlns:p14="http://schemas.microsoft.com/office/powerpoint/2010/main" val="426874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Christ’s Death</a:t>
            </a:r>
          </a:p>
        </p:txBody>
      </p:sp>
      <p:sp>
        <p:nvSpPr>
          <p:cNvPr id="3" name="Content Placeholder 2"/>
          <p:cNvSpPr>
            <a:spLocks noGrp="1"/>
          </p:cNvSpPr>
          <p:nvPr>
            <p:ph idx="1"/>
          </p:nvPr>
        </p:nvSpPr>
        <p:spPr>
          <a:xfrm>
            <a:off x="1477108" y="1571222"/>
            <a:ext cx="7386973" cy="5286777"/>
          </a:xfrm>
        </p:spPr>
        <p:txBody>
          <a:bodyPr>
            <a:normAutofit lnSpcReduction="10000"/>
          </a:bodyPr>
          <a:lstStyle/>
          <a:p>
            <a:r>
              <a:rPr lang="en-US" sz="2400" dirty="0">
                <a:solidFill>
                  <a:schemeClr val="tx1"/>
                </a:solidFill>
              </a:rPr>
              <a:t>Isaiah 53:3-10 (NKJV)</a:t>
            </a:r>
          </a:p>
          <a:p>
            <a:r>
              <a:rPr lang="en-US" sz="2400" dirty="0">
                <a:solidFill>
                  <a:schemeClr val="tx1"/>
                </a:solidFill>
              </a:rPr>
              <a:t>3  He is despised and rejected by men, A Man of sorrows and acquainted with grief. And we hid, as it were, our faces from Him; He was despised, and we did not esteem Him. 4 Surely He has borne our griefs And carried our sorrows; Yet we esteemed Him stricken, Smitten by God, and afflicted. 5  But He was wounded for our transgressions, He was bruised for our iniquities; The chastisement for our peace was upon Him, And by His stripes we are healed.</a:t>
            </a:r>
            <a:r>
              <a:rPr lang="en-US" sz="2200" dirty="0">
                <a:solidFill>
                  <a:prstClr val="black"/>
                </a:solidFill>
              </a:rPr>
              <a:t> </a:t>
            </a:r>
            <a:r>
              <a:rPr lang="en-US" sz="2400" dirty="0">
                <a:solidFill>
                  <a:prstClr val="black"/>
                </a:solidFill>
              </a:rPr>
              <a:t>6   All we like sheep have gone astray; We have turned, every one, to his own way; And the Lord has laid on Him the iniquity of us all. </a:t>
            </a:r>
            <a:endParaRPr lang="en-US" sz="2400" dirty="0">
              <a:solidFill>
                <a:schemeClr val="tx1"/>
              </a:solidFill>
            </a:endParaRPr>
          </a:p>
        </p:txBody>
      </p:sp>
    </p:spTree>
    <p:extLst>
      <p:ext uri="{BB962C8B-B14F-4D97-AF65-F5344CB8AC3E}">
        <p14:creationId xmlns:p14="http://schemas.microsoft.com/office/powerpoint/2010/main" val="106431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750"/>
                                        <p:tgtEl>
                                          <p:spTgt spid="3">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1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2188" y="167951"/>
            <a:ext cx="7361853" cy="6615404"/>
          </a:xfrm>
        </p:spPr>
        <p:txBody>
          <a:bodyPr>
            <a:normAutofit/>
          </a:bodyPr>
          <a:lstStyle/>
          <a:p>
            <a:r>
              <a:rPr lang="en-US" sz="2400" dirty="0">
                <a:solidFill>
                  <a:schemeClr val="tx1"/>
                </a:solidFill>
              </a:rPr>
              <a:t>7  He was oppressed and He was afflicted, Yet He opened not His mouth; He was led as a lamb to the slaughter, And as a sheep before its shearers is silent, So He opened not His mouth. 8  He was taken from prison and from judgment, And who will declare His generation? For He was cut off from the land of the living; For the transgressions of My people He was stricken.9  And they made His grave with the wicked— But with the rich at His death, Because He had done no violence, Nor was any deceit in His mouth. 10  Yet it pleased the Lord to bruise Him; He has put Him to grief. When You make His soul an offering for sin, He shall see His seed, He shall prolong His days,   And the pleasure of the Lord shall prosper in His hand.</a:t>
            </a:r>
            <a:endParaRPr lang="en-US" sz="3200" dirty="0">
              <a:solidFill>
                <a:schemeClr val="tx1"/>
              </a:solidFill>
            </a:endParaRPr>
          </a:p>
        </p:txBody>
      </p:sp>
    </p:spTree>
    <p:extLst>
      <p:ext uri="{BB962C8B-B14F-4D97-AF65-F5344CB8AC3E}">
        <p14:creationId xmlns:p14="http://schemas.microsoft.com/office/powerpoint/2010/main" val="10262248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ltLang="en-US" dirty="0"/>
          </a:p>
        </p:txBody>
      </p:sp>
      <p:sp>
        <p:nvSpPr>
          <p:cNvPr id="3075" name="Content Placeholder 2"/>
          <p:cNvSpPr>
            <a:spLocks noGrp="1"/>
          </p:cNvSpPr>
          <p:nvPr>
            <p:ph idx="1"/>
          </p:nvPr>
        </p:nvSpPr>
        <p:spPr/>
        <p:txBody>
          <a:bodyPr/>
          <a:lstStyle/>
          <a:p>
            <a:pPr algn="ctr">
              <a:buFontTx/>
              <a:buNone/>
            </a:pPr>
            <a:r>
              <a:rPr lang="en-US" altLang="en-US" sz="4000" dirty="0">
                <a:solidFill>
                  <a:schemeClr val="bg1"/>
                </a:solidFill>
              </a:rPr>
              <a:t>We Saw Thee Not</a:t>
            </a:r>
          </a:p>
          <a:p>
            <a:pPr algn="ctr">
              <a:buFontTx/>
              <a:buNone/>
            </a:pPr>
            <a:r>
              <a:rPr lang="en-US" altLang="en-US" sz="4000" dirty="0">
                <a:solidFill>
                  <a:schemeClr val="bg1"/>
                </a:solidFill>
              </a:rPr>
              <a:t>Page 726</a:t>
            </a:r>
          </a:p>
          <a:p>
            <a:pPr algn="ctr">
              <a:buFontTx/>
              <a:buNone/>
            </a:pPr>
            <a:r>
              <a:rPr lang="en-US" altLang="en-US" sz="4000" dirty="0">
                <a:solidFill>
                  <a:schemeClr val="bg1"/>
                </a:solidFill>
              </a:rPr>
              <a:t>Verses 1, 2 &amp; 3</a:t>
            </a:r>
          </a:p>
          <a:p>
            <a:pPr algn="ctr">
              <a:buFontTx/>
              <a:buNone/>
            </a:pPr>
            <a:endParaRPr lang="en-US" altLang="en-US" sz="4000" dirty="0">
              <a:solidFill>
                <a:schemeClr val="bg1"/>
              </a:solidFill>
            </a:endParaRPr>
          </a:p>
          <a:p>
            <a:pPr algn="ctr">
              <a:buFontTx/>
              <a:buNone/>
            </a:pPr>
            <a:r>
              <a:rPr lang="en-US" altLang="en-US" sz="4000" dirty="0">
                <a:solidFill>
                  <a:schemeClr val="bg1"/>
                </a:solidFill>
              </a:rPr>
              <a:t>Stuart Wilson</a:t>
            </a:r>
          </a:p>
        </p:txBody>
      </p:sp>
    </p:spTree>
    <p:extLst>
      <p:ext uri="{BB962C8B-B14F-4D97-AF65-F5344CB8AC3E}">
        <p14:creationId xmlns:p14="http://schemas.microsoft.com/office/powerpoint/2010/main" val="38858964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5"/>
          <p:cNvSpPr txBox="1">
            <a:spLocks noChangeArrowheads="1"/>
          </p:cNvSpPr>
          <p:nvPr/>
        </p:nvSpPr>
        <p:spPr bwMode="auto">
          <a:xfrm>
            <a:off x="1279525" y="1412875"/>
            <a:ext cx="516572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We saw Thee not when Thou didst come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To this poor world of sin and death;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Nor yet beheld Thy cottage home,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In that despised Nazareth;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But we believe Thy footsteps trod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Its streets and plains, Thou Son of God: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But we believe Thy footsteps trod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Its streets and plains, Thou Son of God.</a:t>
            </a:r>
          </a:p>
        </p:txBody>
      </p:sp>
      <p:pic>
        <p:nvPicPr>
          <p:cNvPr id="4099" name="Picture 17" descr="E:\The Paperless Hymnal\SONGS\PPTiffFiles\Single Stanza\W\WeSawTheeNot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5"/>
          <p:cNvSpPr>
            <a:spLocks noGrp="1" noChangeArrowheads="1"/>
          </p:cNvSpPr>
          <p:nvPr>
            <p:ph type="title" idx="4294967295"/>
          </p:nvPr>
        </p:nvSpPr>
        <p:spPr>
          <a:xfrm>
            <a:off x="228600" y="228600"/>
            <a:ext cx="7772400" cy="304800"/>
          </a:xfrm>
        </p:spPr>
        <p:txBody>
          <a:bodyPr/>
          <a:lstStyle/>
          <a:p>
            <a:pPr algn="l"/>
            <a:r>
              <a:rPr lang="en-US" altLang="en-US" sz="2800" dirty="0">
                <a:solidFill>
                  <a:schemeClr val="tx1"/>
                </a:solidFill>
                <a:latin typeface="Arial" panose="020B0604020202020204" pitchFamily="34" charset="0"/>
              </a:rPr>
              <a:t>1 – We Saw Thee Not</a:t>
            </a:r>
            <a:endParaRPr lang="en-US" altLang="en-US" sz="5400" dirty="0"/>
          </a:p>
        </p:txBody>
      </p:sp>
      <p:sp>
        <p:nvSpPr>
          <p:cNvPr id="4101" name="Text Box 11"/>
          <p:cNvSpPr txBox="1">
            <a:spLocks noChangeArrowheads="1"/>
          </p:cNvSpPr>
          <p:nvPr/>
        </p:nvSpPr>
        <p:spPr bwMode="auto">
          <a:xfrm>
            <a:off x="387350" y="6200775"/>
            <a:ext cx="2279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Words by: Anne Richter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Music by: Knowles Shaw</a:t>
            </a:r>
          </a:p>
        </p:txBody>
      </p:sp>
      <p:sp>
        <p:nvSpPr>
          <p:cNvPr id="4102" name="Text Box 13"/>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33704608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descr="E:\The Paperless Hymnal\SONGS\PPTiffFiles\Single Stanza\W\WeSawTheeNot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idx="4294967295"/>
          </p:nvPr>
        </p:nvSpPr>
        <p:spPr>
          <a:xfrm>
            <a:off x="228600" y="228600"/>
            <a:ext cx="7772400" cy="304800"/>
          </a:xfrm>
        </p:spPr>
        <p:txBody>
          <a:bodyPr/>
          <a:lstStyle/>
          <a:p>
            <a:pPr algn="l"/>
            <a:r>
              <a:rPr lang="en-US" altLang="en-US" sz="2800" dirty="0">
                <a:solidFill>
                  <a:schemeClr val="tx1"/>
                </a:solidFill>
                <a:latin typeface="Arial" panose="020B0604020202020204" pitchFamily="34" charset="0"/>
              </a:rPr>
              <a:t>1 – We Saw Thee Not</a:t>
            </a:r>
            <a:endParaRPr lang="en-US" altLang="en-US" sz="5400" dirty="0"/>
          </a:p>
        </p:txBody>
      </p:sp>
      <p:sp>
        <p:nvSpPr>
          <p:cNvPr id="5124" name="Text Box 7"/>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41098770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E:\The Paperless Hymnal\SONGS\PPTiffFiles\Single Stanza\W\WeSawTheeNot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idx="4294967295"/>
          </p:nvPr>
        </p:nvSpPr>
        <p:spPr>
          <a:xfrm>
            <a:off x="228600" y="228600"/>
            <a:ext cx="7772400" cy="304800"/>
          </a:xfrm>
        </p:spPr>
        <p:txBody>
          <a:bodyPr/>
          <a:lstStyle/>
          <a:p>
            <a:pPr algn="l"/>
            <a:r>
              <a:rPr lang="en-US" altLang="en-US" sz="2800" dirty="0">
                <a:solidFill>
                  <a:schemeClr val="tx1"/>
                </a:solidFill>
                <a:latin typeface="Arial" panose="020B0604020202020204" pitchFamily="34" charset="0"/>
              </a:rPr>
              <a:t>1 – We Saw Thee Not</a:t>
            </a:r>
            <a:endParaRPr lang="en-US" altLang="en-US" sz="5400" dirty="0"/>
          </a:p>
        </p:txBody>
      </p:sp>
      <p:sp>
        <p:nvSpPr>
          <p:cNvPr id="6148" name="Text Box 3"/>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21432264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E:\The Paperless Hymnal\SONGS\PPTiffFiles\Single Stanza\W\WeSawTheeNot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idx="4294967295"/>
          </p:nvPr>
        </p:nvSpPr>
        <p:spPr>
          <a:xfrm>
            <a:off x="228600" y="228600"/>
            <a:ext cx="7772400" cy="304800"/>
          </a:xfrm>
        </p:spPr>
        <p:txBody>
          <a:bodyPr/>
          <a:lstStyle/>
          <a:p>
            <a:pPr algn="l"/>
            <a:r>
              <a:rPr lang="en-US" altLang="en-US" sz="2800" dirty="0">
                <a:solidFill>
                  <a:schemeClr val="tx1"/>
                </a:solidFill>
                <a:latin typeface="Arial" panose="020B0604020202020204" pitchFamily="34" charset="0"/>
              </a:rPr>
              <a:t>1 – We Saw Thee Not</a:t>
            </a:r>
            <a:endParaRPr lang="en-US" altLang="en-US" sz="5400" dirty="0"/>
          </a:p>
        </p:txBody>
      </p:sp>
      <p:sp>
        <p:nvSpPr>
          <p:cNvPr id="7172" name="Text Box 3"/>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243480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E:\ThePapHy\Songs\FinaleFilesForPP\M\Majesty-PftL00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Grp="1" noChangeArrowheads="1"/>
          </p:cNvSpPr>
          <p:nvPr>
            <p:ph type="title"/>
          </p:nvPr>
        </p:nvSpPr>
        <p:spPr>
          <a:xfrm>
            <a:off x="152400" y="152400"/>
            <a:ext cx="7772400" cy="381000"/>
          </a:xfrm>
        </p:spPr>
        <p:txBody>
          <a:bodyPr/>
          <a:lstStyle/>
          <a:p>
            <a:pPr algn="l"/>
            <a:r>
              <a:rPr lang="en-US" altLang="en-US" sz="2800" dirty="0">
                <a:solidFill>
                  <a:schemeClr val="tx1"/>
                </a:solidFill>
                <a:latin typeface="Arial" panose="020B0604020202020204" pitchFamily="34" charset="0"/>
              </a:rPr>
              <a:t>c - Majesty</a:t>
            </a:r>
          </a:p>
        </p:txBody>
      </p:sp>
      <p:sp>
        <p:nvSpPr>
          <p:cNvPr id="6148" name="Text Box 6"/>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3646008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0"/>
          <p:cNvSpPr txBox="1">
            <a:spLocks noChangeArrowheads="1"/>
          </p:cNvSpPr>
          <p:nvPr/>
        </p:nvSpPr>
        <p:spPr bwMode="auto">
          <a:xfrm>
            <a:off x="1355725" y="1870075"/>
            <a:ext cx="519747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We saw Thee not when lifted high,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Amid that wild and savage crew;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Nor heard we that imploring cry,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"Forgive, they know not what they do!"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But we believe the deed was done,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That shook the earth and veiled the sun;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But we believe the deed was done,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That shook the earth and veiled the sun.</a:t>
            </a:r>
          </a:p>
        </p:txBody>
      </p:sp>
      <p:pic>
        <p:nvPicPr>
          <p:cNvPr id="8195" name="Picture 12" descr="E:\The Paperless Hymnal\SONGS\PPTiffFiles\Single Stanza\W\WeSawTheeNot5.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
          <p:cNvSpPr>
            <a:spLocks noGrp="1" noChangeArrowheads="1"/>
          </p:cNvSpPr>
          <p:nvPr>
            <p:ph type="title" idx="4294967295"/>
          </p:nvPr>
        </p:nvSpPr>
        <p:spPr>
          <a:xfrm>
            <a:off x="228600" y="228600"/>
            <a:ext cx="7772400" cy="304800"/>
          </a:xfrm>
        </p:spPr>
        <p:txBody>
          <a:bodyPr/>
          <a:lstStyle/>
          <a:p>
            <a:pPr algn="l"/>
            <a:r>
              <a:rPr lang="en-US" altLang="en-US" sz="2800" dirty="0">
                <a:solidFill>
                  <a:schemeClr val="tx1"/>
                </a:solidFill>
                <a:latin typeface="Arial" panose="020B0604020202020204" pitchFamily="34" charset="0"/>
              </a:rPr>
              <a:t>2 – We Saw Thee Not</a:t>
            </a:r>
            <a:endParaRPr lang="en-US" altLang="en-US" sz="5400" dirty="0"/>
          </a:p>
        </p:txBody>
      </p:sp>
      <p:sp>
        <p:nvSpPr>
          <p:cNvPr id="8197" name="Text Box 6"/>
          <p:cNvSpPr txBox="1">
            <a:spLocks noChangeArrowheads="1"/>
          </p:cNvSpPr>
          <p:nvPr/>
        </p:nvSpPr>
        <p:spPr bwMode="auto">
          <a:xfrm>
            <a:off x="387350" y="6200775"/>
            <a:ext cx="2279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Words by: Anne Richter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Music by: Knowles Shaw</a:t>
            </a:r>
          </a:p>
        </p:txBody>
      </p:sp>
      <p:sp>
        <p:nvSpPr>
          <p:cNvPr id="8198" name="Text Box 8"/>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1491417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E:\The Paperless Hymnal\SONGS\PPTiffFiles\Single Stanza\W\WeSawTheeNot6.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idx="4294967295"/>
          </p:nvPr>
        </p:nvSpPr>
        <p:spPr>
          <a:xfrm>
            <a:off x="228600" y="228600"/>
            <a:ext cx="7772400" cy="304800"/>
          </a:xfrm>
        </p:spPr>
        <p:txBody>
          <a:bodyPr/>
          <a:lstStyle/>
          <a:p>
            <a:pPr algn="l"/>
            <a:r>
              <a:rPr lang="en-US" altLang="en-US" sz="2800" dirty="0">
                <a:solidFill>
                  <a:schemeClr val="tx1"/>
                </a:solidFill>
                <a:latin typeface="Arial" panose="020B0604020202020204" pitchFamily="34" charset="0"/>
              </a:rPr>
              <a:t>2 – We Saw Thee Not</a:t>
            </a:r>
            <a:endParaRPr lang="en-US" altLang="en-US" sz="5400" dirty="0"/>
          </a:p>
        </p:txBody>
      </p:sp>
      <p:sp>
        <p:nvSpPr>
          <p:cNvPr id="9220" name="Text Box 3"/>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21697255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E:\The Paperless Hymnal\SONGS\PPTiffFiles\Single Stanza\W\WeSawTheeNot7.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idx="4294967295"/>
          </p:nvPr>
        </p:nvSpPr>
        <p:spPr>
          <a:xfrm>
            <a:off x="228600" y="228600"/>
            <a:ext cx="7772400" cy="304800"/>
          </a:xfrm>
        </p:spPr>
        <p:txBody>
          <a:bodyPr/>
          <a:lstStyle/>
          <a:p>
            <a:pPr algn="l"/>
            <a:r>
              <a:rPr lang="en-US" altLang="en-US" sz="2800" dirty="0">
                <a:solidFill>
                  <a:schemeClr val="tx1"/>
                </a:solidFill>
                <a:latin typeface="Arial" panose="020B0604020202020204" pitchFamily="34" charset="0"/>
              </a:rPr>
              <a:t>2 – We Saw Thee Not</a:t>
            </a:r>
            <a:endParaRPr lang="en-US" altLang="en-US" sz="5400" dirty="0"/>
          </a:p>
        </p:txBody>
      </p:sp>
      <p:sp>
        <p:nvSpPr>
          <p:cNvPr id="10244" name="Text Box 3"/>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17768369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E:\The Paperless Hymnal\SONGS\PPTiffFiles\Single Stanza\W\WeSawTheeNot8.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idx="4294967295"/>
          </p:nvPr>
        </p:nvSpPr>
        <p:spPr>
          <a:xfrm>
            <a:off x="228600" y="228600"/>
            <a:ext cx="7772400" cy="304800"/>
          </a:xfrm>
        </p:spPr>
        <p:txBody>
          <a:bodyPr/>
          <a:lstStyle/>
          <a:p>
            <a:pPr algn="l"/>
            <a:r>
              <a:rPr lang="en-US" altLang="en-US" sz="2800" dirty="0">
                <a:solidFill>
                  <a:schemeClr val="tx1"/>
                </a:solidFill>
                <a:latin typeface="Arial" panose="020B0604020202020204" pitchFamily="34" charset="0"/>
              </a:rPr>
              <a:t>2 – We Saw Thee Not</a:t>
            </a:r>
            <a:endParaRPr lang="en-US" altLang="en-US" sz="5400" dirty="0"/>
          </a:p>
        </p:txBody>
      </p:sp>
      <p:sp>
        <p:nvSpPr>
          <p:cNvPr id="11268" name="Text Box 3"/>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2051444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
          <p:cNvSpPr txBox="1">
            <a:spLocks noChangeArrowheads="1"/>
          </p:cNvSpPr>
          <p:nvPr/>
        </p:nvSpPr>
        <p:spPr bwMode="auto">
          <a:xfrm>
            <a:off x="1279525" y="1412875"/>
            <a:ext cx="4725988"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We gazed not in the open tomb,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Where once Thy mangled body lay;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Nor saw Thee in that "upper room,"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Nor met Thee on the open way;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But we believe that angels said,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"Why seek the living with the dead?"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But we believe that angels said,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"Why seek the living with the dead?"</a:t>
            </a:r>
          </a:p>
        </p:txBody>
      </p:sp>
      <p:pic>
        <p:nvPicPr>
          <p:cNvPr id="12291" name="Picture 12" descr="E:\The Paperless Hymnal\SONGS\PPTiffFiles\Single Stanza\W\WeSawTheeNot9.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a:spLocks noGrp="1" noChangeArrowheads="1"/>
          </p:cNvSpPr>
          <p:nvPr>
            <p:ph type="title" idx="4294967295"/>
          </p:nvPr>
        </p:nvSpPr>
        <p:spPr>
          <a:xfrm>
            <a:off x="228600" y="228600"/>
            <a:ext cx="7772400" cy="304800"/>
          </a:xfrm>
        </p:spPr>
        <p:txBody>
          <a:bodyPr/>
          <a:lstStyle/>
          <a:p>
            <a:pPr algn="l"/>
            <a:r>
              <a:rPr lang="en-US" altLang="en-US" sz="2800" dirty="0">
                <a:solidFill>
                  <a:schemeClr val="tx1"/>
                </a:solidFill>
                <a:latin typeface="Arial" panose="020B0604020202020204" pitchFamily="34" charset="0"/>
              </a:rPr>
              <a:t>3 – We Saw Thee Not</a:t>
            </a:r>
            <a:endParaRPr lang="en-US" altLang="en-US" sz="5400" dirty="0"/>
          </a:p>
        </p:txBody>
      </p:sp>
      <p:sp>
        <p:nvSpPr>
          <p:cNvPr id="12293" name="Text Box 6"/>
          <p:cNvSpPr txBox="1">
            <a:spLocks noChangeArrowheads="1"/>
          </p:cNvSpPr>
          <p:nvPr/>
        </p:nvSpPr>
        <p:spPr bwMode="auto">
          <a:xfrm>
            <a:off x="387350" y="6200775"/>
            <a:ext cx="2279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Words by: Anne Richter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Music by: Knowles Shaw</a:t>
            </a:r>
          </a:p>
        </p:txBody>
      </p:sp>
      <p:sp>
        <p:nvSpPr>
          <p:cNvPr id="12294" name="Text Box 8"/>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24651136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E:\The Paperless Hymnal\SONGS\PPTiffFiles\Single Stanza\W\WeSawTheeNot1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idx="4294967295"/>
          </p:nvPr>
        </p:nvSpPr>
        <p:spPr>
          <a:xfrm>
            <a:off x="228600" y="228600"/>
            <a:ext cx="7772400" cy="304800"/>
          </a:xfrm>
        </p:spPr>
        <p:txBody>
          <a:bodyPr/>
          <a:lstStyle/>
          <a:p>
            <a:pPr algn="l"/>
            <a:r>
              <a:rPr lang="en-US" altLang="en-US" sz="2800" dirty="0">
                <a:solidFill>
                  <a:schemeClr val="tx1"/>
                </a:solidFill>
                <a:latin typeface="Arial" panose="020B0604020202020204" pitchFamily="34" charset="0"/>
              </a:rPr>
              <a:t>3 – We Saw Thee Not</a:t>
            </a:r>
            <a:endParaRPr lang="en-US" altLang="en-US" sz="5400" dirty="0"/>
          </a:p>
        </p:txBody>
      </p:sp>
      <p:sp>
        <p:nvSpPr>
          <p:cNvPr id="13316" name="Text Box 3"/>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33700134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E:\The Paperless Hymnal\SONGS\PPTiffFiles\Single Stanza\W\WeSawTheeNot1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idx="4294967295"/>
          </p:nvPr>
        </p:nvSpPr>
        <p:spPr>
          <a:xfrm>
            <a:off x="228600" y="228600"/>
            <a:ext cx="7772400" cy="304800"/>
          </a:xfrm>
        </p:spPr>
        <p:txBody>
          <a:bodyPr/>
          <a:lstStyle/>
          <a:p>
            <a:pPr algn="l"/>
            <a:r>
              <a:rPr lang="en-US" altLang="en-US" sz="2800" dirty="0">
                <a:solidFill>
                  <a:schemeClr val="tx1"/>
                </a:solidFill>
                <a:latin typeface="Arial" panose="020B0604020202020204" pitchFamily="34" charset="0"/>
              </a:rPr>
              <a:t>3 – We Saw Thee Not</a:t>
            </a:r>
            <a:endParaRPr lang="en-US" altLang="en-US" sz="5400" dirty="0"/>
          </a:p>
        </p:txBody>
      </p:sp>
      <p:sp>
        <p:nvSpPr>
          <p:cNvPr id="14340" name="Text Box 3"/>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32772611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E:\The Paperless Hymnal\SONGS\PPTiffFiles\Single Stanza\W\WeSawTheeNot1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idx="4294967295"/>
          </p:nvPr>
        </p:nvSpPr>
        <p:spPr>
          <a:xfrm>
            <a:off x="228600" y="228600"/>
            <a:ext cx="7772400" cy="304800"/>
          </a:xfrm>
        </p:spPr>
        <p:txBody>
          <a:bodyPr/>
          <a:lstStyle/>
          <a:p>
            <a:pPr algn="l"/>
            <a:r>
              <a:rPr lang="en-US" altLang="en-US" sz="2800" dirty="0">
                <a:solidFill>
                  <a:schemeClr val="tx1"/>
                </a:solidFill>
                <a:latin typeface="Arial" panose="020B0604020202020204" pitchFamily="34" charset="0"/>
              </a:rPr>
              <a:t>3 – We Saw Thee Not</a:t>
            </a:r>
            <a:endParaRPr lang="en-US" altLang="en-US" sz="5400" dirty="0"/>
          </a:p>
        </p:txBody>
      </p:sp>
      <p:sp>
        <p:nvSpPr>
          <p:cNvPr id="15364" name="Text Box 3"/>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31804393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ltLang="en-US" dirty="0"/>
          </a:p>
        </p:txBody>
      </p:sp>
      <p:sp>
        <p:nvSpPr>
          <p:cNvPr id="3075" name="Content Placeholder 2"/>
          <p:cNvSpPr>
            <a:spLocks noGrp="1"/>
          </p:cNvSpPr>
          <p:nvPr>
            <p:ph idx="1"/>
          </p:nvPr>
        </p:nvSpPr>
        <p:spPr/>
        <p:txBody>
          <a:bodyPr/>
          <a:lstStyle/>
          <a:p>
            <a:pPr algn="ctr">
              <a:buFontTx/>
              <a:buNone/>
            </a:pPr>
            <a:r>
              <a:rPr lang="en-US" altLang="en-US" sz="4000" dirty="0">
                <a:solidFill>
                  <a:schemeClr val="bg1"/>
                </a:solidFill>
              </a:rPr>
              <a:t>Hallelujah! What a Savior</a:t>
            </a:r>
          </a:p>
          <a:p>
            <a:pPr algn="ctr">
              <a:buFontTx/>
              <a:buNone/>
            </a:pPr>
            <a:r>
              <a:rPr lang="en-US" altLang="en-US" sz="4000" dirty="0">
                <a:solidFill>
                  <a:schemeClr val="bg1"/>
                </a:solidFill>
              </a:rPr>
              <a:t>Page 203</a:t>
            </a:r>
          </a:p>
          <a:p>
            <a:pPr algn="ctr">
              <a:buFontTx/>
              <a:buNone/>
            </a:pPr>
            <a:r>
              <a:rPr lang="en-US" altLang="en-US" sz="4000" dirty="0">
                <a:solidFill>
                  <a:schemeClr val="bg1"/>
                </a:solidFill>
              </a:rPr>
              <a:t>Verses 1, 4 &amp; 5</a:t>
            </a:r>
          </a:p>
          <a:p>
            <a:pPr algn="ctr">
              <a:buFontTx/>
              <a:buNone/>
            </a:pPr>
            <a:endParaRPr lang="en-US" altLang="en-US" sz="4000" dirty="0">
              <a:solidFill>
                <a:schemeClr val="bg1"/>
              </a:solidFill>
            </a:endParaRPr>
          </a:p>
          <a:p>
            <a:pPr algn="ctr">
              <a:buFontTx/>
              <a:buNone/>
            </a:pPr>
            <a:r>
              <a:rPr lang="en-US" altLang="en-US" sz="4000" dirty="0">
                <a:solidFill>
                  <a:schemeClr val="bg1"/>
                </a:solidFill>
              </a:rPr>
              <a:t>Will Lovell</a:t>
            </a:r>
          </a:p>
        </p:txBody>
      </p:sp>
    </p:spTree>
    <p:extLst>
      <p:ext uri="{BB962C8B-B14F-4D97-AF65-F5344CB8AC3E}">
        <p14:creationId xmlns:p14="http://schemas.microsoft.com/office/powerpoint/2010/main" val="16223495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0"/>
          <p:cNvSpPr txBox="1">
            <a:spLocks noChangeArrowheads="1"/>
          </p:cNvSpPr>
          <p:nvPr/>
        </p:nvSpPr>
        <p:spPr bwMode="auto">
          <a:xfrm>
            <a:off x="2193925" y="1641475"/>
            <a:ext cx="40544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"Man of sorrows," what a name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For the Son of God who came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Ruined sinners to reclaim!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Hallelujah! What a Savior!</a:t>
            </a:r>
          </a:p>
        </p:txBody>
      </p:sp>
      <p:pic>
        <p:nvPicPr>
          <p:cNvPr id="4099" name="Picture 33" descr="E:\ThePapHy\Songs\PPTiffFiles\H\HallelujahWhatASavior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5"/>
          <p:cNvSpPr>
            <a:spLocks noGrp="1" noChangeArrowheads="1"/>
          </p:cNvSpPr>
          <p:nvPr>
            <p:ph type="title" idx="4294967295"/>
          </p:nvPr>
        </p:nvSpPr>
        <p:spPr>
          <a:xfrm>
            <a:off x="76200" y="76200"/>
            <a:ext cx="7772400" cy="304800"/>
          </a:xfrm>
        </p:spPr>
        <p:txBody>
          <a:bodyPr/>
          <a:lstStyle/>
          <a:p>
            <a:pPr algn="l"/>
            <a:r>
              <a:rPr lang="en-US" altLang="en-US" sz="2800" dirty="0">
                <a:solidFill>
                  <a:schemeClr val="tx1"/>
                </a:solidFill>
                <a:latin typeface="Arial" panose="020B0604020202020204" pitchFamily="34" charset="0"/>
              </a:rPr>
              <a:t>1 - Hallelujah! What a Savior</a:t>
            </a:r>
            <a:endParaRPr lang="en-US" altLang="en-US" sz="2800" dirty="0"/>
          </a:p>
        </p:txBody>
      </p:sp>
      <p:sp>
        <p:nvSpPr>
          <p:cNvPr id="4101" name="Text Box 6"/>
          <p:cNvSpPr txBox="1">
            <a:spLocks noChangeArrowheads="1"/>
          </p:cNvSpPr>
          <p:nvPr/>
        </p:nvSpPr>
        <p:spPr bwMode="auto">
          <a:xfrm>
            <a:off x="228600" y="6445250"/>
            <a:ext cx="2822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Words &amp; Music: Phillip P. Bliss</a:t>
            </a:r>
          </a:p>
        </p:txBody>
      </p:sp>
      <p:sp>
        <p:nvSpPr>
          <p:cNvPr id="4102" name="Text Box 8"/>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4040270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E:\ThePapHy\Songs\FinaleFilesForPP\M\Majesty-PftL00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5"/>
          <p:cNvSpPr>
            <a:spLocks noGrp="1" noChangeArrowheads="1"/>
          </p:cNvSpPr>
          <p:nvPr>
            <p:ph type="title"/>
          </p:nvPr>
        </p:nvSpPr>
        <p:spPr>
          <a:xfrm>
            <a:off x="152400" y="152400"/>
            <a:ext cx="7772400" cy="381000"/>
          </a:xfrm>
        </p:spPr>
        <p:txBody>
          <a:bodyPr/>
          <a:lstStyle/>
          <a:p>
            <a:pPr algn="l"/>
            <a:r>
              <a:rPr lang="en-US" altLang="en-US" sz="2800" dirty="0">
                <a:solidFill>
                  <a:schemeClr val="tx1"/>
                </a:solidFill>
                <a:latin typeface="Arial" panose="020B0604020202020204" pitchFamily="34" charset="0"/>
              </a:rPr>
              <a:t>c - Majesty</a:t>
            </a:r>
          </a:p>
        </p:txBody>
      </p:sp>
      <p:sp>
        <p:nvSpPr>
          <p:cNvPr id="7172" name="Text Box 6"/>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11271646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descr="C:\The Paperless Hymnal\SONGS\PPTiffFiles\Single Stanza\H\HallelujahWhatASavior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idx="4294967295"/>
          </p:nvPr>
        </p:nvSpPr>
        <p:spPr>
          <a:xfrm>
            <a:off x="76200" y="76200"/>
            <a:ext cx="7772400" cy="304800"/>
          </a:xfrm>
        </p:spPr>
        <p:txBody>
          <a:bodyPr/>
          <a:lstStyle/>
          <a:p>
            <a:pPr algn="l"/>
            <a:r>
              <a:rPr lang="en-US" altLang="en-US" sz="2800" dirty="0">
                <a:solidFill>
                  <a:schemeClr val="tx1"/>
                </a:solidFill>
                <a:latin typeface="Arial" panose="020B0604020202020204" pitchFamily="34" charset="0"/>
              </a:rPr>
              <a:t>1 - Hallelujah! What a Savior</a:t>
            </a:r>
          </a:p>
        </p:txBody>
      </p:sp>
      <p:sp>
        <p:nvSpPr>
          <p:cNvPr id="5124" name="Text Box 4"/>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3313679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8"/>
          <p:cNvSpPr txBox="1">
            <a:spLocks noChangeArrowheads="1"/>
          </p:cNvSpPr>
          <p:nvPr/>
        </p:nvSpPr>
        <p:spPr bwMode="auto">
          <a:xfrm>
            <a:off x="2193925" y="1793875"/>
            <a:ext cx="36766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Lifted up was He to die,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"It is finished," was His cry;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Now in heaven exalted high,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Hallelujah! What a Savior!</a:t>
            </a:r>
          </a:p>
        </p:txBody>
      </p:sp>
      <p:pic>
        <p:nvPicPr>
          <p:cNvPr id="10243" name="Picture 10" descr="E:\The Paperless Hymnal\SONGS\PPTiffFiles\Single Stanza\H\HallelujahWhatASavior7.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3"/>
          <p:cNvSpPr>
            <a:spLocks noGrp="1" noChangeArrowheads="1"/>
          </p:cNvSpPr>
          <p:nvPr>
            <p:ph type="title" idx="4294967295"/>
          </p:nvPr>
        </p:nvSpPr>
        <p:spPr>
          <a:xfrm>
            <a:off x="76200" y="76200"/>
            <a:ext cx="7772400" cy="304800"/>
          </a:xfrm>
        </p:spPr>
        <p:txBody>
          <a:bodyPr/>
          <a:lstStyle/>
          <a:p>
            <a:pPr algn="l"/>
            <a:r>
              <a:rPr lang="en-US" altLang="en-US" sz="2800" dirty="0">
                <a:solidFill>
                  <a:schemeClr val="tx1"/>
                </a:solidFill>
                <a:latin typeface="Arial" panose="020B0604020202020204" pitchFamily="34" charset="0"/>
              </a:rPr>
              <a:t>4 - Hallelujah! What a Savior</a:t>
            </a:r>
            <a:endParaRPr lang="en-US" altLang="en-US" sz="2800" dirty="0"/>
          </a:p>
        </p:txBody>
      </p:sp>
      <p:sp>
        <p:nvSpPr>
          <p:cNvPr id="10245" name="Text Box 4"/>
          <p:cNvSpPr txBox="1">
            <a:spLocks noChangeArrowheads="1"/>
          </p:cNvSpPr>
          <p:nvPr/>
        </p:nvSpPr>
        <p:spPr bwMode="auto">
          <a:xfrm>
            <a:off x="228600" y="6445250"/>
            <a:ext cx="2822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Words &amp; Music: Phillip P. Bliss</a:t>
            </a:r>
          </a:p>
        </p:txBody>
      </p:sp>
      <p:sp>
        <p:nvSpPr>
          <p:cNvPr id="10246" name="Text Box 5"/>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4425086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C:\The Paperless Hymnal\SONGS\PPTiffFiles\Single Stanza\H\HallelujahWhatASavior8.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title" idx="4294967295"/>
          </p:nvPr>
        </p:nvSpPr>
        <p:spPr>
          <a:xfrm>
            <a:off x="76200" y="76200"/>
            <a:ext cx="7772400" cy="304800"/>
          </a:xfrm>
        </p:spPr>
        <p:txBody>
          <a:bodyPr/>
          <a:lstStyle/>
          <a:p>
            <a:pPr algn="l"/>
            <a:r>
              <a:rPr lang="en-US" altLang="en-US" sz="2800" dirty="0">
                <a:solidFill>
                  <a:schemeClr val="tx1"/>
                </a:solidFill>
                <a:latin typeface="Arial" panose="020B0604020202020204" pitchFamily="34" charset="0"/>
              </a:rPr>
              <a:t>4 - Hallelujah! What a Savior</a:t>
            </a:r>
          </a:p>
        </p:txBody>
      </p:sp>
      <p:sp>
        <p:nvSpPr>
          <p:cNvPr id="11268" name="Text Box 4"/>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15837107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8"/>
          <p:cNvSpPr txBox="1">
            <a:spLocks noChangeArrowheads="1"/>
          </p:cNvSpPr>
          <p:nvPr/>
        </p:nvSpPr>
        <p:spPr bwMode="auto">
          <a:xfrm>
            <a:off x="1965325" y="1565275"/>
            <a:ext cx="45926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When He comes, our glorious 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All His ransomed home to bring,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Then anew this song we'll sing,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Hallelujah! What a Savior!</a:t>
            </a:r>
          </a:p>
        </p:txBody>
      </p:sp>
      <p:pic>
        <p:nvPicPr>
          <p:cNvPr id="12291" name="Picture 10" descr="E:\The Paperless Hymnal\SONGS\PPTiffFiles\Single Stanza\H\HallelujahWhatASavior9.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3"/>
          <p:cNvSpPr>
            <a:spLocks noGrp="1" noChangeArrowheads="1"/>
          </p:cNvSpPr>
          <p:nvPr>
            <p:ph type="title" idx="4294967295"/>
          </p:nvPr>
        </p:nvSpPr>
        <p:spPr>
          <a:xfrm>
            <a:off x="76200" y="76200"/>
            <a:ext cx="7772400" cy="304800"/>
          </a:xfrm>
        </p:spPr>
        <p:txBody>
          <a:bodyPr/>
          <a:lstStyle/>
          <a:p>
            <a:pPr algn="l"/>
            <a:r>
              <a:rPr lang="en-US" altLang="en-US" sz="2800" dirty="0">
                <a:solidFill>
                  <a:schemeClr val="tx1"/>
                </a:solidFill>
                <a:latin typeface="Arial" panose="020B0604020202020204" pitchFamily="34" charset="0"/>
              </a:rPr>
              <a:t>5 - Hallelujah! What a Savior</a:t>
            </a:r>
            <a:endParaRPr lang="en-US" altLang="en-US" sz="2800" dirty="0"/>
          </a:p>
        </p:txBody>
      </p:sp>
      <p:sp>
        <p:nvSpPr>
          <p:cNvPr id="12293" name="Text Box 4"/>
          <p:cNvSpPr txBox="1">
            <a:spLocks noChangeArrowheads="1"/>
          </p:cNvSpPr>
          <p:nvPr/>
        </p:nvSpPr>
        <p:spPr bwMode="auto">
          <a:xfrm>
            <a:off x="228600" y="6445250"/>
            <a:ext cx="2822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Words &amp; Music: Phillip P. Bliss</a:t>
            </a:r>
          </a:p>
        </p:txBody>
      </p:sp>
      <p:sp>
        <p:nvSpPr>
          <p:cNvPr id="12294" name="Text Box 5"/>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20113138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C:\The Paperless Hymnal\SONGS\PPTiffFiles\Single Stanza\H\HallelujahWhatASavior1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title" idx="4294967295"/>
          </p:nvPr>
        </p:nvSpPr>
        <p:spPr>
          <a:xfrm>
            <a:off x="76200" y="76200"/>
            <a:ext cx="7772400" cy="304800"/>
          </a:xfrm>
        </p:spPr>
        <p:txBody>
          <a:bodyPr/>
          <a:lstStyle/>
          <a:p>
            <a:pPr algn="l"/>
            <a:r>
              <a:rPr lang="en-US" altLang="en-US" sz="2800" dirty="0">
                <a:solidFill>
                  <a:schemeClr val="tx1"/>
                </a:solidFill>
                <a:latin typeface="Arial" panose="020B0604020202020204" pitchFamily="34" charset="0"/>
              </a:rPr>
              <a:t>5 - Hallelujah! What a Savior</a:t>
            </a:r>
          </a:p>
        </p:txBody>
      </p:sp>
      <p:sp>
        <p:nvSpPr>
          <p:cNvPr id="13316" name="Text Box 4"/>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24370008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dirty="0"/>
              <a:t>He is Risen! </a:t>
            </a:r>
          </a:p>
        </p:txBody>
      </p:sp>
      <p:sp>
        <p:nvSpPr>
          <p:cNvPr id="3" name="Content Placeholder 2"/>
          <p:cNvSpPr>
            <a:spLocks noGrp="1"/>
          </p:cNvSpPr>
          <p:nvPr>
            <p:ph idx="1"/>
          </p:nvPr>
        </p:nvSpPr>
        <p:spPr/>
        <p:txBody>
          <a:bodyPr>
            <a:normAutofit/>
          </a:bodyPr>
          <a:lstStyle/>
          <a:p>
            <a:r>
              <a:rPr lang="en-US" sz="2800" dirty="0">
                <a:solidFill>
                  <a:schemeClr val="tx1"/>
                </a:solidFill>
              </a:rPr>
              <a:t>Mark 16:6 (NKJV)</a:t>
            </a:r>
          </a:p>
          <a:p>
            <a:r>
              <a:rPr lang="en-US" sz="2800" dirty="0">
                <a:solidFill>
                  <a:schemeClr val="tx1"/>
                </a:solidFill>
              </a:rPr>
              <a:t>6 But he said to them, “Do not be alarmed. You seek Jesus of Nazareth, who was crucified. He is risen! He is not here. See the place where they laid Him. </a:t>
            </a:r>
          </a:p>
        </p:txBody>
      </p:sp>
    </p:spTree>
    <p:extLst>
      <p:ext uri="{BB962C8B-B14F-4D97-AF65-F5344CB8AC3E}">
        <p14:creationId xmlns:p14="http://schemas.microsoft.com/office/powerpoint/2010/main" val="4645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000"/>
                                        <p:tgtEl>
                                          <p:spTgt spid="3">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6738" y="762001"/>
            <a:ext cx="7092461" cy="5149222"/>
          </a:xfrm>
        </p:spPr>
        <p:txBody>
          <a:bodyPr>
            <a:noAutofit/>
          </a:bodyPr>
          <a:lstStyle/>
          <a:p>
            <a:r>
              <a:rPr lang="en-US" sz="2800" dirty="0">
                <a:solidFill>
                  <a:schemeClr val="tx1"/>
                </a:solidFill>
              </a:rPr>
              <a:t>Mark 16:14-16 (NKJV)</a:t>
            </a:r>
          </a:p>
          <a:p>
            <a:r>
              <a:rPr lang="en-US" sz="2800" dirty="0">
                <a:solidFill>
                  <a:schemeClr val="tx1"/>
                </a:solidFill>
              </a:rPr>
              <a:t>14 Later He appeared to the eleven as they sat at the table; and He rebuked their unbelief and hardness of heart, because they did not believe those who had seen Him after He had risen. 15 And He said to them, “Go into all the world and preach the gospel to every creature. 16 He who believes and is baptized will be saved; but he who does not believe will be condemned. </a:t>
            </a:r>
          </a:p>
        </p:txBody>
      </p:sp>
    </p:spTree>
    <p:extLst>
      <p:ext uri="{BB962C8B-B14F-4D97-AF65-F5344CB8AC3E}">
        <p14:creationId xmlns:p14="http://schemas.microsoft.com/office/powerpoint/2010/main" val="25391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6738" y="785446"/>
            <a:ext cx="7280031" cy="5125776"/>
          </a:xfrm>
        </p:spPr>
        <p:txBody>
          <a:bodyPr>
            <a:noAutofit/>
          </a:bodyPr>
          <a:lstStyle/>
          <a:p>
            <a:r>
              <a:rPr lang="en-US" sz="2800" dirty="0">
                <a:solidFill>
                  <a:schemeClr val="tx1"/>
                </a:solidFill>
              </a:rPr>
              <a:t>Galatians 3:27 (NKJV)</a:t>
            </a:r>
          </a:p>
          <a:p>
            <a:r>
              <a:rPr lang="en-US" sz="2800" dirty="0">
                <a:solidFill>
                  <a:schemeClr val="tx1"/>
                </a:solidFill>
              </a:rPr>
              <a:t>27 For as many of you as were baptized into Christ have put on Christ. </a:t>
            </a:r>
          </a:p>
          <a:p>
            <a:endParaRPr lang="en-US" sz="2800" dirty="0">
              <a:solidFill>
                <a:schemeClr val="tx1"/>
              </a:solidFill>
            </a:endParaRPr>
          </a:p>
          <a:p>
            <a:r>
              <a:rPr lang="en-US" sz="2800" dirty="0">
                <a:solidFill>
                  <a:schemeClr val="tx1"/>
                </a:solidFill>
              </a:rPr>
              <a:t>2 Corinthians 13:5 (NKJV)</a:t>
            </a:r>
          </a:p>
          <a:p>
            <a:r>
              <a:rPr lang="en-US" sz="2800" dirty="0">
                <a:solidFill>
                  <a:schemeClr val="tx1"/>
                </a:solidFill>
              </a:rPr>
              <a:t>5 Examine yourselves as to whether you are in the faith. Test yourselves. Do you not know yourselves, that Jesus Christ is in you?—unless indeed you are disqualified.</a:t>
            </a:r>
          </a:p>
        </p:txBody>
      </p:sp>
    </p:spTree>
    <p:extLst>
      <p:ext uri="{BB962C8B-B14F-4D97-AF65-F5344CB8AC3E}">
        <p14:creationId xmlns:p14="http://schemas.microsoft.com/office/powerpoint/2010/main" val="208442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1250"/>
                                        <p:tgtEl>
                                          <p:spTgt spid="3">
                                            <p:txEl>
                                              <p:pRg st="3" end="3"/>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up)">
                                      <p:cBhvr>
                                        <p:cTn id="18"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en-US" altLang="en-US" dirty="0"/>
          </a:p>
        </p:txBody>
      </p:sp>
      <p:sp>
        <p:nvSpPr>
          <p:cNvPr id="3075" name="Content Placeholder 2"/>
          <p:cNvSpPr>
            <a:spLocks noGrp="1"/>
          </p:cNvSpPr>
          <p:nvPr>
            <p:ph idx="1"/>
          </p:nvPr>
        </p:nvSpPr>
        <p:spPr/>
        <p:txBody>
          <a:bodyPr/>
          <a:lstStyle/>
          <a:p>
            <a:pPr algn="ctr" eaLnBrk="1" hangingPunct="1">
              <a:buFontTx/>
              <a:buNone/>
            </a:pPr>
            <a:r>
              <a:rPr lang="en-US" altLang="en-US" sz="4000" dirty="0">
                <a:solidFill>
                  <a:schemeClr val="bg1"/>
                </a:solidFill>
              </a:rPr>
              <a:t>Do You Know My Jesus</a:t>
            </a:r>
          </a:p>
          <a:p>
            <a:pPr algn="ctr" eaLnBrk="1" hangingPunct="1">
              <a:buFontTx/>
              <a:buNone/>
            </a:pPr>
            <a:r>
              <a:rPr lang="en-US" altLang="en-US" sz="4000" dirty="0">
                <a:solidFill>
                  <a:schemeClr val="bg1"/>
                </a:solidFill>
              </a:rPr>
              <a:t>Page 125</a:t>
            </a:r>
          </a:p>
          <a:p>
            <a:pPr algn="ctr" eaLnBrk="1" hangingPunct="1">
              <a:buFontTx/>
              <a:buNone/>
            </a:pPr>
            <a:r>
              <a:rPr lang="en-US" altLang="en-US" sz="4000" dirty="0">
                <a:solidFill>
                  <a:schemeClr val="bg1"/>
                </a:solidFill>
              </a:rPr>
              <a:t>All 3 verses</a:t>
            </a:r>
          </a:p>
        </p:txBody>
      </p:sp>
    </p:spTree>
    <p:extLst>
      <p:ext uri="{BB962C8B-B14F-4D97-AF65-F5344CB8AC3E}">
        <p14:creationId xmlns:p14="http://schemas.microsoft.com/office/powerpoint/2010/main" val="19836119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736725" y="2327275"/>
            <a:ext cx="41338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Have you a heart that's weary,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Tending a load of care: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Are you a soul that's seeking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Rest from the bur-den you bear?</a:t>
            </a:r>
          </a:p>
        </p:txBody>
      </p:sp>
      <p:pic>
        <p:nvPicPr>
          <p:cNvPr id="4099" name="Picture 7" descr="E:\The Paperless Hymnal\SONGS\PPTiffFiles\Single Stanza\D\DoYouKnowMyJesus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a:spLocks noGrp="1" noChangeArrowheads="1"/>
          </p:cNvSpPr>
          <p:nvPr>
            <p:ph type="title"/>
          </p:nvPr>
        </p:nvSpPr>
        <p:spPr>
          <a:xfrm>
            <a:off x="152400" y="152400"/>
            <a:ext cx="7772400" cy="457200"/>
          </a:xfrm>
        </p:spPr>
        <p:txBody>
          <a:bodyPr/>
          <a:lstStyle/>
          <a:p>
            <a:pPr algn="l" eaLnBrk="1" hangingPunct="1"/>
            <a:r>
              <a:rPr lang="en-US" altLang="en-US" sz="2800" dirty="0">
                <a:latin typeface="Arial" panose="020B0604020202020204" pitchFamily="34" charset="0"/>
              </a:rPr>
              <a:t>1 - Do You Know My Jesus</a:t>
            </a:r>
          </a:p>
        </p:txBody>
      </p:sp>
      <p:sp>
        <p:nvSpPr>
          <p:cNvPr id="4101" name="Text Box 5"/>
          <p:cNvSpPr txBox="1">
            <a:spLocks noChangeArrowheads="1"/>
          </p:cNvSpPr>
          <p:nvPr/>
        </p:nvSpPr>
        <p:spPr bwMode="auto">
          <a:xfrm>
            <a:off x="304800" y="6096000"/>
            <a:ext cx="69754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Words and Music by: William F. Laker and V. B. Ellis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Copyright © 1957 by Lillenas Publishing Company (Administered by The Copyright Company Nashville, TN)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All Rights Reserved. International Copyright Secured. Used By Permission.</a:t>
            </a:r>
          </a:p>
        </p:txBody>
      </p:sp>
      <p:sp>
        <p:nvSpPr>
          <p:cNvPr id="4102" name="Text Box 6"/>
          <p:cNvSpPr txBox="1">
            <a:spLocks noChangeArrowheads="1"/>
          </p:cNvSpPr>
          <p:nvPr/>
        </p:nvSpPr>
        <p:spPr bwMode="auto">
          <a:xfrm>
            <a:off x="6594475" y="6545263"/>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2307369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0497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The Paperless Hymnal\SONGS\PPTiffFiles\Single Stanza\D\DoYouKnowMyJesus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a:xfrm>
            <a:off x="152400" y="152400"/>
            <a:ext cx="7772400" cy="457200"/>
          </a:xfrm>
        </p:spPr>
        <p:txBody>
          <a:bodyPr/>
          <a:lstStyle/>
          <a:p>
            <a:pPr algn="l" eaLnBrk="1" hangingPunct="1"/>
            <a:r>
              <a:rPr lang="en-US" altLang="en-US" sz="2800" dirty="0">
                <a:latin typeface="Arial" panose="020B0604020202020204" pitchFamily="34" charset="0"/>
              </a:rPr>
              <a:t>1 - Do You Know My Jesus</a:t>
            </a:r>
          </a:p>
        </p:txBody>
      </p:sp>
      <p:sp>
        <p:nvSpPr>
          <p:cNvPr id="5124" name="Text Box 4"/>
          <p:cNvSpPr txBox="1">
            <a:spLocks noChangeArrowheads="1"/>
          </p:cNvSpPr>
          <p:nvPr/>
        </p:nvSpPr>
        <p:spPr bwMode="auto">
          <a:xfrm>
            <a:off x="6594475" y="6545263"/>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5913764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508125" y="1717675"/>
            <a:ext cx="45243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Do you know my Jesus,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Do you know my friend?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Have you heard He loves you,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And that He will abide 'till the end?</a:t>
            </a:r>
          </a:p>
        </p:txBody>
      </p:sp>
      <p:pic>
        <p:nvPicPr>
          <p:cNvPr id="6147" name="Picture 3" descr="C:\The Paperless Hymnal\SONGS\PPTiffFiles\Single Stanza\D\DoYouKnowMyJesus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p:cNvSpPr>
            <a:spLocks noGrp="1" noChangeArrowheads="1"/>
          </p:cNvSpPr>
          <p:nvPr>
            <p:ph type="title"/>
          </p:nvPr>
        </p:nvSpPr>
        <p:spPr>
          <a:xfrm>
            <a:off x="152400" y="152400"/>
            <a:ext cx="7772400" cy="457200"/>
          </a:xfrm>
        </p:spPr>
        <p:txBody>
          <a:bodyPr/>
          <a:lstStyle/>
          <a:p>
            <a:pPr algn="l" eaLnBrk="1" hangingPunct="1"/>
            <a:r>
              <a:rPr lang="en-US" altLang="en-US" sz="2800" dirty="0">
                <a:latin typeface="Arial" panose="020B0604020202020204" pitchFamily="34" charset="0"/>
              </a:rPr>
              <a:t>c - Do You Know My Jesus</a:t>
            </a:r>
          </a:p>
        </p:txBody>
      </p:sp>
      <p:sp>
        <p:nvSpPr>
          <p:cNvPr id="6149" name="Text Box 5"/>
          <p:cNvSpPr txBox="1">
            <a:spLocks noChangeArrowheads="1"/>
          </p:cNvSpPr>
          <p:nvPr/>
        </p:nvSpPr>
        <p:spPr bwMode="auto">
          <a:xfrm>
            <a:off x="6594475" y="6545263"/>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5325971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The Paperless Hymnal\SONGS\PPTiffFiles\Single Stanza\D\DoYouKnowMyJesus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a:xfrm>
            <a:off x="152400" y="152400"/>
            <a:ext cx="7772400" cy="457200"/>
          </a:xfrm>
        </p:spPr>
        <p:txBody>
          <a:bodyPr/>
          <a:lstStyle/>
          <a:p>
            <a:pPr algn="l" eaLnBrk="1" hangingPunct="1"/>
            <a:r>
              <a:rPr lang="en-US" altLang="en-US" sz="2800" dirty="0">
                <a:latin typeface="Arial" panose="020B0604020202020204" pitchFamily="34" charset="0"/>
              </a:rPr>
              <a:t>c - Do You Know My Jesus</a:t>
            </a:r>
          </a:p>
        </p:txBody>
      </p:sp>
      <p:sp>
        <p:nvSpPr>
          <p:cNvPr id="7172" name="Text Box 4"/>
          <p:cNvSpPr txBox="1">
            <a:spLocks noChangeArrowheads="1"/>
          </p:cNvSpPr>
          <p:nvPr/>
        </p:nvSpPr>
        <p:spPr bwMode="auto">
          <a:xfrm>
            <a:off x="6594475" y="6545263"/>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36048465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965325" y="2022475"/>
            <a:ext cx="440531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Where is you heart, O pilgrim,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What does your light reveal;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Who hears your call for comfort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When naught but sorrow you feel?</a:t>
            </a:r>
          </a:p>
        </p:txBody>
      </p:sp>
      <p:pic>
        <p:nvPicPr>
          <p:cNvPr id="8195" name="Picture 9" descr="F:\ThePapHy\SONGS\PPTiffFiles\D\DoYouKnowMyJesus5.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
          <p:cNvSpPr>
            <a:spLocks noGrp="1" noChangeArrowheads="1"/>
          </p:cNvSpPr>
          <p:nvPr>
            <p:ph type="title"/>
          </p:nvPr>
        </p:nvSpPr>
        <p:spPr>
          <a:xfrm>
            <a:off x="152400" y="152400"/>
            <a:ext cx="7772400" cy="457200"/>
          </a:xfrm>
        </p:spPr>
        <p:txBody>
          <a:bodyPr/>
          <a:lstStyle/>
          <a:p>
            <a:pPr algn="l" eaLnBrk="1" hangingPunct="1"/>
            <a:r>
              <a:rPr lang="en-US" altLang="en-US" sz="2800" dirty="0">
                <a:latin typeface="Arial" panose="020B0604020202020204" pitchFamily="34" charset="0"/>
              </a:rPr>
              <a:t>2 - Do You Know My Jesus</a:t>
            </a:r>
          </a:p>
        </p:txBody>
      </p:sp>
      <p:sp>
        <p:nvSpPr>
          <p:cNvPr id="8197" name="Text Box 5"/>
          <p:cNvSpPr txBox="1">
            <a:spLocks noChangeArrowheads="1"/>
          </p:cNvSpPr>
          <p:nvPr/>
        </p:nvSpPr>
        <p:spPr bwMode="auto">
          <a:xfrm>
            <a:off x="304800" y="6096000"/>
            <a:ext cx="69754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Words and Music by: William F. Laker and V. B. Ellis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Copyright © 1957 by Lillenas Publishing Company (Administered by The Copyright Company Nashville, TN)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All Rights Reserved. International Copyright Secured. Used By Permission.</a:t>
            </a:r>
          </a:p>
        </p:txBody>
      </p:sp>
      <p:sp>
        <p:nvSpPr>
          <p:cNvPr id="8198" name="Text Box 6"/>
          <p:cNvSpPr txBox="1">
            <a:spLocks noChangeArrowheads="1"/>
          </p:cNvSpPr>
          <p:nvPr/>
        </p:nvSpPr>
        <p:spPr bwMode="auto">
          <a:xfrm>
            <a:off x="6594475" y="6545263"/>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11029429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The Paperless Hymnal\SONGS\PPTiffFiles\Single Stanza\D\DoYouKnowMyJesus6.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a:xfrm>
            <a:off x="152400" y="152400"/>
            <a:ext cx="7772400" cy="457200"/>
          </a:xfrm>
        </p:spPr>
        <p:txBody>
          <a:bodyPr/>
          <a:lstStyle/>
          <a:p>
            <a:pPr algn="l" eaLnBrk="1" hangingPunct="1"/>
            <a:r>
              <a:rPr lang="en-US" altLang="en-US" sz="2800" dirty="0">
                <a:latin typeface="Arial" panose="020B0604020202020204" pitchFamily="34" charset="0"/>
              </a:rPr>
              <a:t>2 - Do You Know My Jesus</a:t>
            </a:r>
          </a:p>
        </p:txBody>
      </p:sp>
      <p:sp>
        <p:nvSpPr>
          <p:cNvPr id="9220" name="Text Box 4"/>
          <p:cNvSpPr txBox="1">
            <a:spLocks noChangeArrowheads="1"/>
          </p:cNvSpPr>
          <p:nvPr/>
        </p:nvSpPr>
        <p:spPr bwMode="auto">
          <a:xfrm>
            <a:off x="6594475" y="6545263"/>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26412150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08125" y="1717675"/>
            <a:ext cx="45243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Do you know my Jesus,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Do you know my friend?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Have you heard He loves you,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And that He will abide 'till the end?</a:t>
            </a:r>
          </a:p>
        </p:txBody>
      </p:sp>
      <p:pic>
        <p:nvPicPr>
          <p:cNvPr id="10243" name="Picture 3" descr="C:\The Paperless Hymnal\SONGS\PPTiffFiles\Single Stanza\D\DoYouKnowMyJesus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Grp="1" noChangeArrowheads="1"/>
          </p:cNvSpPr>
          <p:nvPr>
            <p:ph type="title"/>
          </p:nvPr>
        </p:nvSpPr>
        <p:spPr>
          <a:xfrm>
            <a:off x="152400" y="152400"/>
            <a:ext cx="7772400" cy="457200"/>
          </a:xfrm>
        </p:spPr>
        <p:txBody>
          <a:bodyPr/>
          <a:lstStyle/>
          <a:p>
            <a:pPr algn="l" eaLnBrk="1" hangingPunct="1"/>
            <a:r>
              <a:rPr lang="en-US" altLang="en-US" sz="2800" dirty="0">
                <a:latin typeface="Arial" panose="020B0604020202020204" pitchFamily="34" charset="0"/>
              </a:rPr>
              <a:t>c - Do You Know My Jesus</a:t>
            </a:r>
          </a:p>
        </p:txBody>
      </p:sp>
      <p:sp>
        <p:nvSpPr>
          <p:cNvPr id="10245" name="Text Box 5"/>
          <p:cNvSpPr txBox="1">
            <a:spLocks noChangeArrowheads="1"/>
          </p:cNvSpPr>
          <p:nvPr/>
        </p:nvSpPr>
        <p:spPr bwMode="auto">
          <a:xfrm>
            <a:off x="6594475" y="6545263"/>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23463988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The Paperless Hymnal\SONGS\PPTiffFiles\Single Stanza\D\DoYouKnowMyJesus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title"/>
          </p:nvPr>
        </p:nvSpPr>
        <p:spPr>
          <a:xfrm>
            <a:off x="152400" y="152400"/>
            <a:ext cx="7772400" cy="457200"/>
          </a:xfrm>
        </p:spPr>
        <p:txBody>
          <a:bodyPr/>
          <a:lstStyle/>
          <a:p>
            <a:pPr algn="l" eaLnBrk="1" hangingPunct="1"/>
            <a:r>
              <a:rPr lang="en-US" altLang="en-US" sz="2800" dirty="0">
                <a:latin typeface="Arial" panose="020B0604020202020204" pitchFamily="34" charset="0"/>
              </a:rPr>
              <a:t>c - Do You Know My Jesus</a:t>
            </a:r>
          </a:p>
        </p:txBody>
      </p:sp>
      <p:sp>
        <p:nvSpPr>
          <p:cNvPr id="11268" name="Text Box 4"/>
          <p:cNvSpPr txBox="1">
            <a:spLocks noChangeArrowheads="1"/>
          </p:cNvSpPr>
          <p:nvPr/>
        </p:nvSpPr>
        <p:spPr bwMode="auto">
          <a:xfrm>
            <a:off x="6594475" y="6545263"/>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7516989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736725" y="2174875"/>
            <a:ext cx="459898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Who knows your disappointments,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Who hears each time you cry;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Who understands your heartaches,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Who dries the tears from your eyes?</a:t>
            </a:r>
          </a:p>
        </p:txBody>
      </p:sp>
      <p:pic>
        <p:nvPicPr>
          <p:cNvPr id="12291" name="Picture 7" descr="E:\The Paperless Hymnal\SONGS\PPTiffFiles\Single Stanza\D\DoYouKnowMyJesus7.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a:spLocks noGrp="1" noChangeArrowheads="1"/>
          </p:cNvSpPr>
          <p:nvPr>
            <p:ph type="title"/>
          </p:nvPr>
        </p:nvSpPr>
        <p:spPr>
          <a:xfrm>
            <a:off x="152400" y="152400"/>
            <a:ext cx="7772400" cy="457200"/>
          </a:xfrm>
        </p:spPr>
        <p:txBody>
          <a:bodyPr/>
          <a:lstStyle/>
          <a:p>
            <a:pPr algn="l" eaLnBrk="1" hangingPunct="1"/>
            <a:r>
              <a:rPr lang="en-US" altLang="en-US" sz="2800" dirty="0">
                <a:latin typeface="Arial" panose="020B0604020202020204" pitchFamily="34" charset="0"/>
              </a:rPr>
              <a:t>3 - Do You Know My Jesus</a:t>
            </a:r>
          </a:p>
        </p:txBody>
      </p:sp>
      <p:sp>
        <p:nvSpPr>
          <p:cNvPr id="12293" name="Text Box 5"/>
          <p:cNvSpPr txBox="1">
            <a:spLocks noChangeArrowheads="1"/>
          </p:cNvSpPr>
          <p:nvPr/>
        </p:nvSpPr>
        <p:spPr bwMode="auto">
          <a:xfrm>
            <a:off x="304800" y="6096000"/>
            <a:ext cx="69754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Words and Music by: William F. Laker and V. B. Ellis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Copyright © 1957 by Lillenas Publishing Company (Administered by The Copyright Company Nashville, TN)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All Rights Reserved. International Copyright Secured. Used By Permission.</a:t>
            </a:r>
          </a:p>
        </p:txBody>
      </p:sp>
      <p:sp>
        <p:nvSpPr>
          <p:cNvPr id="12294" name="Text Box 6"/>
          <p:cNvSpPr txBox="1">
            <a:spLocks noChangeArrowheads="1"/>
          </p:cNvSpPr>
          <p:nvPr/>
        </p:nvSpPr>
        <p:spPr bwMode="auto">
          <a:xfrm>
            <a:off x="6594475" y="6545263"/>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4746151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The Paperless Hymnal\SONGS\PPTiffFiles\Single Stanza\D\DoYouKnowMyJesus8.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a:xfrm>
            <a:off x="152400" y="152400"/>
            <a:ext cx="7772400" cy="457200"/>
          </a:xfrm>
        </p:spPr>
        <p:txBody>
          <a:bodyPr/>
          <a:lstStyle/>
          <a:p>
            <a:pPr algn="l" eaLnBrk="1" hangingPunct="1"/>
            <a:r>
              <a:rPr lang="en-US" altLang="en-US" sz="2800" dirty="0">
                <a:latin typeface="Arial" panose="020B0604020202020204" pitchFamily="34" charset="0"/>
              </a:rPr>
              <a:t>3 - Do You Know My Jesus</a:t>
            </a:r>
          </a:p>
        </p:txBody>
      </p:sp>
      <p:sp>
        <p:nvSpPr>
          <p:cNvPr id="13316" name="Text Box 4"/>
          <p:cNvSpPr txBox="1">
            <a:spLocks noChangeArrowheads="1"/>
          </p:cNvSpPr>
          <p:nvPr/>
        </p:nvSpPr>
        <p:spPr bwMode="auto">
          <a:xfrm>
            <a:off x="6594475" y="6545263"/>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13520858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08125" y="1717675"/>
            <a:ext cx="45243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Do you know my Jesus,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Do you know my friend?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Have you heard He loves you,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And that He will abide 'till the end?</a:t>
            </a:r>
          </a:p>
        </p:txBody>
      </p:sp>
      <p:pic>
        <p:nvPicPr>
          <p:cNvPr id="14339" name="Picture 3" descr="C:\The Paperless Hymnal\SONGS\PPTiffFiles\Single Stanza\D\DoYouKnowMyJesus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type="title"/>
          </p:nvPr>
        </p:nvSpPr>
        <p:spPr>
          <a:xfrm>
            <a:off x="152400" y="152400"/>
            <a:ext cx="7772400" cy="457200"/>
          </a:xfrm>
        </p:spPr>
        <p:txBody>
          <a:bodyPr/>
          <a:lstStyle/>
          <a:p>
            <a:pPr algn="l" eaLnBrk="1" hangingPunct="1"/>
            <a:r>
              <a:rPr lang="en-US" altLang="en-US" sz="2800" dirty="0">
                <a:latin typeface="Arial" panose="020B0604020202020204" pitchFamily="34" charset="0"/>
              </a:rPr>
              <a:t>c - Do You Know My Jesus</a:t>
            </a:r>
          </a:p>
        </p:txBody>
      </p:sp>
      <p:sp>
        <p:nvSpPr>
          <p:cNvPr id="14341" name="Text Box 5"/>
          <p:cNvSpPr txBox="1">
            <a:spLocks noChangeArrowheads="1"/>
          </p:cNvSpPr>
          <p:nvPr/>
        </p:nvSpPr>
        <p:spPr bwMode="auto">
          <a:xfrm>
            <a:off x="6594475" y="6545263"/>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extLst>
      <p:ext uri="{BB962C8B-B14F-4D97-AF65-F5344CB8AC3E}">
        <p14:creationId xmlns:p14="http://schemas.microsoft.com/office/powerpoint/2010/main" val="421922596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1230</TotalTime>
  <Words>2796</Words>
  <Application>Microsoft Office PowerPoint</Application>
  <PresentationFormat>On-screen Show (4:3)</PresentationFormat>
  <Paragraphs>445</Paragraphs>
  <Slides>106</Slides>
  <Notes>0</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106</vt:i4>
      </vt:variant>
    </vt:vector>
  </HeadingPairs>
  <TitlesOfParts>
    <vt:vector size="119" baseType="lpstr">
      <vt:lpstr>Arial</vt:lpstr>
      <vt:lpstr>Calibri</vt:lpstr>
      <vt:lpstr>Century Gothic</vt:lpstr>
      <vt:lpstr>Times New Roman</vt:lpstr>
      <vt:lpstr>Wingdings 3</vt:lpstr>
      <vt:lpstr>Wisp</vt:lpstr>
      <vt:lpstr>Default Design</vt:lpstr>
      <vt:lpstr>Office Theme</vt:lpstr>
      <vt:lpstr>1_Default Design</vt:lpstr>
      <vt:lpstr>2_Default Design</vt:lpstr>
      <vt:lpstr>3_Default Design</vt:lpstr>
      <vt:lpstr>4_Default Design</vt:lpstr>
      <vt:lpstr>5_Default Design</vt:lpstr>
      <vt:lpstr>PowerPoint Presentation</vt:lpstr>
      <vt:lpstr>PowerPoint Presentation</vt:lpstr>
      <vt:lpstr>1 - Majesty</vt:lpstr>
      <vt:lpstr>1 - Majesty</vt:lpstr>
      <vt:lpstr>c - Majesty</vt:lpstr>
      <vt:lpstr>c - Majesty</vt:lpstr>
      <vt:lpstr>c - Majesty</vt:lpstr>
      <vt:lpstr>c - Majesty</vt:lpstr>
      <vt:lpstr>PowerPoint Presentation</vt:lpstr>
      <vt:lpstr>PowerPoint Presentation</vt:lpstr>
      <vt:lpstr>1 - Hosanna</vt:lpstr>
      <vt:lpstr>c - Hosanna</vt:lpstr>
      <vt:lpstr>c - Hosanna</vt:lpstr>
      <vt:lpstr>2 - Hosanna</vt:lpstr>
      <vt:lpstr>c - Hosanna</vt:lpstr>
      <vt:lpstr>c - Hosanna</vt:lpstr>
      <vt:lpstr>The Life of Christ </vt:lpstr>
      <vt:lpstr>God’s Plan</vt:lpstr>
      <vt:lpstr>God’s Plan</vt:lpstr>
      <vt:lpstr>PowerPoint Presentation</vt:lpstr>
      <vt:lpstr>1 – How Great Thou Art</vt:lpstr>
      <vt:lpstr>1 – How Great Thou Art</vt:lpstr>
      <vt:lpstr>c – How Great Thou Art</vt:lpstr>
      <vt:lpstr>c – How Great Thou Art</vt:lpstr>
      <vt:lpstr>3 – How Great Thou Art</vt:lpstr>
      <vt:lpstr>3 – How Great Thou Art</vt:lpstr>
      <vt:lpstr>c – How Great Thou Art</vt:lpstr>
      <vt:lpstr>c – How Great Thou Art</vt:lpstr>
      <vt:lpstr>4 – How Great Thou Art</vt:lpstr>
      <vt:lpstr>4 – How Great Thou Art</vt:lpstr>
      <vt:lpstr>c – How Great Thou Art</vt:lpstr>
      <vt:lpstr>c – How Great Thou Art</vt:lpstr>
      <vt:lpstr>Christ’s Life</vt:lpstr>
      <vt:lpstr>Christ’s Life</vt:lpstr>
      <vt:lpstr>PowerPoint Presentation</vt:lpstr>
      <vt:lpstr>062 - What Is Love - 1.1</vt:lpstr>
      <vt:lpstr>062 - What Is Love - 1.2</vt:lpstr>
      <vt:lpstr>062 - What Is Love - 1.3</vt:lpstr>
      <vt:lpstr>062 - What Is Love - C.1</vt:lpstr>
      <vt:lpstr>062 - What Is Love - 3.1</vt:lpstr>
      <vt:lpstr>062 - What Is Love - 3.2</vt:lpstr>
      <vt:lpstr>062 - What Is Love - 3.3</vt:lpstr>
      <vt:lpstr>062 - What Is Love - C.1</vt:lpstr>
      <vt:lpstr>PowerPoint Presentation</vt:lpstr>
      <vt:lpstr>1 - A Beautiful Prayer</vt:lpstr>
      <vt:lpstr>1 - A Beautiful Prayer</vt:lpstr>
      <vt:lpstr>c - A Beautiful Prayer</vt:lpstr>
      <vt:lpstr>c - A Beautiful Prayer</vt:lpstr>
      <vt:lpstr>c - A Beautiful Prayer</vt:lpstr>
      <vt:lpstr>c - A Beautiful Prayer</vt:lpstr>
      <vt:lpstr>2 - A Beautiful Prayer</vt:lpstr>
      <vt:lpstr>2 - A Beautiful Prayer</vt:lpstr>
      <vt:lpstr>c - A Beautiful Prayer</vt:lpstr>
      <vt:lpstr>c - A Beautiful Prayer</vt:lpstr>
      <vt:lpstr>c - A Beautiful Prayer</vt:lpstr>
      <vt:lpstr>c - A Beautiful Prayer</vt:lpstr>
      <vt:lpstr>3 - A Beautiful Prayer</vt:lpstr>
      <vt:lpstr>3 - A Beautiful Prayer</vt:lpstr>
      <vt:lpstr>c - A Beautiful Prayer</vt:lpstr>
      <vt:lpstr>c - A Beautiful Prayer</vt:lpstr>
      <vt:lpstr>c - A Beautiful Prayer</vt:lpstr>
      <vt:lpstr>c - A Beautiful Prayer</vt:lpstr>
      <vt:lpstr>Christ’s Death</vt:lpstr>
      <vt:lpstr>PowerPoint Presentation</vt:lpstr>
      <vt:lpstr>PowerPoint Presentation</vt:lpstr>
      <vt:lpstr>1 – We Saw Thee Not</vt:lpstr>
      <vt:lpstr>1 – We Saw Thee Not</vt:lpstr>
      <vt:lpstr>1 – We Saw Thee Not</vt:lpstr>
      <vt:lpstr>1 – We Saw Thee Not</vt:lpstr>
      <vt:lpstr>2 – We Saw Thee Not</vt:lpstr>
      <vt:lpstr>2 – We Saw Thee Not</vt:lpstr>
      <vt:lpstr>2 – We Saw Thee Not</vt:lpstr>
      <vt:lpstr>2 – We Saw Thee Not</vt:lpstr>
      <vt:lpstr>3 – We Saw Thee Not</vt:lpstr>
      <vt:lpstr>3 – We Saw Thee Not</vt:lpstr>
      <vt:lpstr>3 – We Saw Thee Not</vt:lpstr>
      <vt:lpstr>3 – We Saw Thee Not</vt:lpstr>
      <vt:lpstr>PowerPoint Presentation</vt:lpstr>
      <vt:lpstr>1 - Hallelujah! What a Savior</vt:lpstr>
      <vt:lpstr>1 - Hallelujah! What a Savior</vt:lpstr>
      <vt:lpstr>4 - Hallelujah! What a Savior</vt:lpstr>
      <vt:lpstr>4 - Hallelujah! What a Savior</vt:lpstr>
      <vt:lpstr>5 - Hallelujah! What a Savior</vt:lpstr>
      <vt:lpstr>5 - Hallelujah! What a Savior</vt:lpstr>
      <vt:lpstr> He is Risen! </vt:lpstr>
      <vt:lpstr>PowerPoint Presentation</vt:lpstr>
      <vt:lpstr>PowerPoint Presentation</vt:lpstr>
      <vt:lpstr>PowerPoint Presentation</vt:lpstr>
      <vt:lpstr>1 - Do You Know My Jesus</vt:lpstr>
      <vt:lpstr>1 - Do You Know My Jesus</vt:lpstr>
      <vt:lpstr>c - Do You Know My Jesus</vt:lpstr>
      <vt:lpstr>c - Do You Know My Jesus</vt:lpstr>
      <vt:lpstr>2 - Do You Know My Jesus</vt:lpstr>
      <vt:lpstr>2 - Do You Know My Jesus</vt:lpstr>
      <vt:lpstr>c - Do You Know My Jesus</vt:lpstr>
      <vt:lpstr>c - Do You Know My Jesus</vt:lpstr>
      <vt:lpstr>3 - Do You Know My Jesus</vt:lpstr>
      <vt:lpstr>3 - Do You Know My Jesus</vt:lpstr>
      <vt:lpstr>c - Do You Know My Jesus</vt:lpstr>
      <vt:lpstr>c - Do You Know My Jesus</vt:lpstr>
      <vt:lpstr>PowerPoint Presentation</vt:lpstr>
      <vt:lpstr>PowerPoint Presentation</vt:lpstr>
      <vt:lpstr>1 – Take The Name Of Jesus With You</vt:lpstr>
      <vt:lpstr>1 – Take The Name Of Jesus With You</vt:lpstr>
      <vt:lpstr>c – Take The Name Of Jesus With You</vt:lpstr>
      <vt:lpstr>c – Take The Name Of Jesus With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of Christ</dc:title>
  <dc:creator>Microsoft account</dc:creator>
  <cp:lastModifiedBy>Auditorium</cp:lastModifiedBy>
  <cp:revision>23</cp:revision>
  <dcterms:created xsi:type="dcterms:W3CDTF">2017-04-15T21:18:48Z</dcterms:created>
  <dcterms:modified xsi:type="dcterms:W3CDTF">2017-04-16T21:17:57Z</dcterms:modified>
</cp:coreProperties>
</file>