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8" r:id="rId2"/>
    <p:sldId id="267" r:id="rId3"/>
    <p:sldId id="269" r:id="rId4"/>
    <p:sldId id="271" r:id="rId5"/>
    <p:sldId id="270" r:id="rId6"/>
    <p:sldId id="272" r:id="rId7"/>
    <p:sldId id="273" r:id="rId8"/>
    <p:sldId id="274" r:id="rId9"/>
    <p:sldId id="275" r:id="rId10"/>
    <p:sldId id="280" r:id="rId11"/>
    <p:sldId id="276" r:id="rId12"/>
    <p:sldId id="277" r:id="rId13"/>
    <p:sldId id="278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521BC-C14E-4515-9E46-1CA2FFAA84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D6D608-5A53-4F0B-8C75-E4629EAF4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6F04B-8B90-4E1F-8CA1-5117193C1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6BDB-4AF4-4034-91EE-74B68C252609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EC9D8-A6EB-4C42-AFDD-F18F0AFD9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24E8A-322F-4E98-A6F6-96E1F77D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D402-72D6-460F-9897-068E2FA22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2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03CC9-A3FF-42A4-B7DD-3A5939BED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0C390E-D2E9-4042-81AD-D50226F06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B0B13-A8E7-45CD-8BF5-68D6D8272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B874-E53C-42B9-98BA-0781B387246C}" type="datetime1">
              <a:rPr lang="en-US" smtClean="0"/>
              <a:t>5/5/2019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1F05B-BF4D-4AF2-A1A7-D7D170A57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629CF-094A-489D-9C33-6CFCFCE3C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2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70472B-29E6-4865-9EAE-7F44EA3A5C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E57033-9EC2-43D6-89E6-E06015F59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2747D-9AFC-4F3E-A184-388DDB4D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02F4-45D7-406A-9C33-75238E131A1E}" type="datetime1">
              <a:rPr lang="en-US" smtClean="0"/>
              <a:t>5/5/2019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CAA4B-FE63-46BB-A222-CF077DEE8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EEA94-10A6-4A73-8911-1F15E14D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02BFD-8E35-47A8-8B7A-F41B7E543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8BE27-D4FC-411D-854A-71338B953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FC600-B6FE-40E1-9780-6A9590E34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E011-4F7D-42D0-82E1-078A40B76F01}" type="datetime1">
              <a:rPr lang="en-US" smtClean="0"/>
              <a:t>5/5/2019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E1C51-3ADD-4C54-9241-2F9DCFE47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5BFF2-6459-4752-A1B7-5E1E3A03E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4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C448D-E9EF-4602-8BE5-DA87CDD1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22E65-EF53-495B-A78A-AD58B790F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8F53-AE8B-438B-8E2F-F2453C46A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71FE-0FCC-47A4-B218-06AF00AFA70F}" type="datetime1">
              <a:rPr lang="en-US" smtClean="0"/>
              <a:t>5/5/2019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6FE11-26D5-4404-99B5-CBE041337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8937D-6523-4440-B0A7-583E29F30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11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72EC6-9948-4FD2-923A-ADD0C9F91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93FEC-DFDA-4491-9467-489DADF1D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BD288C-07A2-4C6C-888A-A8306DB4C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1EAB1-D4DB-4873-87C5-D133D594E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C22A-A385-4013-8BC3-1C712ED98224}" type="datetime1">
              <a:rPr lang="en-US" smtClean="0"/>
              <a:t>5/5/2019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EDE77-9438-4ADD-B4FA-94C3E512C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BA7B01-442F-4816-B018-73F51091C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7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EDD99-233E-4D07-BF9D-54A7486F6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066C3-5E32-4D14-BD63-FF642DCBC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657CBE-79AD-4100-B1C5-1E51A22C0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52326-A3C5-43E6-AEB5-E97814877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15A61D-DBEF-4B1A-A9AB-0C1F8B2AD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99A88B-0322-4FA3-8904-92650A211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D7-DDC2-4E28-B80E-11B3368F8846}" type="datetime1">
              <a:rPr lang="en-US" smtClean="0"/>
              <a:t>5/5/2019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CC989D-295F-4A75-88CB-B49FB6CA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A81EE1-428C-4AC5-BA90-F6373B8C1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6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82E4A-C893-4974-8FF6-FB0CF3EFD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15F544-82C1-40E2-AC8D-DA4A83EF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2D6B-0F0F-41E5-8A0F-FC2D7E2110E0}" type="datetime1">
              <a:rPr lang="en-US" smtClean="0"/>
              <a:t>5/5/2019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AF59C-B7A1-4E4D-9930-A53B4265E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E00FA5-5D7D-45E3-8529-A91BC0138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E03A00-B7B4-4928-B479-71C93CAEB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1A38-D70F-41CF-857C-945C6FF6B07D}" type="datetime1">
              <a:rPr lang="en-US" smtClean="0"/>
              <a:t>5/5/2019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109929-AB7C-4BBF-A65A-AE9AAA239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91CE3-0010-45CE-8FE2-9D457977A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2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30957-4193-4260-AA3D-47B43AA52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EF563-78C2-4B17-B50F-D7774FCDF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3A32B-FBE9-441A-B099-37A6B289C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5C176-EE87-46DD-8A01-3D844C56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96DC-D1E7-4668-A471-A46ECA2AE34F}" type="datetime1">
              <a:rPr lang="en-US" smtClean="0"/>
              <a:t>5/5/2019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F69C5-4ED5-41FA-9D68-B6B21A951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8FA97-E317-4CA7-81EC-EF9F5E7B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D39255-C8DE-4D9D-A2E1-095913F0B031}"/>
              </a:ext>
            </a:extLst>
          </p:cNvPr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7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92AF6-5309-4C7D-9C52-6B81F6B8A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588A0A-BCEE-4024-999C-8FF4CC7E0C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0C6B8-9D06-4EAB-98DF-756A45BCB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9F6F5-89E7-4B0D-9C44-3F5BCD9C9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6BDB-4AF4-4034-91EE-74B68C252609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5C3317-854F-4927-A919-1A3595FAD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0EB3A-2A8D-4018-A2A0-5FC9F3ADC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D402-72D6-460F-9897-068E2FA22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5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E486DE-69EF-46E7-B0E6-1E8CE8603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B73C0-A4CB-4903-A3AD-F70C86140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6CF51-7164-4549-896B-F7262448DC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44FFE-4BDB-4301-83D8-FE8B25E7CF5A}" type="datetime1">
              <a:rPr lang="en-US" smtClean="0"/>
              <a:t>5/5/2019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9B5F8-1D41-4CF2-90D8-EA2B8AAA9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DCCD9-EA65-4A74-B108-EE9D9B0EA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0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88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0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976706-24CB-4A2E-8842-46BF7721B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8DEFE2B0-EDF9-4C35-B210-A4E3BAE15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3" r="1" b="2127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E7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73B67AB-4C33-4117-ABC5-A310498C4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28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976706-24CB-4A2E-8842-46BF7721B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Revelation 3:20-21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8DEFE2B0-EDF9-4C35-B210-A4E3BAE15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3" r="1" b="2127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E7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73B67AB-4C33-4117-ABC5-A310498C4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5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976706-24CB-4A2E-8842-46BF7721B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Revelation 3:20-21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8DEFE2B0-EDF9-4C35-B210-A4E3BAE15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3" r="1" b="2127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E7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73B67AB-4C33-4117-ABC5-A310498C4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Behold, I stand at the door and knock. If anyone hears My voice and opens the door, I will come in to him and dine with him, and he with Me. To him who overcomes I will grant to sit with Me on My throne, as I also overcame and sat down with My Father on His throne. </a:t>
            </a:r>
          </a:p>
        </p:txBody>
      </p:sp>
    </p:spTree>
    <p:extLst>
      <p:ext uri="{BB962C8B-B14F-4D97-AF65-F5344CB8AC3E}">
        <p14:creationId xmlns:p14="http://schemas.microsoft.com/office/powerpoint/2010/main" val="406648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237EB-B9FF-459B-8B3D-90D04ECAD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EA019-7117-4CF5-B21B-DA1BF9CE1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has shown you, O man, what is good; And what does the LORD require of you But to do justly, To love mercy, And to walk humbly with your God? (Micah 6:8)</a:t>
            </a:r>
          </a:p>
        </p:txBody>
      </p:sp>
    </p:spTree>
    <p:extLst>
      <p:ext uri="{BB962C8B-B14F-4D97-AF65-F5344CB8AC3E}">
        <p14:creationId xmlns:p14="http://schemas.microsoft.com/office/powerpoint/2010/main" val="106525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88802F-8395-43C4-A89E-26332FBC7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372" b="63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80FD3E-58D4-41DC-995E-6AE03035E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241983"/>
            <a:ext cx="11210925" cy="8928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Presence of Christ in Your Life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AB225BA-7412-4605-8E8D-5AED2BF56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4BB9CD-970D-4FE5-B4E3-D651735BF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2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ud in a blue sky&#10;&#10;Description automatically generated">
            <a:extLst>
              <a:ext uri="{FF2B5EF4-FFF2-40B4-BE49-F238E27FC236}">
                <a16:creationId xmlns:a16="http://schemas.microsoft.com/office/drawing/2014/main" id="{56F80173-7143-46A6-B39B-E808CE2A4A7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4"/>
          <a:srcRect t="10302" b="5743"/>
          <a:stretch/>
        </p:blipFill>
        <p:spPr>
          <a:xfrm>
            <a:off x="0" y="-196947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F3CBE6-0A35-4C07-A524-5D49C3025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2152955"/>
            <a:ext cx="9966960" cy="2552091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Lives”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0D6276-8D53-4DDA-A15A-90E0831F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195574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C150C7-96FB-4EB9-BDF9-212535A60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808342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56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CBE6-0A35-4C07-A524-5D49C3025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“He Lives”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984A5-679D-40A9-8695-29E0882E8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 serve a risen Savior, He’s in the world today. I know that He is living, whatever men may say. I see His hand of mercy; I hear His voice of cheer; And just the time I need Him, He’s always near.”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5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CBE6-0A35-4C07-A524-5D49C3025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“He Lives”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984A5-679D-40A9-8695-29E0882E8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“He lives, He lives, Christ Jesus lives today! He walks with me and talks with me along life’s narrow way.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He lives, He lives, salvation to impart! You ask me how I know He lives? He lives within my heart.”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593C3-4482-41D1-8CA9-6B918AF66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7" y="550655"/>
            <a:ext cx="11383616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Survive </a:t>
            </a: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Storm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the Presence of Christ</a:t>
            </a:r>
          </a:p>
        </p:txBody>
      </p:sp>
      <p:pic>
        <p:nvPicPr>
          <p:cNvPr id="5" name="Content Placeholder 4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AC241DC4-79A3-4294-AA9A-CB21DFDC6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81823"/>
            <a:ext cx="10515600" cy="4396581"/>
          </a:xfrm>
        </p:spPr>
      </p:pic>
    </p:spTree>
    <p:extLst>
      <p:ext uri="{BB962C8B-B14F-4D97-AF65-F5344CB8AC3E}">
        <p14:creationId xmlns:p14="http://schemas.microsoft.com/office/powerpoint/2010/main" val="281140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362D83-4F09-45D8-B528-6B146C54C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Entire Existence is Before Christ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BD593A-567C-4D38-AA5B-C33EAE7A56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1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AD8250-810D-4B95-BC8A-6E94C029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935" y="1783959"/>
            <a:ext cx="5345723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New Life is Sustained By His Presence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A group of people standing next to a body of water&#10;&#10;Description automatically generated">
            <a:extLst>
              <a:ext uri="{FF2B5EF4-FFF2-40B4-BE49-F238E27FC236}">
                <a16:creationId xmlns:a16="http://schemas.microsoft.com/office/drawing/2014/main" id="{106FF262-EC71-42BA-B0FA-36211206D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844" r="1" b="17844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82400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A person in a dark sky&#10;&#10;Description automatically generated">
            <a:extLst>
              <a:ext uri="{FF2B5EF4-FFF2-40B4-BE49-F238E27FC236}">
                <a16:creationId xmlns:a16="http://schemas.microsoft.com/office/drawing/2014/main" id="{77C8D873-A95B-4D6A-BBD2-2CFA754A934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t="22876" b="19777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9754D29-72A3-49DF-A154-2A92EB632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4551037"/>
            <a:ext cx="7945107" cy="15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Special</a:t>
            </a:r>
          </a:p>
        </p:txBody>
      </p:sp>
    </p:spTree>
    <p:extLst>
      <p:ext uri="{BB962C8B-B14F-4D97-AF65-F5344CB8AC3E}">
        <p14:creationId xmlns:p14="http://schemas.microsoft.com/office/powerpoint/2010/main" val="291290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257</Words>
  <Application>Microsoft Office PowerPoint</Application>
  <PresentationFormat>Widescreen</PresentationFormat>
  <Paragraphs>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Times New Roman</vt:lpstr>
      <vt:lpstr>Office Theme</vt:lpstr>
      <vt:lpstr>PowerPoint Presentation</vt:lpstr>
      <vt:lpstr>The Presence of Christ in Your Life</vt:lpstr>
      <vt:lpstr>“He Lives”</vt:lpstr>
      <vt:lpstr>“He Lives”</vt:lpstr>
      <vt:lpstr>“He Lives”</vt:lpstr>
      <vt:lpstr>We Survive the Storm Because of the Presence of Christ</vt:lpstr>
      <vt:lpstr>Our Entire Existence is Before Christ</vt:lpstr>
      <vt:lpstr>Our New Life is Sustained By His Presence</vt:lpstr>
      <vt:lpstr>You Are Special</vt:lpstr>
      <vt:lpstr>PowerPoint Presentation</vt:lpstr>
      <vt:lpstr>PowerPoint Presentation</vt:lpstr>
      <vt:lpstr>Revelation 3:20-21</vt:lpstr>
      <vt:lpstr>Revelation 3:20-21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Knight</dc:creator>
  <cp:lastModifiedBy>Ryan Knight</cp:lastModifiedBy>
  <cp:revision>5</cp:revision>
  <dcterms:created xsi:type="dcterms:W3CDTF">2019-05-05T06:43:27Z</dcterms:created>
  <dcterms:modified xsi:type="dcterms:W3CDTF">2019-05-05T20:41:49Z</dcterms:modified>
</cp:coreProperties>
</file>