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7" r:id="rId4"/>
    <p:sldId id="264" r:id="rId5"/>
    <p:sldId id="261" r:id="rId6"/>
    <p:sldId id="267" r:id="rId7"/>
    <p:sldId id="270" r:id="rId8"/>
    <p:sldId id="269" r:id="rId9"/>
    <p:sldId id="276" r:id="rId10"/>
    <p:sldId id="271" r:id="rId11"/>
    <p:sldId id="259" r:id="rId12"/>
    <p:sldId id="282" r:id="rId13"/>
    <p:sldId id="283" r:id="rId14"/>
    <p:sldId id="285" r:id="rId15"/>
    <p:sldId id="281" r:id="rId16"/>
    <p:sldId id="278"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6" autoAdjust="0"/>
    <p:restoredTop sz="93886" autoAdjust="0"/>
  </p:normalViewPr>
  <p:slideViewPr>
    <p:cSldViewPr snapToGrid="0">
      <p:cViewPr varScale="1">
        <p:scale>
          <a:sx n="60" d="100"/>
          <a:sy n="60" d="100"/>
        </p:scale>
        <p:origin x="666" y="66"/>
      </p:cViewPr>
      <p:guideLst/>
    </p:cSldViewPr>
  </p:slideViewPr>
  <p:outlineViewPr>
    <p:cViewPr>
      <p:scale>
        <a:sx n="33" d="100"/>
        <a:sy n="33" d="100"/>
      </p:scale>
      <p:origin x="0" y="-129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0A4452D-B600-4834-B85D-F12C14E59090}" type="datetimeFigureOut">
              <a:rPr lang="en-US" smtClean="0"/>
              <a:t>12/18/2016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3F986-1ECB-4608-8D29-B2A6500CBB35}"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9795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A4452D-B600-4834-B85D-F12C14E59090}" type="datetimeFigureOut">
              <a:rPr lang="en-US" smtClean="0"/>
              <a:t>12/18/2016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3F986-1ECB-4608-8D29-B2A6500CBB35}" type="slidenum">
              <a:rPr lang="en-US" smtClean="0"/>
              <a:t>‹#›</a:t>
            </a:fld>
            <a:endParaRPr lang="en-US"/>
          </a:p>
        </p:txBody>
      </p:sp>
    </p:spTree>
    <p:extLst>
      <p:ext uri="{BB962C8B-B14F-4D97-AF65-F5344CB8AC3E}">
        <p14:creationId xmlns:p14="http://schemas.microsoft.com/office/powerpoint/2010/main" val="2185782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A4452D-B600-4834-B85D-F12C14E59090}" type="datetimeFigureOut">
              <a:rPr lang="en-US" smtClean="0"/>
              <a:t>12/18/2016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3F986-1ECB-4608-8D29-B2A6500CBB35}" type="slidenum">
              <a:rPr lang="en-US" smtClean="0"/>
              <a:t>‹#›</a:t>
            </a:fld>
            <a:endParaRPr lang="en-US"/>
          </a:p>
        </p:txBody>
      </p:sp>
    </p:spTree>
    <p:extLst>
      <p:ext uri="{BB962C8B-B14F-4D97-AF65-F5344CB8AC3E}">
        <p14:creationId xmlns:p14="http://schemas.microsoft.com/office/powerpoint/2010/main" val="225937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A4452D-B600-4834-B85D-F12C14E59090}" type="datetimeFigureOut">
              <a:rPr lang="en-US" smtClean="0"/>
              <a:t>12/18/2016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3F986-1ECB-4608-8D29-B2A6500CBB35}" type="slidenum">
              <a:rPr lang="en-US" smtClean="0"/>
              <a:t>‹#›</a:t>
            </a:fld>
            <a:endParaRPr lang="en-US"/>
          </a:p>
        </p:txBody>
      </p:sp>
    </p:spTree>
    <p:extLst>
      <p:ext uri="{BB962C8B-B14F-4D97-AF65-F5344CB8AC3E}">
        <p14:creationId xmlns:p14="http://schemas.microsoft.com/office/powerpoint/2010/main" val="800575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0A4452D-B600-4834-B85D-F12C14E59090}" type="datetimeFigureOut">
              <a:rPr lang="en-US" smtClean="0"/>
              <a:t>12/18/2016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3F986-1ECB-4608-8D29-B2A6500CBB35}"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0309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0A4452D-B600-4834-B85D-F12C14E59090}" type="datetimeFigureOut">
              <a:rPr lang="en-US" smtClean="0"/>
              <a:t>12/18/2016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73F986-1ECB-4608-8D29-B2A6500CBB35}" type="slidenum">
              <a:rPr lang="en-US" smtClean="0"/>
              <a:t>‹#›</a:t>
            </a:fld>
            <a:endParaRPr lang="en-US"/>
          </a:p>
        </p:txBody>
      </p:sp>
    </p:spTree>
    <p:extLst>
      <p:ext uri="{BB962C8B-B14F-4D97-AF65-F5344CB8AC3E}">
        <p14:creationId xmlns:p14="http://schemas.microsoft.com/office/powerpoint/2010/main" val="198918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0A4452D-B600-4834-B85D-F12C14E59090}" type="datetimeFigureOut">
              <a:rPr lang="en-US" smtClean="0"/>
              <a:t>12/18/2016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73F986-1ECB-4608-8D29-B2A6500CBB35}" type="slidenum">
              <a:rPr lang="en-US" smtClean="0"/>
              <a:t>‹#›</a:t>
            </a:fld>
            <a:endParaRPr lang="en-US"/>
          </a:p>
        </p:txBody>
      </p:sp>
    </p:spTree>
    <p:extLst>
      <p:ext uri="{BB962C8B-B14F-4D97-AF65-F5344CB8AC3E}">
        <p14:creationId xmlns:p14="http://schemas.microsoft.com/office/powerpoint/2010/main" val="623418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0A4452D-B600-4834-B85D-F12C14E59090}" type="datetimeFigureOut">
              <a:rPr lang="en-US" smtClean="0"/>
              <a:t>12/18/2016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73F986-1ECB-4608-8D29-B2A6500CBB35}" type="slidenum">
              <a:rPr lang="en-US" smtClean="0"/>
              <a:t>‹#›</a:t>
            </a:fld>
            <a:endParaRPr lang="en-US"/>
          </a:p>
        </p:txBody>
      </p:sp>
    </p:spTree>
    <p:extLst>
      <p:ext uri="{BB962C8B-B14F-4D97-AF65-F5344CB8AC3E}">
        <p14:creationId xmlns:p14="http://schemas.microsoft.com/office/powerpoint/2010/main" val="3225609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0A4452D-B600-4834-B85D-F12C14E59090}" type="datetimeFigureOut">
              <a:rPr lang="en-US" smtClean="0"/>
              <a:t>12/18/2016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373F986-1ECB-4608-8D29-B2A6500CBB35}" type="slidenum">
              <a:rPr lang="en-US" smtClean="0"/>
              <a:t>‹#›</a:t>
            </a:fld>
            <a:endParaRPr lang="en-US"/>
          </a:p>
        </p:txBody>
      </p:sp>
    </p:spTree>
    <p:extLst>
      <p:ext uri="{BB962C8B-B14F-4D97-AF65-F5344CB8AC3E}">
        <p14:creationId xmlns:p14="http://schemas.microsoft.com/office/powerpoint/2010/main" val="3960978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20A4452D-B600-4834-B85D-F12C14E59090}" type="datetimeFigureOut">
              <a:rPr lang="en-US" smtClean="0"/>
              <a:t>12/18/2016</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373F986-1ECB-4608-8D29-B2A6500CBB35}" type="slidenum">
              <a:rPr lang="en-US" smtClean="0"/>
              <a:t>‹#›</a:t>
            </a:fld>
            <a:endParaRPr lang="en-US"/>
          </a:p>
        </p:txBody>
      </p:sp>
    </p:spTree>
    <p:extLst>
      <p:ext uri="{BB962C8B-B14F-4D97-AF65-F5344CB8AC3E}">
        <p14:creationId xmlns:p14="http://schemas.microsoft.com/office/powerpoint/2010/main" val="877872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0A4452D-B600-4834-B85D-F12C14E59090}" type="datetimeFigureOut">
              <a:rPr lang="en-US" smtClean="0"/>
              <a:t>12/18/2016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73F986-1ECB-4608-8D29-B2A6500CBB35}" type="slidenum">
              <a:rPr lang="en-US" smtClean="0"/>
              <a:t>‹#›</a:t>
            </a:fld>
            <a:endParaRPr lang="en-US"/>
          </a:p>
        </p:txBody>
      </p:sp>
    </p:spTree>
    <p:extLst>
      <p:ext uri="{BB962C8B-B14F-4D97-AF65-F5344CB8AC3E}">
        <p14:creationId xmlns:p14="http://schemas.microsoft.com/office/powerpoint/2010/main" val="889878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20A4452D-B600-4834-B85D-F12C14E59090}" type="datetimeFigureOut">
              <a:rPr lang="en-US" smtClean="0"/>
              <a:t>12/18/2016</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6373F986-1ECB-4608-8D29-B2A6500CBB35}"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08340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The Sower</a:t>
            </a:r>
            <a:br>
              <a:rPr lang="en-US" dirty="0"/>
            </a:br>
            <a:r>
              <a:rPr lang="en-US" dirty="0"/>
              <a:t> </a:t>
            </a:r>
          </a:p>
        </p:txBody>
      </p:sp>
      <p:sp>
        <p:nvSpPr>
          <p:cNvPr id="3" name="Subtitle 2"/>
          <p:cNvSpPr>
            <a:spLocks noGrp="1"/>
          </p:cNvSpPr>
          <p:nvPr>
            <p:ph type="subTitle" idx="1"/>
          </p:nvPr>
        </p:nvSpPr>
        <p:spPr>
          <a:xfrm>
            <a:off x="825038" y="4455620"/>
            <a:ext cx="7543800" cy="1585415"/>
          </a:xfrm>
        </p:spPr>
        <p:txBody>
          <a:bodyPr>
            <a:normAutofit lnSpcReduction="10000"/>
          </a:bodyPr>
          <a:lstStyle/>
          <a:p>
            <a:pPr algn="ctr"/>
            <a:r>
              <a:rPr lang="en-US" sz="2800" b="1" dirty="0">
                <a:solidFill>
                  <a:schemeClr val="tx1"/>
                </a:solidFill>
              </a:rPr>
              <a:t>Matthew 13: 1-9</a:t>
            </a:r>
          </a:p>
          <a:p>
            <a:pPr algn="ctr"/>
            <a:r>
              <a:rPr lang="en-US" sz="2800" b="1" dirty="0">
                <a:solidFill>
                  <a:schemeClr val="tx1"/>
                </a:solidFill>
              </a:rPr>
              <a:t>Mark 4: 1-9</a:t>
            </a:r>
          </a:p>
          <a:p>
            <a:pPr algn="ctr"/>
            <a:r>
              <a:rPr lang="en-US" sz="2800" b="1" dirty="0">
                <a:solidFill>
                  <a:schemeClr val="tx1"/>
                </a:solidFill>
              </a:rPr>
              <a:t>Luke 8: 4-8</a:t>
            </a:r>
          </a:p>
        </p:txBody>
      </p:sp>
    </p:spTree>
    <p:extLst>
      <p:ext uri="{BB962C8B-B14F-4D97-AF65-F5344CB8AC3E}">
        <p14:creationId xmlns:p14="http://schemas.microsoft.com/office/powerpoint/2010/main" val="348465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2000"/>
                            </p:stCondLst>
                            <p:childTnLst>
                              <p:par>
                                <p:cTn id="10" presetID="22" presetClass="entr" presetSubtype="1" fill="hold" nodeType="afterEffect">
                                  <p:stCondLst>
                                    <p:cond delay="100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1000"/>
                                        <p:tgtEl>
                                          <p:spTgt spid="3">
                                            <p:txEl>
                                              <p:pRg st="0" end="0"/>
                                            </p:txEl>
                                          </p:spTgt>
                                        </p:tgtEl>
                                      </p:cBhvr>
                                    </p:animEffect>
                                  </p:childTnLst>
                                </p:cTn>
                              </p:par>
                            </p:childTnLst>
                          </p:cTn>
                        </p:par>
                        <p:par>
                          <p:cTn id="13" fill="hold">
                            <p:stCondLst>
                              <p:cond delay="4000"/>
                            </p:stCondLst>
                            <p:childTnLst>
                              <p:par>
                                <p:cTn id="14" presetID="22" presetClass="entr" presetSubtype="1" fill="hold"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000"/>
                                        <p:tgtEl>
                                          <p:spTgt spid="3">
                                            <p:txEl>
                                              <p:pRg st="1" end="1"/>
                                            </p:txEl>
                                          </p:spTgt>
                                        </p:tgtEl>
                                      </p:cBhvr>
                                    </p:animEffect>
                                  </p:childTnLst>
                                </p:cTn>
                              </p:par>
                            </p:childTnLst>
                          </p:cTn>
                        </p:par>
                        <p:par>
                          <p:cTn id="17" fill="hold">
                            <p:stCondLst>
                              <p:cond delay="5000"/>
                            </p:stCondLst>
                            <p:childTnLst>
                              <p:par>
                                <p:cTn id="18" presetID="22" presetClass="entr" presetSubtype="1" fill="hold"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ipe(up)">
                                      <p:cBhvr>
                                        <p:cTn id="2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seed can save us.</a:t>
            </a:r>
          </a:p>
        </p:txBody>
      </p:sp>
      <p:sp>
        <p:nvSpPr>
          <p:cNvPr id="3" name="Content Placeholder 2"/>
          <p:cNvSpPr>
            <a:spLocks noGrp="1"/>
          </p:cNvSpPr>
          <p:nvPr>
            <p:ph idx="1"/>
          </p:nvPr>
        </p:nvSpPr>
        <p:spPr/>
        <p:txBody>
          <a:bodyPr>
            <a:normAutofit/>
          </a:bodyPr>
          <a:lstStyle/>
          <a:p>
            <a:r>
              <a:rPr lang="en-US" sz="2800" dirty="0"/>
              <a:t>James 1:21 (NKJV)</a:t>
            </a:r>
          </a:p>
          <a:p>
            <a:r>
              <a:rPr lang="en-US" sz="2800" dirty="0"/>
              <a:t>21 Therefore lay aside all filthiness and overflow of wickedness, and receive with meekness the implanted word, which is able to save your souls.</a:t>
            </a:r>
          </a:p>
        </p:txBody>
      </p:sp>
    </p:spTree>
    <p:extLst>
      <p:ext uri="{BB962C8B-B14F-4D97-AF65-F5344CB8AC3E}">
        <p14:creationId xmlns:p14="http://schemas.microsoft.com/office/powerpoint/2010/main" val="3617408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seed contains life. </a:t>
            </a:r>
          </a:p>
        </p:txBody>
      </p:sp>
      <p:sp>
        <p:nvSpPr>
          <p:cNvPr id="3" name="Content Placeholder 2"/>
          <p:cNvSpPr>
            <a:spLocks noGrp="1"/>
          </p:cNvSpPr>
          <p:nvPr>
            <p:ph idx="1"/>
          </p:nvPr>
        </p:nvSpPr>
        <p:spPr/>
        <p:txBody>
          <a:bodyPr/>
          <a:lstStyle/>
          <a:p>
            <a:endParaRPr lang="en-US" sz="2800" dirty="0"/>
          </a:p>
          <a:p>
            <a:r>
              <a:rPr lang="en-US" sz="2800" dirty="0"/>
              <a:t>John 6:63 (NKJV)</a:t>
            </a:r>
          </a:p>
          <a:p>
            <a:r>
              <a:rPr lang="en-US" sz="2800" baseline="30000" dirty="0"/>
              <a:t>63 </a:t>
            </a:r>
            <a:r>
              <a:rPr lang="en-US" sz="2800" dirty="0"/>
              <a:t>It is the Spirit who gives life; the flesh profits nothing. The words that I speak to you are spirit, and they are life. </a:t>
            </a:r>
          </a:p>
          <a:p>
            <a:endParaRPr lang="en-US" sz="2800" dirty="0"/>
          </a:p>
        </p:txBody>
      </p:sp>
    </p:spTree>
    <p:extLst>
      <p:ext uri="{BB962C8B-B14F-4D97-AF65-F5344CB8AC3E}">
        <p14:creationId xmlns:p14="http://schemas.microsoft.com/office/powerpoint/2010/main" val="2266672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500"/>
                                        <p:tgtEl>
                                          <p:spTgt spid="3">
                                            <p:txEl>
                                              <p:pRg st="1" end="1"/>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seed touches our heart.</a:t>
            </a:r>
          </a:p>
        </p:txBody>
      </p:sp>
      <p:sp>
        <p:nvSpPr>
          <p:cNvPr id="3" name="Content Placeholder 2"/>
          <p:cNvSpPr>
            <a:spLocks noGrp="1"/>
          </p:cNvSpPr>
          <p:nvPr>
            <p:ph idx="1"/>
          </p:nvPr>
        </p:nvSpPr>
        <p:spPr/>
        <p:txBody>
          <a:bodyPr/>
          <a:lstStyle/>
          <a:p>
            <a:r>
              <a:rPr lang="en-US" sz="2800" dirty="0"/>
              <a:t>Acts 2:37 (NKJV)</a:t>
            </a:r>
          </a:p>
          <a:p>
            <a:r>
              <a:rPr lang="en-US" sz="2800" dirty="0"/>
              <a:t>37 Now when they heard this, they were cut to the heart, and said to Peter and the rest of the apostles, “Men and brethren, what shall we do?”</a:t>
            </a:r>
          </a:p>
          <a:p>
            <a:endParaRPr lang="en-US" dirty="0"/>
          </a:p>
        </p:txBody>
      </p:sp>
    </p:spTree>
    <p:extLst>
      <p:ext uri="{BB962C8B-B14F-4D97-AF65-F5344CB8AC3E}">
        <p14:creationId xmlns:p14="http://schemas.microsoft.com/office/powerpoint/2010/main" val="1357526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seed produces faith.</a:t>
            </a:r>
          </a:p>
        </p:txBody>
      </p:sp>
      <p:sp>
        <p:nvSpPr>
          <p:cNvPr id="3" name="Content Placeholder 2"/>
          <p:cNvSpPr>
            <a:spLocks noGrp="1"/>
          </p:cNvSpPr>
          <p:nvPr>
            <p:ph idx="1"/>
          </p:nvPr>
        </p:nvSpPr>
        <p:spPr/>
        <p:txBody>
          <a:bodyPr>
            <a:normAutofit/>
          </a:bodyPr>
          <a:lstStyle/>
          <a:p>
            <a:r>
              <a:rPr lang="en-US" sz="2800" dirty="0"/>
              <a:t>Romans 10:17 (NKJV)</a:t>
            </a:r>
          </a:p>
          <a:p>
            <a:r>
              <a:rPr lang="en-US" sz="2800" dirty="0"/>
              <a:t>17 So then faith comes by hearing, and hearing by the word of God.</a:t>
            </a:r>
          </a:p>
          <a:p>
            <a:endParaRPr lang="en-US" sz="2800" dirty="0"/>
          </a:p>
        </p:txBody>
      </p:sp>
    </p:spTree>
    <p:extLst>
      <p:ext uri="{BB962C8B-B14F-4D97-AF65-F5344CB8AC3E}">
        <p14:creationId xmlns:p14="http://schemas.microsoft.com/office/powerpoint/2010/main" val="3532737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seed produces change.</a:t>
            </a:r>
          </a:p>
        </p:txBody>
      </p:sp>
      <p:sp>
        <p:nvSpPr>
          <p:cNvPr id="3" name="Content Placeholder 2"/>
          <p:cNvSpPr>
            <a:spLocks noGrp="1"/>
          </p:cNvSpPr>
          <p:nvPr>
            <p:ph idx="1"/>
          </p:nvPr>
        </p:nvSpPr>
        <p:spPr/>
        <p:txBody>
          <a:bodyPr>
            <a:normAutofit/>
          </a:bodyPr>
          <a:lstStyle/>
          <a:p>
            <a:r>
              <a:rPr lang="en-US" sz="2800" dirty="0"/>
              <a:t>1 Peter 1:23 (NKJV)</a:t>
            </a:r>
          </a:p>
          <a:p>
            <a:r>
              <a:rPr lang="en-US" sz="2800" dirty="0"/>
              <a:t>23 having been born again, not of corruptible seed but incorruptible, through the word of God which lives and abides forever,</a:t>
            </a:r>
          </a:p>
        </p:txBody>
      </p:sp>
    </p:spTree>
    <p:extLst>
      <p:ext uri="{BB962C8B-B14F-4D97-AF65-F5344CB8AC3E}">
        <p14:creationId xmlns:p14="http://schemas.microsoft.com/office/powerpoint/2010/main" val="281467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There is power in the seed.</a:t>
            </a:r>
          </a:p>
        </p:txBody>
      </p:sp>
      <p:sp>
        <p:nvSpPr>
          <p:cNvPr id="3" name="Content Placeholder 2"/>
          <p:cNvSpPr>
            <a:spLocks noGrp="1"/>
          </p:cNvSpPr>
          <p:nvPr>
            <p:ph idx="1"/>
          </p:nvPr>
        </p:nvSpPr>
        <p:spPr/>
        <p:txBody>
          <a:bodyPr>
            <a:normAutofit/>
          </a:bodyPr>
          <a:lstStyle/>
          <a:p>
            <a:r>
              <a:rPr lang="en-US" sz="2800" dirty="0"/>
              <a:t>1 Corinthians 1:18 (NKJV)</a:t>
            </a:r>
          </a:p>
          <a:p>
            <a:r>
              <a:rPr lang="en-US" sz="2800" dirty="0"/>
              <a:t>18 For the message of the cross is foolishness to those who are perishing, but to us who are being saved it is the power of God. </a:t>
            </a:r>
          </a:p>
        </p:txBody>
      </p:sp>
    </p:spTree>
    <p:extLst>
      <p:ext uri="{BB962C8B-B14F-4D97-AF65-F5344CB8AC3E}">
        <p14:creationId xmlns:p14="http://schemas.microsoft.com/office/powerpoint/2010/main" val="1415343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will we do with it?</a:t>
            </a:r>
          </a:p>
        </p:txBody>
      </p:sp>
      <p:sp>
        <p:nvSpPr>
          <p:cNvPr id="3" name="Content Placeholder 2"/>
          <p:cNvSpPr>
            <a:spLocks noGrp="1"/>
          </p:cNvSpPr>
          <p:nvPr>
            <p:ph idx="1"/>
          </p:nvPr>
        </p:nvSpPr>
        <p:spPr/>
        <p:txBody>
          <a:bodyPr>
            <a:normAutofit/>
          </a:bodyPr>
          <a:lstStyle/>
          <a:p>
            <a:r>
              <a:rPr lang="en-US" sz="2800" dirty="0"/>
              <a:t>Matthew 13:9 (NKJV)</a:t>
            </a:r>
          </a:p>
          <a:p>
            <a:r>
              <a:rPr lang="en-US" sz="2800" dirty="0"/>
              <a:t>9 He who has ears to hear, let him hear!”</a:t>
            </a:r>
          </a:p>
          <a:p>
            <a:endParaRPr lang="en-US" sz="2800" dirty="0"/>
          </a:p>
          <a:p>
            <a:r>
              <a:rPr lang="en-US" sz="2800" dirty="0"/>
              <a:t>Luke 8:18 (NKJV)</a:t>
            </a:r>
          </a:p>
          <a:p>
            <a:r>
              <a:rPr lang="en-US" sz="2800" dirty="0"/>
              <a:t>18 Therefore take heed how you hear. For whoever has, to him more will be given; and whoever does not have, even what he seems to have will be taken from him.”</a:t>
            </a:r>
          </a:p>
          <a:p>
            <a:endParaRPr lang="en-US" sz="2800" dirty="0"/>
          </a:p>
        </p:txBody>
      </p:sp>
      <p:sp>
        <p:nvSpPr>
          <p:cNvPr id="4" name="Rectangle 3"/>
          <p:cNvSpPr/>
          <p:nvPr/>
        </p:nvSpPr>
        <p:spPr>
          <a:xfrm>
            <a:off x="-176463" y="0"/>
            <a:ext cx="9320463" cy="715477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7383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par>
                          <p:cTn id="12" fill="hold">
                            <p:stCondLst>
                              <p:cond delay="2000"/>
                            </p:stCondLst>
                            <p:childTnLst>
                              <p:par>
                                <p:cTn id="13" presetID="22" presetClass="entr" presetSubtype="1"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up)">
                                      <p:cBhvr>
                                        <p:cTn id="15" dur="1000"/>
                                        <p:tgtEl>
                                          <p:spTgt spid="3">
                                            <p:txEl>
                                              <p:pRg st="3" end="3"/>
                                            </p:txEl>
                                          </p:spTgt>
                                        </p:tgtEl>
                                      </p:cBhvr>
                                    </p:animEffect>
                                  </p:childTnLst>
                                </p:cTn>
                              </p:par>
                            </p:childTnLst>
                          </p:cTn>
                        </p:par>
                        <p:par>
                          <p:cTn id="16" fill="hold">
                            <p:stCondLst>
                              <p:cond delay="3000"/>
                            </p:stCondLst>
                            <p:childTnLst>
                              <p:par>
                                <p:cTn id="17" presetID="22" presetClass="entr" presetSubtype="1"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up)">
                                      <p:cBhvr>
                                        <p:cTn id="19" dur="10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circle(in)">
                                      <p:cBhvr>
                                        <p:cTn id="2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Jesus, the sower</a:t>
            </a:r>
          </a:p>
        </p:txBody>
      </p:sp>
      <p:sp>
        <p:nvSpPr>
          <p:cNvPr id="3" name="Content Placeholder 2"/>
          <p:cNvSpPr>
            <a:spLocks noGrp="1"/>
          </p:cNvSpPr>
          <p:nvPr>
            <p:ph idx="1"/>
          </p:nvPr>
        </p:nvSpPr>
        <p:spPr/>
        <p:txBody>
          <a:bodyPr/>
          <a:lstStyle/>
          <a:p>
            <a:r>
              <a:rPr lang="en-US" sz="2800" dirty="0"/>
              <a:t>John 3:2  (NKJV)</a:t>
            </a:r>
          </a:p>
          <a:p>
            <a:r>
              <a:rPr lang="en-US" sz="2800" dirty="0"/>
              <a:t>2 This man came to Jesus by night and said to Him, “Rabbi, we know that You are a teacher come from God; for no one can do these signs that You do unless God is with him.”</a:t>
            </a:r>
          </a:p>
          <a:p>
            <a:endParaRPr lang="en-US" dirty="0"/>
          </a:p>
        </p:txBody>
      </p:sp>
    </p:spTree>
    <p:extLst>
      <p:ext uri="{BB962C8B-B14F-4D97-AF65-F5344CB8AC3E}">
        <p14:creationId xmlns:p14="http://schemas.microsoft.com/office/powerpoint/2010/main" val="1477047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apostles </a:t>
            </a:r>
          </a:p>
        </p:txBody>
      </p:sp>
      <p:sp>
        <p:nvSpPr>
          <p:cNvPr id="3" name="Content Placeholder 2"/>
          <p:cNvSpPr>
            <a:spLocks noGrp="1"/>
          </p:cNvSpPr>
          <p:nvPr>
            <p:ph idx="1"/>
          </p:nvPr>
        </p:nvSpPr>
        <p:spPr/>
        <p:txBody>
          <a:bodyPr>
            <a:normAutofit/>
          </a:bodyPr>
          <a:lstStyle/>
          <a:p>
            <a:r>
              <a:rPr lang="en-US" sz="2800" dirty="0"/>
              <a:t>Matthew 28:19-20 (NKJV)</a:t>
            </a:r>
          </a:p>
          <a:p>
            <a:r>
              <a:rPr lang="en-US" sz="2800" dirty="0"/>
              <a:t>19 Go therefore and make disciples of all the nations, baptizing them in the name of the Father and of the Son and of the Holy Spirit, 20 teaching them to observe all things that I have commanded you; and lo, I am with you always, even to the end of the age.” Amen.</a:t>
            </a:r>
          </a:p>
          <a:p>
            <a:endParaRPr lang="en-US" sz="2800" dirty="0"/>
          </a:p>
        </p:txBody>
      </p:sp>
    </p:spTree>
    <p:extLst>
      <p:ext uri="{BB962C8B-B14F-4D97-AF65-F5344CB8AC3E}">
        <p14:creationId xmlns:p14="http://schemas.microsoft.com/office/powerpoint/2010/main" val="1156316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And… us </a:t>
            </a:r>
          </a:p>
        </p:txBody>
      </p:sp>
      <p:sp>
        <p:nvSpPr>
          <p:cNvPr id="3" name="Content Placeholder 2"/>
          <p:cNvSpPr>
            <a:spLocks noGrp="1"/>
          </p:cNvSpPr>
          <p:nvPr>
            <p:ph idx="1"/>
          </p:nvPr>
        </p:nvSpPr>
        <p:spPr/>
        <p:txBody>
          <a:bodyPr/>
          <a:lstStyle/>
          <a:p>
            <a:r>
              <a:rPr lang="en-US" sz="2800" dirty="0"/>
              <a:t>Acts 8:4 (NKJV)</a:t>
            </a:r>
          </a:p>
          <a:p>
            <a:r>
              <a:rPr lang="en-US" sz="2800" dirty="0"/>
              <a:t>4 Therefore those who were scattered went everywhere preaching the word.</a:t>
            </a:r>
          </a:p>
          <a:p>
            <a:endParaRPr lang="en-US" dirty="0"/>
          </a:p>
        </p:txBody>
      </p:sp>
    </p:spTree>
    <p:extLst>
      <p:ext uri="{BB962C8B-B14F-4D97-AF65-F5344CB8AC3E}">
        <p14:creationId xmlns:p14="http://schemas.microsoft.com/office/powerpoint/2010/main" val="885330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God gives the increase</a:t>
            </a:r>
          </a:p>
        </p:txBody>
      </p:sp>
      <p:sp>
        <p:nvSpPr>
          <p:cNvPr id="3" name="Content Placeholder 2"/>
          <p:cNvSpPr>
            <a:spLocks noGrp="1"/>
          </p:cNvSpPr>
          <p:nvPr>
            <p:ph idx="1"/>
          </p:nvPr>
        </p:nvSpPr>
        <p:spPr/>
        <p:txBody>
          <a:bodyPr>
            <a:normAutofit/>
          </a:bodyPr>
          <a:lstStyle/>
          <a:p>
            <a:r>
              <a:rPr lang="en-US" sz="2800" dirty="0"/>
              <a:t>1 Corinthians 3:6 (NKJV)</a:t>
            </a:r>
          </a:p>
          <a:p>
            <a:r>
              <a:rPr lang="en-US" sz="2800" dirty="0"/>
              <a:t>6 I planted, Apollos watered, but God gave the increase. </a:t>
            </a:r>
          </a:p>
          <a:p>
            <a:endParaRPr lang="en-US" sz="2800" dirty="0"/>
          </a:p>
        </p:txBody>
      </p:sp>
    </p:spTree>
    <p:extLst>
      <p:ext uri="{BB962C8B-B14F-4D97-AF65-F5344CB8AC3E}">
        <p14:creationId xmlns:p14="http://schemas.microsoft.com/office/powerpoint/2010/main" val="3631515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is the seed?</a:t>
            </a:r>
          </a:p>
        </p:txBody>
      </p:sp>
      <p:sp>
        <p:nvSpPr>
          <p:cNvPr id="3" name="Content Placeholder 2"/>
          <p:cNvSpPr>
            <a:spLocks noGrp="1"/>
          </p:cNvSpPr>
          <p:nvPr>
            <p:ph idx="1"/>
          </p:nvPr>
        </p:nvSpPr>
        <p:spPr/>
        <p:txBody>
          <a:bodyPr>
            <a:normAutofit/>
          </a:bodyPr>
          <a:lstStyle/>
          <a:p>
            <a:r>
              <a:rPr lang="en-US" sz="2800" dirty="0"/>
              <a:t>Luke 8:11 (NKJV)</a:t>
            </a:r>
          </a:p>
          <a:p>
            <a:r>
              <a:rPr lang="en-US" sz="2800" dirty="0"/>
              <a:t>The Parable of the Sower Explained</a:t>
            </a:r>
          </a:p>
          <a:p>
            <a:r>
              <a:rPr lang="en-US" sz="2800" dirty="0"/>
              <a:t>11 “Now the parable is this: The seed is the word of God. </a:t>
            </a:r>
          </a:p>
          <a:p>
            <a:endParaRPr lang="en-US" sz="2800" dirty="0"/>
          </a:p>
          <a:p>
            <a:r>
              <a:rPr lang="en-US" sz="2800" dirty="0"/>
              <a:t>Mark 4:14 (NKJV)</a:t>
            </a:r>
          </a:p>
          <a:p>
            <a:r>
              <a:rPr lang="en-US" sz="2800" dirty="0"/>
              <a:t>14 The sower sows the word.</a:t>
            </a:r>
          </a:p>
          <a:p>
            <a:endParaRPr lang="en-US" sz="2800" dirty="0"/>
          </a:p>
        </p:txBody>
      </p:sp>
    </p:spTree>
    <p:extLst>
      <p:ext uri="{BB962C8B-B14F-4D97-AF65-F5344CB8AC3E}">
        <p14:creationId xmlns:p14="http://schemas.microsoft.com/office/powerpoint/2010/main" val="2866532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up)">
                                      <p:cBhvr>
                                        <p:cTn id="13" dur="500"/>
                                        <p:tgtEl>
                                          <p:spTgt spid="3">
                                            <p:txEl>
                                              <p:pRg st="0" end="0"/>
                                            </p:txEl>
                                          </p:spTgt>
                                        </p:tgtEl>
                                      </p:cBhvr>
                                    </p:animEffect>
                                  </p:childTnLst>
                                </p:cTn>
                              </p:par>
                              <p:par>
                                <p:cTn id="14" presetID="22" presetClass="entr" presetSubtype="1"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500"/>
                                        <p:tgtEl>
                                          <p:spTgt spid="3">
                                            <p:txEl>
                                              <p:pRg st="1" end="1"/>
                                            </p:txEl>
                                          </p:spTgt>
                                        </p:tgtEl>
                                      </p:cBhvr>
                                    </p:animEffect>
                                  </p:childTnLst>
                                </p:cTn>
                              </p:par>
                              <p:par>
                                <p:cTn id="17" presetID="22" presetClass="entr" presetSubtype="1"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up)">
                                      <p:cBhvr>
                                        <p:cTn id="19" dur="500"/>
                                        <p:tgtEl>
                                          <p:spTgt spid="3">
                                            <p:txEl>
                                              <p:pRg st="2" end="2"/>
                                            </p:txEl>
                                          </p:spTgt>
                                        </p:tgtEl>
                                      </p:cBhvr>
                                    </p:animEffect>
                                  </p:childTnLst>
                                </p:cTn>
                              </p:par>
                              <p:par>
                                <p:cTn id="20" presetID="22" presetClass="entr" presetSubtype="1"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up)">
                                      <p:cBhvr>
                                        <p:cTn id="22" dur="500"/>
                                        <p:tgtEl>
                                          <p:spTgt spid="3">
                                            <p:txEl>
                                              <p:pRg st="4" end="4"/>
                                            </p:txEl>
                                          </p:spTgt>
                                        </p:tgtEl>
                                      </p:cBhvr>
                                    </p:animEffect>
                                  </p:childTnLst>
                                </p:cTn>
                              </p:par>
                              <p:par>
                                <p:cTn id="23" presetID="22" presetClass="entr" presetSubtype="1"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wipe(up)">
                                      <p:cBhvr>
                                        <p:cTn id="2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seed will produce </a:t>
            </a:r>
            <a:br>
              <a:rPr lang="en-US" dirty="0"/>
            </a:br>
            <a:r>
              <a:rPr lang="en-US" dirty="0"/>
              <a:t>after its own kind.</a:t>
            </a:r>
          </a:p>
        </p:txBody>
      </p:sp>
      <p:sp>
        <p:nvSpPr>
          <p:cNvPr id="3" name="Content Placeholder 2"/>
          <p:cNvSpPr>
            <a:spLocks noGrp="1"/>
          </p:cNvSpPr>
          <p:nvPr>
            <p:ph idx="1"/>
          </p:nvPr>
        </p:nvSpPr>
        <p:spPr/>
        <p:txBody>
          <a:bodyPr>
            <a:normAutofit/>
          </a:bodyPr>
          <a:lstStyle/>
          <a:p>
            <a:r>
              <a:rPr lang="en-US" sz="2800" dirty="0"/>
              <a:t>Genesis 1:11 (NKJV)</a:t>
            </a:r>
          </a:p>
          <a:p>
            <a:r>
              <a:rPr lang="en-US" sz="2800" dirty="0"/>
              <a:t>11 Then God said, “Let the earth bring forth grass, the herb that yields seed, and the fruit tree that yields fruit according to its kind, whose seed is in itself, on the earth”; and it was so.</a:t>
            </a:r>
          </a:p>
          <a:p>
            <a:endParaRPr lang="en-US" sz="2800" dirty="0"/>
          </a:p>
        </p:txBody>
      </p:sp>
    </p:spTree>
    <p:extLst>
      <p:ext uri="{BB962C8B-B14F-4D97-AF65-F5344CB8AC3E}">
        <p14:creationId xmlns:p14="http://schemas.microsoft.com/office/powerpoint/2010/main" val="2116471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2800" dirty="0"/>
              <a:t>Galatians 6:7 (NKJV)</a:t>
            </a:r>
          </a:p>
          <a:p>
            <a:r>
              <a:rPr lang="en-US" sz="2800" dirty="0"/>
              <a:t>7 Do not be deceived, God is not mocked; for whatever a man sows, that he will also reap. </a:t>
            </a:r>
          </a:p>
          <a:p>
            <a:endParaRPr lang="en-US" sz="2800" dirty="0"/>
          </a:p>
        </p:txBody>
      </p:sp>
    </p:spTree>
    <p:extLst>
      <p:ext uri="{BB962C8B-B14F-4D97-AF65-F5344CB8AC3E}">
        <p14:creationId xmlns:p14="http://schemas.microsoft.com/office/powerpoint/2010/main" val="3737818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seed can save us.</a:t>
            </a:r>
          </a:p>
        </p:txBody>
      </p:sp>
      <p:sp>
        <p:nvSpPr>
          <p:cNvPr id="3" name="Content Placeholder 2"/>
          <p:cNvSpPr>
            <a:spLocks noGrp="1"/>
          </p:cNvSpPr>
          <p:nvPr>
            <p:ph idx="1"/>
          </p:nvPr>
        </p:nvSpPr>
        <p:spPr/>
        <p:txBody>
          <a:bodyPr/>
          <a:lstStyle/>
          <a:p>
            <a:r>
              <a:rPr lang="en-US" sz="2800" dirty="0"/>
              <a:t>Romans 1:16 (NKJV)</a:t>
            </a:r>
          </a:p>
          <a:p>
            <a:r>
              <a:rPr lang="en-US" sz="2800" dirty="0"/>
              <a:t>16 For I am not ashamed of the gospel of Christ, for it is the power of God to salvation for everyone who believes, for the Jew first and also for the Greek. </a:t>
            </a:r>
          </a:p>
          <a:p>
            <a:endParaRPr lang="en-US" dirty="0"/>
          </a:p>
        </p:txBody>
      </p:sp>
    </p:spTree>
    <p:extLst>
      <p:ext uri="{BB962C8B-B14F-4D97-AF65-F5344CB8AC3E}">
        <p14:creationId xmlns:p14="http://schemas.microsoft.com/office/powerpoint/2010/main" val="2772860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280</TotalTime>
  <Words>182</Words>
  <Application>Microsoft Office PowerPoint</Application>
  <PresentationFormat>On-screen Show (4:3)</PresentationFormat>
  <Paragraphs>56</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Calibri</vt:lpstr>
      <vt:lpstr>Calibri Light</vt:lpstr>
      <vt:lpstr>Retrospect</vt:lpstr>
      <vt:lpstr>The Sower  </vt:lpstr>
      <vt:lpstr>Jesus, the sower</vt:lpstr>
      <vt:lpstr>The apostles </vt:lpstr>
      <vt:lpstr>And… us </vt:lpstr>
      <vt:lpstr>God gives the increase</vt:lpstr>
      <vt:lpstr>What is the seed?</vt:lpstr>
      <vt:lpstr>The seed will produce  after its own kind.</vt:lpstr>
      <vt:lpstr>PowerPoint Presentation</vt:lpstr>
      <vt:lpstr>The seed can save us.</vt:lpstr>
      <vt:lpstr>The seed can save us.</vt:lpstr>
      <vt:lpstr>The seed contains life. </vt:lpstr>
      <vt:lpstr>The seed touches our heart.</vt:lpstr>
      <vt:lpstr>The seed produces faith.</vt:lpstr>
      <vt:lpstr>The seed produces change.</vt:lpstr>
      <vt:lpstr>There is power in the seed.</vt:lpstr>
      <vt:lpstr>What will we do with 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Sower</dc:title>
  <dc:creator>Auditorium</dc:creator>
  <cp:lastModifiedBy>Auditorium</cp:lastModifiedBy>
  <cp:revision>20</cp:revision>
  <dcterms:created xsi:type="dcterms:W3CDTF">2016-12-17T23:31:54Z</dcterms:created>
  <dcterms:modified xsi:type="dcterms:W3CDTF">2016-12-18T22:35:58Z</dcterms:modified>
</cp:coreProperties>
</file>