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2"/>
  </p:handoutMasterIdLst>
  <p:sldIdLst>
    <p:sldId id="256" r:id="rId2"/>
    <p:sldId id="268" r:id="rId3"/>
    <p:sldId id="269" r:id="rId4"/>
    <p:sldId id="270" r:id="rId5"/>
    <p:sldId id="259" r:id="rId6"/>
    <p:sldId id="261" r:id="rId7"/>
    <p:sldId id="274" r:id="rId8"/>
    <p:sldId id="262" r:id="rId9"/>
    <p:sldId id="275" r:id="rId10"/>
    <p:sldId id="263" r:id="rId11"/>
    <p:sldId id="277" r:id="rId12"/>
    <p:sldId id="278" r:id="rId13"/>
    <p:sldId id="264" r:id="rId14"/>
    <p:sldId id="279" r:id="rId15"/>
    <p:sldId id="280" r:id="rId16"/>
    <p:sldId id="265" r:id="rId17"/>
    <p:sldId id="272" r:id="rId18"/>
    <p:sldId id="273" r:id="rId19"/>
    <p:sldId id="271" r:id="rId20"/>
    <p:sldId id="266" r:id="rId21"/>
  </p:sldIdLst>
  <p:sldSz cx="12192000" cy="6858000"/>
  <p:notesSz cx="7077075" cy="90281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32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1590C0-808A-4BC3-B978-BCAB64055C75}" type="datetimeFigureOut">
              <a:rPr lang="en-US" smtClean="0"/>
              <a:t>8/13/2017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C8BD74-AD68-43D2-8E43-24D0C5441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488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5E6C-7450-44A2-837D-4A32BE33518C}" type="datetimeFigureOut">
              <a:rPr lang="en-US" smtClean="0"/>
              <a:t>8/13/2017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34DFC-44BD-4EB6-908D-D6E807418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770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5E6C-7450-44A2-837D-4A32BE33518C}" type="datetimeFigureOut">
              <a:rPr lang="en-US" smtClean="0"/>
              <a:t>8/13/2017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34DFC-44BD-4EB6-908D-D6E807418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643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5E6C-7450-44A2-837D-4A32BE33518C}" type="datetimeFigureOut">
              <a:rPr lang="en-US" smtClean="0"/>
              <a:t>8/13/2017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34DFC-44BD-4EB6-908D-D6E807418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076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5E6C-7450-44A2-837D-4A32BE33518C}" type="datetimeFigureOut">
              <a:rPr lang="en-US" smtClean="0"/>
              <a:t>8/13/2017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34DFC-44BD-4EB6-908D-D6E807418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844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5E6C-7450-44A2-837D-4A32BE33518C}" type="datetimeFigureOut">
              <a:rPr lang="en-US" smtClean="0"/>
              <a:t>8/13/2017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34DFC-44BD-4EB6-908D-D6E807418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647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5E6C-7450-44A2-837D-4A32BE33518C}" type="datetimeFigureOut">
              <a:rPr lang="en-US" smtClean="0"/>
              <a:t>8/13/2017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34DFC-44BD-4EB6-908D-D6E807418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383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5E6C-7450-44A2-837D-4A32BE33518C}" type="datetimeFigureOut">
              <a:rPr lang="en-US" smtClean="0"/>
              <a:t>8/13/2017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34DFC-44BD-4EB6-908D-D6E807418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693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5E6C-7450-44A2-837D-4A32BE33518C}" type="datetimeFigureOut">
              <a:rPr lang="en-US" smtClean="0"/>
              <a:t>8/13/2017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34DFC-44BD-4EB6-908D-D6E807418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97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5E6C-7450-44A2-837D-4A32BE33518C}" type="datetimeFigureOut">
              <a:rPr lang="en-US" smtClean="0"/>
              <a:t>8/13/2017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34DFC-44BD-4EB6-908D-D6E807418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264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5E6C-7450-44A2-837D-4A32BE33518C}" type="datetimeFigureOut">
              <a:rPr lang="en-US" smtClean="0"/>
              <a:t>8/13/2017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34DFC-44BD-4EB6-908D-D6E807418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773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5E6C-7450-44A2-837D-4A32BE33518C}" type="datetimeFigureOut">
              <a:rPr lang="en-US" smtClean="0"/>
              <a:t>8/13/2017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34DFC-44BD-4EB6-908D-D6E807418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465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35E6C-7450-44A2-837D-4A32BE33518C}" type="datetimeFigureOut">
              <a:rPr lang="en-US" smtClean="0"/>
              <a:t>8/13/2017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534DFC-44BD-4EB6-908D-D6E807418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444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FF0000"/>
                </a:solidFill>
              </a:rPr>
              <a:t>The Lord will Provide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000" b="1" dirty="0"/>
              <a:t>Gen. 22:9-14</a:t>
            </a:r>
          </a:p>
        </p:txBody>
      </p:sp>
    </p:spTree>
    <p:extLst>
      <p:ext uri="{BB962C8B-B14F-4D97-AF65-F5344CB8AC3E}">
        <p14:creationId xmlns:p14="http://schemas.microsoft.com/office/powerpoint/2010/main" val="655815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>
                <a:solidFill>
                  <a:srgbClr val="FF0000"/>
                </a:solidFill>
              </a:rPr>
              <a:t>3.  Ask, seek and knock.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006" y="1330036"/>
            <a:ext cx="11625942" cy="5286314"/>
          </a:xfrm>
        </p:spPr>
        <p:txBody>
          <a:bodyPr/>
          <a:lstStyle/>
          <a:p>
            <a:endParaRPr lang="en-US" b="1" dirty="0"/>
          </a:p>
          <a:p>
            <a:r>
              <a:rPr lang="en-US" sz="3600" b="1" dirty="0"/>
              <a:t>God has promised a way out of our problems but it is conditional:</a:t>
            </a:r>
          </a:p>
          <a:p>
            <a:r>
              <a:rPr lang="en-US" sz="3600" b="1" dirty="0"/>
              <a:t>We must , with great tenacity,   Ask/Seek/Knock</a:t>
            </a:r>
          </a:p>
          <a:p>
            <a:r>
              <a:rPr lang="en-US" sz="3600" b="1" dirty="0"/>
              <a:t>    Matthew 7:7</a:t>
            </a:r>
            <a:r>
              <a:rPr lang="en-US" sz="3600" baseline="30000" dirty="0"/>
              <a:t>7  </a:t>
            </a:r>
            <a:r>
              <a:rPr lang="en-US" sz="3600" dirty="0"/>
              <a:t>Ask, and it shall be given you; </a:t>
            </a:r>
          </a:p>
          <a:p>
            <a:r>
              <a:rPr lang="en-US" sz="3600" dirty="0"/>
              <a:t>seek, and ye shall find; knock, and it shall be</a:t>
            </a:r>
          </a:p>
          <a:p>
            <a:r>
              <a:rPr lang="en-US" sz="3600" dirty="0"/>
              <a:t> opened unto you:</a:t>
            </a:r>
          </a:p>
          <a:p>
            <a:r>
              <a:rPr lang="en-US" sz="3600" dirty="0"/>
              <a:t>God’s door of opportunity is  given to us.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8235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15578"/>
            <a:ext cx="12041579" cy="6742422"/>
          </a:xfrm>
        </p:spPr>
        <p:txBody>
          <a:bodyPr>
            <a:normAutofit/>
          </a:bodyPr>
          <a:lstStyle/>
          <a:p>
            <a:r>
              <a:rPr lang="en-US" sz="3600" dirty="0"/>
              <a:t>Titus 2:1-9 But speak thou the things which become sound doctrine:</a:t>
            </a:r>
          </a:p>
          <a:p>
            <a:r>
              <a:rPr lang="en-US" sz="3600" baseline="30000" dirty="0"/>
              <a:t>2 </a:t>
            </a:r>
            <a:r>
              <a:rPr lang="en-US" sz="3600" dirty="0"/>
              <a:t>That </a:t>
            </a:r>
            <a:r>
              <a:rPr lang="en-US" sz="3600" b="1" u="sng" dirty="0">
                <a:solidFill>
                  <a:srgbClr val="00B050"/>
                </a:solidFill>
              </a:rPr>
              <a:t>the aged men </a:t>
            </a:r>
            <a:r>
              <a:rPr lang="en-US" sz="3600" dirty="0"/>
              <a:t>be sober, grave, temperate, sound in faith, in charity, in patience.</a:t>
            </a:r>
          </a:p>
          <a:p>
            <a:r>
              <a:rPr lang="en-US" sz="3600" baseline="30000" dirty="0"/>
              <a:t>3 </a:t>
            </a:r>
            <a:r>
              <a:rPr lang="en-US" sz="3600" b="1" u="sng" dirty="0">
                <a:solidFill>
                  <a:srgbClr val="00B050"/>
                </a:solidFill>
              </a:rPr>
              <a:t>The aged women </a:t>
            </a:r>
            <a:r>
              <a:rPr lang="en-US" sz="3600" dirty="0"/>
              <a:t>likewise, that they be in </a:t>
            </a:r>
            <a:r>
              <a:rPr lang="en-US" sz="3600" dirty="0" err="1"/>
              <a:t>behaviour</a:t>
            </a:r>
            <a:r>
              <a:rPr lang="en-US" sz="3600" dirty="0"/>
              <a:t> as </a:t>
            </a:r>
            <a:r>
              <a:rPr lang="en-US" sz="3600" dirty="0" err="1"/>
              <a:t>becometh</a:t>
            </a:r>
            <a:r>
              <a:rPr lang="en-US" sz="3600" dirty="0"/>
              <a:t> holiness, not false accusers, not given to much wine, teachers of good things;</a:t>
            </a:r>
          </a:p>
          <a:p>
            <a:r>
              <a:rPr lang="en-US" sz="3600" baseline="30000" dirty="0"/>
              <a:t>4 </a:t>
            </a:r>
            <a:r>
              <a:rPr lang="en-US" sz="3600" dirty="0"/>
              <a:t>That they may </a:t>
            </a:r>
            <a:r>
              <a:rPr lang="en-US" sz="3600" b="1" u="sng" dirty="0">
                <a:solidFill>
                  <a:srgbClr val="00B050"/>
                </a:solidFill>
              </a:rPr>
              <a:t>teach the young women </a:t>
            </a:r>
            <a:r>
              <a:rPr lang="en-US" sz="3600" dirty="0"/>
              <a:t>to be sober, to love their husbands, to love their children,</a:t>
            </a:r>
          </a:p>
          <a:p>
            <a:r>
              <a:rPr lang="en-US" sz="3600" baseline="30000" dirty="0"/>
              <a:t>5 </a:t>
            </a:r>
            <a:r>
              <a:rPr lang="en-US" sz="3600" dirty="0"/>
              <a:t>To be discreet, chaste, keepers at home, good, obedient to their own husbands, that the word of God be not blasphemed.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7710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0689" y="163079"/>
            <a:ext cx="11488386" cy="6534604"/>
          </a:xfrm>
        </p:spPr>
        <p:txBody>
          <a:bodyPr/>
          <a:lstStyle/>
          <a:p>
            <a:endParaRPr lang="en-US" sz="3600" b="1" dirty="0"/>
          </a:p>
          <a:p>
            <a:r>
              <a:rPr lang="en-US" sz="3600" b="1" baseline="30000" dirty="0"/>
              <a:t>6 </a:t>
            </a:r>
            <a:r>
              <a:rPr lang="en-US" sz="3600" b="1" u="sng" dirty="0">
                <a:solidFill>
                  <a:srgbClr val="00B050"/>
                </a:solidFill>
              </a:rPr>
              <a:t>Young men </a:t>
            </a:r>
            <a:r>
              <a:rPr lang="en-US" sz="3600" b="1" dirty="0"/>
              <a:t>likewise exhort to be sober minded.</a:t>
            </a:r>
          </a:p>
          <a:p>
            <a:r>
              <a:rPr lang="en-US" sz="3600" b="1" baseline="30000" dirty="0"/>
              <a:t>7 </a:t>
            </a:r>
            <a:r>
              <a:rPr lang="en-US" sz="3600" b="1" dirty="0"/>
              <a:t>In all things shewing thyself a pattern of good works: in doctrine shewing </a:t>
            </a:r>
            <a:r>
              <a:rPr lang="en-US" sz="3600" b="1" dirty="0" err="1"/>
              <a:t>uncorruptness</a:t>
            </a:r>
            <a:r>
              <a:rPr lang="en-US" sz="3600" b="1" dirty="0"/>
              <a:t>, gravity, sincerity,</a:t>
            </a:r>
          </a:p>
          <a:p>
            <a:r>
              <a:rPr lang="en-US" sz="3600" b="1" baseline="30000" dirty="0"/>
              <a:t>8 </a:t>
            </a:r>
            <a:r>
              <a:rPr lang="en-US" sz="3600" b="1" dirty="0"/>
              <a:t>Sound speech, that cannot be condemned; that he that is of the contrary part may be ashamed, having no evil thing to say of you.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7572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60558"/>
          </a:xfrm>
        </p:spPr>
        <p:txBody>
          <a:bodyPr/>
          <a:lstStyle/>
          <a:p>
            <a:r>
              <a:rPr lang="en-US" b="1" u="sng" dirty="0">
                <a:solidFill>
                  <a:srgbClr val="FF0000"/>
                </a:solidFill>
              </a:rPr>
              <a:t>4.  God’s way for us is available when we</a:t>
            </a:r>
            <a:br>
              <a:rPr lang="en-US" b="1" u="sng" dirty="0">
                <a:solidFill>
                  <a:srgbClr val="FF0000"/>
                </a:solidFill>
              </a:rPr>
            </a:br>
            <a:r>
              <a:rPr lang="en-US" b="1" u="sng" dirty="0">
                <a:solidFill>
                  <a:srgbClr val="FF0000"/>
                </a:solidFill>
              </a:rPr>
              <a:t>admit that human ways are not His 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6600" dirty="0"/>
              <a:t>Isa. 55:6-11</a:t>
            </a:r>
          </a:p>
        </p:txBody>
      </p:sp>
    </p:spTree>
    <p:extLst>
      <p:ext uri="{BB962C8B-B14F-4D97-AF65-F5344CB8AC3E}">
        <p14:creationId xmlns:p14="http://schemas.microsoft.com/office/powerpoint/2010/main" val="17480852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53" y="237506"/>
            <a:ext cx="12073247" cy="6495803"/>
          </a:xfrm>
        </p:spPr>
        <p:txBody>
          <a:bodyPr>
            <a:normAutofit lnSpcReduction="10000"/>
          </a:bodyPr>
          <a:lstStyle/>
          <a:p>
            <a:r>
              <a:rPr lang="en-US" sz="4000" baseline="30000" dirty="0"/>
              <a:t>6 </a:t>
            </a:r>
            <a:r>
              <a:rPr lang="en-US" sz="4000" dirty="0"/>
              <a:t>Seek ye the </a:t>
            </a:r>
            <a:r>
              <a:rPr lang="en-US" sz="4000" cap="small" dirty="0"/>
              <a:t>Lord</a:t>
            </a:r>
            <a:r>
              <a:rPr lang="en-US" sz="4000" dirty="0"/>
              <a:t> while he may be found, call ye upon him while he is near:</a:t>
            </a:r>
          </a:p>
          <a:p>
            <a:r>
              <a:rPr lang="en-US" sz="4000" baseline="30000" dirty="0"/>
              <a:t>7 </a:t>
            </a:r>
            <a:r>
              <a:rPr lang="en-US" sz="4000" dirty="0"/>
              <a:t>Let the wicked forsake his way, and the unrighteous man his thoughts: and let him return unto the </a:t>
            </a:r>
            <a:r>
              <a:rPr lang="en-US" sz="4000" cap="small" dirty="0"/>
              <a:t>Lord</a:t>
            </a:r>
            <a:r>
              <a:rPr lang="en-US" sz="4000" dirty="0"/>
              <a:t>, and he will have mercy upon him; and to our God, for he will abundantly pardon.</a:t>
            </a:r>
          </a:p>
          <a:p>
            <a:r>
              <a:rPr lang="en-US" sz="4000" baseline="30000" dirty="0"/>
              <a:t>8 </a:t>
            </a:r>
            <a:r>
              <a:rPr lang="en-US" sz="4000" dirty="0"/>
              <a:t>For my thoughts are not your thoughts, neither are your ways my ways, </a:t>
            </a:r>
            <a:r>
              <a:rPr lang="en-US" sz="4000" dirty="0" err="1"/>
              <a:t>saith</a:t>
            </a:r>
            <a:r>
              <a:rPr lang="en-US" sz="4000" dirty="0"/>
              <a:t> the </a:t>
            </a:r>
            <a:r>
              <a:rPr lang="en-US" sz="4000" cap="small" dirty="0"/>
              <a:t>Lord</a:t>
            </a:r>
            <a:r>
              <a:rPr lang="en-US" sz="4000" dirty="0"/>
              <a:t>.</a:t>
            </a:r>
          </a:p>
          <a:p>
            <a:r>
              <a:rPr lang="en-US" sz="4000" baseline="30000" dirty="0"/>
              <a:t>9 </a:t>
            </a:r>
            <a:r>
              <a:rPr lang="en-US" sz="4000" dirty="0"/>
              <a:t>For as the heavens are higher than the earth, so are my ways higher than your ways, and my thoughts than your thoughts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1779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8817" y="507463"/>
            <a:ext cx="11393386" cy="6225846"/>
          </a:xfrm>
        </p:spPr>
        <p:txBody>
          <a:bodyPr/>
          <a:lstStyle/>
          <a:p>
            <a:r>
              <a:rPr lang="en-US" sz="4000" baseline="30000" dirty="0"/>
              <a:t>10 </a:t>
            </a:r>
            <a:r>
              <a:rPr lang="en-US" sz="4000" dirty="0"/>
              <a:t>For as the rain cometh down, and the snow from heaven, and </a:t>
            </a:r>
            <a:r>
              <a:rPr lang="en-US" sz="4000" dirty="0" err="1"/>
              <a:t>returneth</a:t>
            </a:r>
            <a:r>
              <a:rPr lang="en-US" sz="4000" dirty="0"/>
              <a:t> not thither, but </a:t>
            </a:r>
            <a:r>
              <a:rPr lang="en-US" sz="4000" dirty="0" err="1"/>
              <a:t>watereth</a:t>
            </a:r>
            <a:r>
              <a:rPr lang="en-US" sz="4000" dirty="0"/>
              <a:t> the earth, and </a:t>
            </a:r>
            <a:r>
              <a:rPr lang="en-US" sz="4000" dirty="0" err="1"/>
              <a:t>maketh</a:t>
            </a:r>
            <a:r>
              <a:rPr lang="en-US" sz="4000" dirty="0"/>
              <a:t> it bring forth and bud, that it may give seed to the sower, and bread to the eater:</a:t>
            </a:r>
          </a:p>
          <a:p>
            <a:r>
              <a:rPr lang="en-US" sz="4000" b="1" u="sng" baseline="30000" dirty="0"/>
              <a:t>11 </a:t>
            </a:r>
            <a:r>
              <a:rPr lang="en-US" sz="4000" b="1" u="sng" dirty="0"/>
              <a:t>So shall my word be that </a:t>
            </a:r>
            <a:r>
              <a:rPr lang="en-US" sz="4000" b="1" u="sng" dirty="0" err="1"/>
              <a:t>goeth</a:t>
            </a:r>
            <a:r>
              <a:rPr lang="en-US" sz="4000" b="1" u="sng" dirty="0"/>
              <a:t> forth out of my mouth: </a:t>
            </a:r>
            <a:r>
              <a:rPr lang="en-US" sz="4000" dirty="0"/>
              <a:t>it shall not return unto me void, but it shall accomplish that which I please, and it shall prosper in the thing whereto I sent it.</a:t>
            </a:r>
          </a:p>
          <a:p>
            <a:r>
              <a:rPr lang="en-US" sz="4000" dirty="0"/>
              <a:t>      </a:t>
            </a:r>
            <a:r>
              <a:rPr lang="en-US" sz="4000" dirty="0" err="1"/>
              <a:t>Mtt</a:t>
            </a:r>
            <a:r>
              <a:rPr lang="en-US" sz="4000" dirty="0"/>
              <a:t>. 15:9  ; 2 John 9;  Jude 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8876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>
                <a:solidFill>
                  <a:srgbClr val="FF0000"/>
                </a:solidFill>
              </a:rPr>
              <a:t>5.  Trust and Obey.   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Prov. 3:5-6</a:t>
            </a:r>
          </a:p>
          <a:p>
            <a:r>
              <a:rPr lang="en-US" sz="3600" b="1" dirty="0"/>
              <a:t>Heb. 13:5-6</a:t>
            </a:r>
          </a:p>
          <a:p>
            <a:r>
              <a:rPr lang="en-US" sz="3600" b="1" dirty="0"/>
              <a:t> The song:  “Trust and Obey”   # 714</a:t>
            </a:r>
          </a:p>
          <a:p>
            <a:r>
              <a:rPr lang="en-US" sz="3600" b="1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3418307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53" y="151204"/>
            <a:ext cx="11946577" cy="6522728"/>
          </a:xfrm>
        </p:spPr>
        <p:txBody>
          <a:bodyPr/>
          <a:lstStyle/>
          <a:p>
            <a:r>
              <a:rPr lang="en-US" sz="4000" dirty="0"/>
              <a:t>When we walk with the Lord in the light of His Word,</a:t>
            </a:r>
            <a:br>
              <a:rPr lang="en-US" sz="4000" dirty="0"/>
            </a:br>
            <a:r>
              <a:rPr lang="en-US" sz="4000" dirty="0"/>
              <a:t>What a glory He sheds on our way!</a:t>
            </a:r>
            <a:br>
              <a:rPr lang="en-US" sz="4000" dirty="0"/>
            </a:br>
            <a:r>
              <a:rPr lang="en-US" sz="4000" b="1" i="1" u="sng" dirty="0">
                <a:solidFill>
                  <a:srgbClr val="FF0000"/>
                </a:solidFill>
              </a:rPr>
              <a:t>While we do His good will, He abides with us still,</a:t>
            </a:r>
            <a:br>
              <a:rPr lang="en-US" sz="4000" dirty="0"/>
            </a:br>
            <a:r>
              <a:rPr lang="en-US" sz="4000" dirty="0"/>
              <a:t>And with all who will trust and obey.</a:t>
            </a:r>
          </a:p>
          <a:p>
            <a:r>
              <a:rPr lang="en-US" sz="3600" b="1" u="sng" dirty="0"/>
              <a:t>Chorus:</a:t>
            </a:r>
            <a:br>
              <a:rPr lang="en-US" sz="3600" dirty="0"/>
            </a:br>
            <a:r>
              <a:rPr lang="en-US" sz="3600" dirty="0"/>
              <a:t>Trust and obey, for there’s no other way</a:t>
            </a:r>
            <a:br>
              <a:rPr lang="en-US" sz="3600" dirty="0"/>
            </a:br>
            <a:r>
              <a:rPr lang="en-US" sz="3600" dirty="0"/>
              <a:t>To be happy in Jesus, but to trust and obey.</a:t>
            </a:r>
          </a:p>
          <a:p>
            <a:pPr lvl="1"/>
            <a:endParaRPr lang="en-US" sz="3600" dirty="0"/>
          </a:p>
          <a:p>
            <a:pPr lvl="1"/>
            <a:r>
              <a:rPr lang="en-US" sz="3600" dirty="0"/>
              <a:t>Not a shadow can rise, not a cloud in the skies,</a:t>
            </a:r>
            <a:br>
              <a:rPr lang="en-US" sz="3600" dirty="0"/>
            </a:br>
            <a:r>
              <a:rPr lang="en-US" sz="3600" dirty="0"/>
              <a:t>But His smile quickly drives it away;</a:t>
            </a:r>
            <a:br>
              <a:rPr lang="en-US" sz="3600" dirty="0"/>
            </a:br>
            <a:r>
              <a:rPr lang="en-US" sz="3600" dirty="0"/>
              <a:t>Not a doubt or a fear, not a sigh or a tear,</a:t>
            </a:r>
            <a:br>
              <a:rPr lang="en-US" sz="3600" dirty="0"/>
            </a:br>
            <a:r>
              <a:rPr lang="en-US" sz="3600" dirty="0"/>
              <a:t>Can abide while we trust and obey.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9569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003" y="166254"/>
            <a:ext cx="12096997" cy="6691745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Not a burden we bear, not a sorrow we share,</a:t>
            </a:r>
            <a:br>
              <a:rPr lang="en-US" sz="3600" dirty="0"/>
            </a:br>
            <a:r>
              <a:rPr lang="en-US" sz="3600" dirty="0"/>
              <a:t>But our toil He doth richly repay;</a:t>
            </a:r>
            <a:br>
              <a:rPr lang="en-US" sz="3600" dirty="0"/>
            </a:br>
            <a:r>
              <a:rPr lang="en-US" sz="3600" dirty="0"/>
              <a:t>Not a grief or a loss, not a frown or a cross,</a:t>
            </a:r>
            <a:br>
              <a:rPr lang="en-US" sz="3600" dirty="0"/>
            </a:br>
            <a:r>
              <a:rPr lang="en-US" sz="3600" dirty="0"/>
              <a:t>But is blessed if we trust and obey.</a:t>
            </a:r>
          </a:p>
          <a:p>
            <a:r>
              <a:rPr lang="en-US" sz="3600" dirty="0"/>
              <a:t>But we never can prove the delights of His love</a:t>
            </a:r>
            <a:br>
              <a:rPr lang="en-US" sz="3600" dirty="0"/>
            </a:br>
            <a:r>
              <a:rPr lang="en-US" sz="3600" dirty="0"/>
              <a:t>Until all on the altar we lay;</a:t>
            </a:r>
            <a:br>
              <a:rPr lang="en-US" sz="3600" dirty="0"/>
            </a:br>
            <a:r>
              <a:rPr lang="en-US" sz="3600" dirty="0"/>
              <a:t>For the favor He shows, for the joy He bestows,</a:t>
            </a:r>
            <a:br>
              <a:rPr lang="en-US" sz="3600" dirty="0"/>
            </a:br>
            <a:r>
              <a:rPr lang="en-US" sz="3600" dirty="0"/>
              <a:t>Are for them who will trust and obey.</a:t>
            </a:r>
          </a:p>
          <a:p>
            <a:endParaRPr lang="en-US" sz="3600" dirty="0"/>
          </a:p>
          <a:p>
            <a:r>
              <a:rPr lang="en-US" sz="3600" dirty="0"/>
              <a:t>Then in fellowship sweet we will sit at His feet,</a:t>
            </a:r>
            <a:br>
              <a:rPr lang="en-US" sz="3600" dirty="0"/>
            </a:br>
            <a:r>
              <a:rPr lang="en-US" sz="3600" dirty="0"/>
              <a:t>Or we’ll walk by His side in the way;</a:t>
            </a:r>
            <a:br>
              <a:rPr lang="en-US" sz="3600" dirty="0"/>
            </a:br>
            <a:r>
              <a:rPr lang="en-US" sz="3600" dirty="0"/>
              <a:t>What He says we will do, where He sends we will go;</a:t>
            </a:r>
            <a:br>
              <a:rPr lang="en-US" sz="3600" dirty="0"/>
            </a:br>
            <a:r>
              <a:rPr lang="en-US" sz="3600" dirty="0"/>
              <a:t>Never fear, only trust and obey.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8326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53" y="166255"/>
            <a:ext cx="11235047" cy="6187044"/>
          </a:xfrm>
        </p:spPr>
        <p:txBody>
          <a:bodyPr>
            <a:normAutofit/>
          </a:bodyPr>
          <a:lstStyle/>
          <a:p>
            <a:endParaRPr lang="en-US" sz="7200" b="1" u="sng" dirty="0"/>
          </a:p>
          <a:p>
            <a:r>
              <a:rPr lang="en-US" sz="7200" b="1" u="sng" dirty="0"/>
              <a:t>God will Provide</a:t>
            </a:r>
          </a:p>
          <a:p>
            <a:endParaRPr lang="en-US" sz="7200" b="1" u="sng" dirty="0"/>
          </a:p>
          <a:p>
            <a:r>
              <a:rPr lang="en-US" sz="7200" b="1" u="sng" dirty="0"/>
              <a:t>He takes care of His children</a:t>
            </a:r>
          </a:p>
          <a:p>
            <a:r>
              <a:rPr lang="en-US" sz="7200" b="1" u="sng" dirty="0"/>
              <a:t>    Are you one of them?</a:t>
            </a:r>
          </a:p>
        </p:txBody>
      </p:sp>
    </p:spTree>
    <p:extLst>
      <p:ext uri="{BB962C8B-B14F-4D97-AF65-F5344CB8AC3E}">
        <p14:creationId xmlns:p14="http://schemas.microsoft.com/office/powerpoint/2010/main" val="1352198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878" y="344385"/>
            <a:ext cx="12085122" cy="6400800"/>
          </a:xfrm>
        </p:spPr>
        <p:txBody>
          <a:bodyPr>
            <a:normAutofit fontScale="92500" lnSpcReduction="20000"/>
          </a:bodyPr>
          <a:lstStyle/>
          <a:p>
            <a:r>
              <a:rPr lang="en-US" sz="4700" b="1" baseline="30000" dirty="0"/>
              <a:t>Gen 22:9-14  </a:t>
            </a:r>
            <a:r>
              <a:rPr lang="en-US" sz="3900" dirty="0"/>
              <a:t>And they came to the place which God had told him of;</a:t>
            </a:r>
          </a:p>
          <a:p>
            <a:r>
              <a:rPr lang="en-US" sz="3900" dirty="0"/>
              <a:t>  (1`) ( The Place which God had chosen)  </a:t>
            </a:r>
          </a:p>
          <a:p>
            <a:r>
              <a:rPr lang="en-US" sz="3900" dirty="0"/>
              <a:t>          and Abraham built an altar there,</a:t>
            </a:r>
          </a:p>
          <a:p>
            <a:r>
              <a:rPr lang="en-US" sz="3900" dirty="0"/>
              <a:t>         and laid the wood in order,  </a:t>
            </a:r>
          </a:p>
          <a:p>
            <a:r>
              <a:rPr lang="en-US" sz="3900" dirty="0"/>
              <a:t>  (2)   and bound Isaac his son, </a:t>
            </a:r>
          </a:p>
          <a:p>
            <a:r>
              <a:rPr lang="en-US" sz="3900" dirty="0"/>
              <a:t>          (Abraham ‘bound’ his son –</a:t>
            </a:r>
          </a:p>
          <a:p>
            <a:r>
              <a:rPr lang="en-US" sz="3900" dirty="0"/>
              <a:t>           and laid him on the altar upon the wood.</a:t>
            </a:r>
          </a:p>
          <a:p>
            <a:r>
              <a:rPr lang="en-US" sz="3900" dirty="0"/>
              <a:t>  (3)   </a:t>
            </a:r>
            <a:r>
              <a:rPr lang="en-US" sz="3900" baseline="30000" dirty="0"/>
              <a:t>10 </a:t>
            </a:r>
            <a:r>
              <a:rPr lang="en-US" sz="3900" dirty="0"/>
              <a:t>And Abraham stretched forth his hand,</a:t>
            </a:r>
          </a:p>
          <a:p>
            <a:r>
              <a:rPr lang="en-US" sz="3900" dirty="0"/>
              <a:t>            and took the knife to slay his son.</a:t>
            </a:r>
          </a:p>
          <a:p>
            <a:r>
              <a:rPr lang="en-US" sz="3900" baseline="30000" dirty="0"/>
              <a:t>11 </a:t>
            </a:r>
            <a:r>
              <a:rPr lang="en-US" sz="3900" dirty="0"/>
              <a:t>And the angel of the </a:t>
            </a:r>
            <a:r>
              <a:rPr lang="en-US" sz="3900" cap="small" dirty="0">
                <a:effectLst/>
              </a:rPr>
              <a:t>Lord</a:t>
            </a:r>
            <a:r>
              <a:rPr lang="en-US" sz="3900" dirty="0"/>
              <a:t> called unto him out of heaven, and said, Abraham, Abraham: and he said, Here am 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0304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467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431" y="130628"/>
            <a:ext cx="11939650" cy="6614556"/>
          </a:xfrm>
        </p:spPr>
        <p:txBody>
          <a:bodyPr>
            <a:normAutofit fontScale="92500" lnSpcReduction="20000"/>
          </a:bodyPr>
          <a:lstStyle/>
          <a:p>
            <a:r>
              <a:rPr lang="en-US" sz="3900" baseline="30000" dirty="0"/>
              <a:t>11 </a:t>
            </a:r>
            <a:r>
              <a:rPr lang="en-US" sz="3900" dirty="0"/>
              <a:t>And the angel of the </a:t>
            </a:r>
            <a:r>
              <a:rPr lang="en-US" sz="3900" cap="small" dirty="0">
                <a:effectLst/>
              </a:rPr>
              <a:t>Lord</a:t>
            </a:r>
            <a:r>
              <a:rPr lang="en-US" sz="3900" dirty="0"/>
              <a:t> called unto him</a:t>
            </a:r>
          </a:p>
          <a:p>
            <a:r>
              <a:rPr lang="en-US" sz="3900" dirty="0"/>
              <a:t> out of heaven, and said, </a:t>
            </a:r>
          </a:p>
          <a:p>
            <a:r>
              <a:rPr lang="en-US" sz="3900" dirty="0"/>
              <a:t>    4)  Good news from an Angel of the Lord..</a:t>
            </a:r>
          </a:p>
          <a:p>
            <a:r>
              <a:rPr lang="en-US" sz="3900" dirty="0"/>
              <a:t>    </a:t>
            </a:r>
            <a:r>
              <a:rPr lang="en-US" sz="3900" b="1" u="sng" dirty="0"/>
              <a:t>Abraham, Abraham: and he said, Here am I</a:t>
            </a:r>
            <a:r>
              <a:rPr lang="en-US" sz="3900" dirty="0"/>
              <a:t>.</a:t>
            </a:r>
          </a:p>
          <a:p>
            <a:r>
              <a:rPr lang="en-US" sz="3900" baseline="30000" dirty="0"/>
              <a:t>12 </a:t>
            </a:r>
            <a:r>
              <a:rPr lang="en-US" sz="3900" dirty="0"/>
              <a:t>And he said, Lay not thine hand upon the lad, neither do thou any thing unto him:</a:t>
            </a:r>
            <a:r>
              <a:rPr lang="en-US" sz="3900" b="1" u="sng" dirty="0"/>
              <a:t> for now I know that thou </a:t>
            </a:r>
            <a:r>
              <a:rPr lang="en-US" sz="3900" b="1" u="sng" dirty="0" err="1"/>
              <a:t>fearest</a:t>
            </a:r>
            <a:r>
              <a:rPr lang="en-US" sz="3900" b="1" u="sng" dirty="0"/>
              <a:t> God</a:t>
            </a:r>
            <a:r>
              <a:rPr lang="en-US" sz="3900" dirty="0"/>
              <a:t>, seeing thou hast not withheld thy son, thine only son from me.</a:t>
            </a:r>
          </a:p>
          <a:p>
            <a:r>
              <a:rPr lang="en-US" sz="3900" baseline="30000" dirty="0"/>
              <a:t>13 </a:t>
            </a:r>
            <a:r>
              <a:rPr lang="en-US" sz="3900" dirty="0"/>
              <a:t>And Abraham lifted up his eyes, and looked,</a:t>
            </a:r>
          </a:p>
          <a:p>
            <a:r>
              <a:rPr lang="en-US" sz="3900" dirty="0"/>
              <a:t>    (</a:t>
            </a:r>
            <a:r>
              <a:rPr lang="en-US" sz="3900" b="1" u="sng" dirty="0"/>
              <a:t>5)  AND ABRAHAM LIFTED UP HIS EYES AND LOOKED</a:t>
            </a:r>
          </a:p>
          <a:p>
            <a:r>
              <a:rPr lang="en-US" sz="3900" dirty="0"/>
              <a:t>           (God had provided him a sacrifice.. and behold behind him a ram caught in a thicket by his horns: and Abraham went and took the ram, and offered him up for a burnt offering in the stead of his son.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11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baseline="30000" dirty="0"/>
              <a:t> </a:t>
            </a:r>
            <a:r>
              <a:rPr lang="en-US" sz="3600" b="1" dirty="0"/>
              <a:t>And Abraham called the name of that</a:t>
            </a:r>
          </a:p>
          <a:p>
            <a:r>
              <a:rPr lang="en-US" sz="3600" b="1" dirty="0"/>
              <a:t> place </a:t>
            </a:r>
            <a:r>
              <a:rPr lang="en-US" sz="3600" b="1" dirty="0" err="1"/>
              <a:t>Jehovahjireh</a:t>
            </a:r>
            <a:r>
              <a:rPr lang="en-US" sz="3600" b="1" dirty="0"/>
              <a:t>: as it is said to this day, </a:t>
            </a:r>
          </a:p>
          <a:p>
            <a:r>
              <a:rPr lang="en-US" sz="3600" b="1" dirty="0"/>
              <a:t>In the mount of the </a:t>
            </a:r>
            <a:r>
              <a:rPr lang="en-US" sz="3600" b="1" cap="small" dirty="0">
                <a:effectLst/>
              </a:rPr>
              <a:t>Lord</a:t>
            </a:r>
            <a:r>
              <a:rPr lang="en-US" sz="3600" b="1" dirty="0"/>
              <a:t> it shall be seen.</a:t>
            </a:r>
          </a:p>
        </p:txBody>
      </p:sp>
    </p:spTree>
    <p:extLst>
      <p:ext uri="{BB962C8B-B14F-4D97-AF65-F5344CB8AC3E}">
        <p14:creationId xmlns:p14="http://schemas.microsoft.com/office/powerpoint/2010/main" val="1885328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Our faith in God must Rely Upon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u="sng" dirty="0">
                <a:solidFill>
                  <a:srgbClr val="FF0000"/>
                </a:solidFill>
              </a:rPr>
              <a:t>“The Lord will provide”</a:t>
            </a:r>
          </a:p>
          <a:p>
            <a:endParaRPr lang="en-US" sz="4400" dirty="0"/>
          </a:p>
          <a:p>
            <a:r>
              <a:rPr lang="en-US" sz="4400" dirty="0"/>
              <a:t>1.  He provided a sacrifice for Abraham.</a:t>
            </a:r>
          </a:p>
          <a:p>
            <a:r>
              <a:rPr lang="en-US" sz="4400" dirty="0"/>
              <a:t>2.  He provided a way of escape </a:t>
            </a:r>
          </a:p>
        </p:txBody>
      </p:sp>
    </p:spTree>
    <p:extLst>
      <p:ext uri="{BB962C8B-B14F-4D97-AF65-F5344CB8AC3E}">
        <p14:creationId xmlns:p14="http://schemas.microsoft.com/office/powerpoint/2010/main" val="2059303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FF0000"/>
                </a:solidFill>
              </a:rPr>
              <a:t>1.  Paul understood how God makes a way when there seems to be no way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Phil. 2:13-14 </a:t>
            </a:r>
            <a:r>
              <a:rPr lang="en-US" sz="3600" baseline="30000" dirty="0"/>
              <a:t>13 </a:t>
            </a:r>
            <a:r>
              <a:rPr lang="en-US" sz="3600" dirty="0"/>
              <a:t>For it is God which </a:t>
            </a:r>
            <a:r>
              <a:rPr lang="en-US" sz="3600" dirty="0" err="1"/>
              <a:t>worketh</a:t>
            </a:r>
            <a:r>
              <a:rPr lang="en-US" sz="3600" dirty="0"/>
              <a:t> in you both to will and to do of his good pleasure.</a:t>
            </a:r>
          </a:p>
          <a:p>
            <a:r>
              <a:rPr lang="en-US" sz="3600" baseline="30000" dirty="0"/>
              <a:t>14 </a:t>
            </a:r>
            <a:r>
              <a:rPr lang="en-US" sz="3600" dirty="0"/>
              <a:t>Do all things without murmurings and </a:t>
            </a:r>
            <a:r>
              <a:rPr lang="en-US" sz="3600" dirty="0" err="1"/>
              <a:t>disputings</a:t>
            </a:r>
            <a:r>
              <a:rPr lang="en-US" sz="3600" dirty="0"/>
              <a:t>:</a:t>
            </a:r>
          </a:p>
          <a:p>
            <a:endParaRPr lang="en-US" sz="3600" dirty="0"/>
          </a:p>
          <a:p>
            <a:r>
              <a:rPr lang="en-US" sz="3600" dirty="0"/>
              <a:t>How often do we fail in this commandment..</a:t>
            </a:r>
          </a:p>
          <a:p>
            <a:r>
              <a:rPr lang="en-US" sz="3600" dirty="0"/>
              <a:t>    We often fail God because we murmur and </a:t>
            </a:r>
          </a:p>
          <a:p>
            <a:r>
              <a:rPr lang="en-US" sz="3600" dirty="0"/>
              <a:t>    dispute.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647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55" y="237506"/>
            <a:ext cx="11999026" cy="6620493"/>
          </a:xfrm>
        </p:spPr>
        <p:txBody>
          <a:bodyPr>
            <a:normAutofit fontScale="85000" lnSpcReduction="10000"/>
          </a:bodyPr>
          <a:lstStyle/>
          <a:p>
            <a:r>
              <a:rPr lang="en-US" sz="3900" b="1" u="sng" dirty="0"/>
              <a:t>      God will provide: Matt. 6:31-33 </a:t>
            </a:r>
          </a:p>
          <a:p>
            <a:r>
              <a:rPr lang="en-US" sz="3900" baseline="30000" dirty="0"/>
              <a:t>31 </a:t>
            </a:r>
            <a:r>
              <a:rPr lang="en-US" sz="3900" dirty="0"/>
              <a:t>Therefore take no thought, saying, What shall we eat? or, What shall we drink? or, Wherewithal shall we be clothed?</a:t>
            </a:r>
          </a:p>
          <a:p>
            <a:r>
              <a:rPr lang="en-US" sz="3900" baseline="30000" dirty="0"/>
              <a:t>32 </a:t>
            </a:r>
            <a:r>
              <a:rPr lang="en-US" sz="3900" dirty="0"/>
              <a:t>(For after all these things do the Gentiles seek:) for your heavenly Father </a:t>
            </a:r>
            <a:r>
              <a:rPr lang="en-US" sz="3900" dirty="0" err="1"/>
              <a:t>knoweth</a:t>
            </a:r>
            <a:r>
              <a:rPr lang="en-US" sz="3900" dirty="0"/>
              <a:t> that ye have need of all these things.</a:t>
            </a:r>
          </a:p>
          <a:p>
            <a:r>
              <a:rPr lang="en-US" sz="3900" baseline="30000" dirty="0"/>
              <a:t>33 </a:t>
            </a:r>
            <a:r>
              <a:rPr lang="en-US" sz="3900" dirty="0"/>
              <a:t>But seek ye first the kingdom of God, and his righteousness; and all these things shall be added unto you.</a:t>
            </a:r>
          </a:p>
          <a:p>
            <a:endParaRPr lang="en-US" sz="3900" b="1" u="sng" dirty="0"/>
          </a:p>
          <a:p>
            <a:r>
              <a:rPr lang="en-US" sz="3900" b="1" dirty="0"/>
              <a:t>     James 1:17</a:t>
            </a:r>
            <a:r>
              <a:rPr lang="en-US" sz="3900" b="1" baseline="30000" dirty="0"/>
              <a:t> </a:t>
            </a:r>
            <a:r>
              <a:rPr lang="en-US" sz="3900" b="1" dirty="0"/>
              <a:t>Every good gift and every perfect gift is from above, and cometh down from the Father of lights, with whom is no variableness, neither shadow of turning.</a:t>
            </a:r>
          </a:p>
          <a:p>
            <a:r>
              <a:rPr lang="en-US" sz="3900" b="1" dirty="0"/>
              <a:t>    Psalm 37:25</a:t>
            </a:r>
          </a:p>
          <a:p>
            <a:r>
              <a:rPr lang="en-US" sz="3900" baseline="30000" dirty="0"/>
              <a:t>25 </a:t>
            </a:r>
            <a:r>
              <a:rPr lang="en-US" sz="3900" dirty="0"/>
              <a:t>I have been young, and now am old; yet have I not seen the righteous forsaken, nor his seed begging bread.</a:t>
            </a:r>
          </a:p>
          <a:p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063007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FF0000"/>
                </a:solidFill>
              </a:rPr>
              <a:t>2.  We need to ask God to teach us the way </a:t>
            </a:r>
            <a:br>
              <a:rPr lang="en-US" b="1" u="sng" dirty="0">
                <a:solidFill>
                  <a:srgbClr val="FF0000"/>
                </a:solidFill>
              </a:rPr>
            </a:br>
            <a:r>
              <a:rPr lang="en-US" b="1" u="sng" dirty="0">
                <a:solidFill>
                  <a:srgbClr val="FF0000"/>
                </a:solidFill>
              </a:rPr>
              <a:t>that He wants us to go.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/>
              <a:t>God has a way for all of his children.</a:t>
            </a:r>
          </a:p>
          <a:p>
            <a:r>
              <a:rPr lang="en-US" sz="3600" dirty="0"/>
              <a:t>         </a:t>
            </a:r>
            <a:r>
              <a:rPr lang="en-US" sz="3600" b="1" dirty="0">
                <a:solidFill>
                  <a:srgbClr val="00B050"/>
                </a:solidFill>
              </a:rPr>
              <a:t>Moses to God:</a:t>
            </a:r>
          </a:p>
          <a:p>
            <a:r>
              <a:rPr lang="en-US" sz="3600" dirty="0"/>
              <a:t>   Ex. 33:13 </a:t>
            </a:r>
            <a:r>
              <a:rPr lang="en-US" sz="3600" baseline="30000" dirty="0"/>
              <a:t>13 </a:t>
            </a:r>
            <a:r>
              <a:rPr lang="en-US" sz="3600" dirty="0"/>
              <a:t>Now therefore, I pray thee, if I have found grace in thy sight, shew me now thy way, that I may know thee, that I may find grace in thy sight: and consider that this nation is thy people.</a:t>
            </a:r>
          </a:p>
          <a:p>
            <a:r>
              <a:rPr lang="en-US" sz="3600" dirty="0"/>
              <a:t>  Psa. 86:11  </a:t>
            </a:r>
            <a:r>
              <a:rPr lang="en-US" sz="3600" baseline="30000" dirty="0"/>
              <a:t>11 </a:t>
            </a:r>
            <a:r>
              <a:rPr lang="en-US" sz="3600" dirty="0"/>
              <a:t>Teach me thy way, O </a:t>
            </a:r>
            <a:r>
              <a:rPr lang="en-US" sz="3600" cap="small" dirty="0">
                <a:effectLst/>
              </a:rPr>
              <a:t>Lord</a:t>
            </a:r>
            <a:r>
              <a:rPr lang="en-US" sz="3600" dirty="0"/>
              <a:t>; I will walk in thy truth: unite my heart to fear thy name.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4145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504" y="154379"/>
            <a:ext cx="11958452" cy="6022584"/>
          </a:xfrm>
        </p:spPr>
        <p:txBody>
          <a:bodyPr/>
          <a:lstStyle/>
          <a:p>
            <a:r>
              <a:rPr lang="en-US" sz="3600" b="1" dirty="0"/>
              <a:t>Read/Study/Discuss the Word of God..  </a:t>
            </a:r>
          </a:p>
          <a:p>
            <a:r>
              <a:rPr lang="en-US" sz="3600" dirty="0"/>
              <a:t>  </a:t>
            </a:r>
          </a:p>
          <a:p>
            <a:r>
              <a:rPr lang="en-US" sz="3600" dirty="0"/>
              <a:t>So you may know the way of the Lord</a:t>
            </a:r>
          </a:p>
          <a:p>
            <a:r>
              <a:rPr lang="en-US" sz="3600" dirty="0"/>
              <a:t>1.  John 12:48</a:t>
            </a:r>
          </a:p>
          <a:p>
            <a:r>
              <a:rPr lang="en-US" sz="3600" dirty="0"/>
              <a:t>2.  2 Tim. 2:15</a:t>
            </a:r>
          </a:p>
          <a:p>
            <a:r>
              <a:rPr lang="en-US" sz="3600" dirty="0"/>
              <a:t>3.  Psalm 19:14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970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267</Words>
  <Application>Microsoft Office PowerPoint</Application>
  <PresentationFormat>Widescreen</PresentationFormat>
  <Paragraphs>99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 Theme</vt:lpstr>
      <vt:lpstr>The Lord will Provide</vt:lpstr>
      <vt:lpstr>PowerPoint Presentation</vt:lpstr>
      <vt:lpstr>PowerPoint Presentation</vt:lpstr>
      <vt:lpstr>PowerPoint Presentation</vt:lpstr>
      <vt:lpstr>Our faith in God must Rely Upon God</vt:lpstr>
      <vt:lpstr>1.  Paul understood how God makes a way when there seems to be no way</vt:lpstr>
      <vt:lpstr>PowerPoint Presentation</vt:lpstr>
      <vt:lpstr>2.  We need to ask God to teach us the way  that He wants us to go.</vt:lpstr>
      <vt:lpstr>PowerPoint Presentation</vt:lpstr>
      <vt:lpstr>3.  Ask, seek and knock.  </vt:lpstr>
      <vt:lpstr>PowerPoint Presentation</vt:lpstr>
      <vt:lpstr>PowerPoint Presentation</vt:lpstr>
      <vt:lpstr>4.  God’s way for us is available when we admit that human ways are not His ways</vt:lpstr>
      <vt:lpstr>PowerPoint Presentation</vt:lpstr>
      <vt:lpstr>PowerPoint Presentation</vt:lpstr>
      <vt:lpstr>5.  Trust and Obey.    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Lord will Provide</dc:title>
  <dc:creator>mac</dc:creator>
  <cp:lastModifiedBy>jerry smith</cp:lastModifiedBy>
  <cp:revision>15</cp:revision>
  <cp:lastPrinted>2017-08-13T02:10:18Z</cp:lastPrinted>
  <dcterms:created xsi:type="dcterms:W3CDTF">2017-08-12T02:55:04Z</dcterms:created>
  <dcterms:modified xsi:type="dcterms:W3CDTF">2017-08-13T14:26:15Z</dcterms:modified>
</cp:coreProperties>
</file>