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1"/>
  </p:handoutMasterIdLst>
  <p:sldIdLst>
    <p:sldId id="273" r:id="rId2"/>
    <p:sldId id="256" r:id="rId3"/>
    <p:sldId id="286" r:id="rId4"/>
    <p:sldId id="263" r:id="rId5"/>
    <p:sldId id="257" r:id="rId6"/>
    <p:sldId id="264" r:id="rId7"/>
    <p:sldId id="265" r:id="rId8"/>
    <p:sldId id="266" r:id="rId9"/>
    <p:sldId id="259" r:id="rId10"/>
    <p:sldId id="267" r:id="rId11"/>
    <p:sldId id="274" r:id="rId12"/>
    <p:sldId id="275" r:id="rId13"/>
    <p:sldId id="276" r:id="rId14"/>
    <p:sldId id="285" r:id="rId15"/>
    <p:sldId id="277" r:id="rId16"/>
    <p:sldId id="278" r:id="rId17"/>
    <p:sldId id="279" r:id="rId18"/>
    <p:sldId id="280" r:id="rId19"/>
    <p:sldId id="281" r:id="rId20"/>
    <p:sldId id="283" r:id="rId21"/>
    <p:sldId id="284" r:id="rId22"/>
    <p:sldId id="260" r:id="rId23"/>
    <p:sldId id="261" r:id="rId24"/>
    <p:sldId id="268" r:id="rId25"/>
    <p:sldId id="262" r:id="rId26"/>
    <p:sldId id="269" r:id="rId27"/>
    <p:sldId id="270" r:id="rId28"/>
    <p:sldId id="271" r:id="rId29"/>
    <p:sldId id="258" r:id="rId30"/>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43" autoAdjust="0"/>
    <p:restoredTop sz="94660"/>
  </p:normalViewPr>
  <p:slideViewPr>
    <p:cSldViewPr snapToGrid="0">
      <p:cViewPr varScale="1">
        <p:scale>
          <a:sx n="77" d="100"/>
          <a:sy n="77" d="100"/>
        </p:scale>
        <p:origin x="69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28CA3B90-2F0B-4E4D-8413-E22AB53A4DCC}" type="datetimeFigureOut">
              <a:rPr lang="en-US" smtClean="0"/>
              <a:t>11/17/2019</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10A4BFB5-7016-4D5A-B4E5-5F1949F8F6CA}" type="slidenum">
              <a:rPr lang="en-US" smtClean="0"/>
              <a:t>‹#›</a:t>
            </a:fld>
            <a:endParaRPr lang="en-US"/>
          </a:p>
        </p:txBody>
      </p:sp>
    </p:spTree>
    <p:extLst>
      <p:ext uri="{BB962C8B-B14F-4D97-AF65-F5344CB8AC3E}">
        <p14:creationId xmlns:p14="http://schemas.microsoft.com/office/powerpoint/2010/main" val="147883659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52458DE-83DE-49B7-A5BC-17BBB9B81826}" type="datetimeFigureOut">
              <a:rPr lang="en-US" smtClean="0"/>
              <a:t>11/17/2019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F40CF2-FCC6-4CA3-A3CB-B9831EDDFBD2}" type="slidenum">
              <a:rPr lang="en-US" smtClean="0"/>
              <a:t>‹#›</a:t>
            </a:fld>
            <a:endParaRPr lang="en-US"/>
          </a:p>
        </p:txBody>
      </p:sp>
    </p:spTree>
    <p:extLst>
      <p:ext uri="{BB962C8B-B14F-4D97-AF65-F5344CB8AC3E}">
        <p14:creationId xmlns:p14="http://schemas.microsoft.com/office/powerpoint/2010/main" val="3793801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2458DE-83DE-49B7-A5BC-17BBB9B81826}" type="datetimeFigureOut">
              <a:rPr lang="en-US" smtClean="0"/>
              <a:t>11/17/2019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F40CF2-FCC6-4CA3-A3CB-B9831EDDFBD2}" type="slidenum">
              <a:rPr lang="en-US" smtClean="0"/>
              <a:t>‹#›</a:t>
            </a:fld>
            <a:endParaRPr lang="en-US"/>
          </a:p>
        </p:txBody>
      </p:sp>
    </p:spTree>
    <p:extLst>
      <p:ext uri="{BB962C8B-B14F-4D97-AF65-F5344CB8AC3E}">
        <p14:creationId xmlns:p14="http://schemas.microsoft.com/office/powerpoint/2010/main" val="1752006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2458DE-83DE-49B7-A5BC-17BBB9B81826}" type="datetimeFigureOut">
              <a:rPr lang="en-US" smtClean="0"/>
              <a:t>11/17/2019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F40CF2-FCC6-4CA3-A3CB-B9831EDDFBD2}" type="slidenum">
              <a:rPr lang="en-US" smtClean="0"/>
              <a:t>‹#›</a:t>
            </a:fld>
            <a:endParaRPr lang="en-US"/>
          </a:p>
        </p:txBody>
      </p:sp>
    </p:spTree>
    <p:extLst>
      <p:ext uri="{BB962C8B-B14F-4D97-AF65-F5344CB8AC3E}">
        <p14:creationId xmlns:p14="http://schemas.microsoft.com/office/powerpoint/2010/main" val="2449703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2458DE-83DE-49B7-A5BC-17BBB9B81826}" type="datetimeFigureOut">
              <a:rPr lang="en-US" smtClean="0"/>
              <a:t>11/17/2019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F40CF2-FCC6-4CA3-A3CB-B9831EDDFBD2}" type="slidenum">
              <a:rPr lang="en-US" smtClean="0"/>
              <a:t>‹#›</a:t>
            </a:fld>
            <a:endParaRPr lang="en-US"/>
          </a:p>
        </p:txBody>
      </p:sp>
    </p:spTree>
    <p:extLst>
      <p:ext uri="{BB962C8B-B14F-4D97-AF65-F5344CB8AC3E}">
        <p14:creationId xmlns:p14="http://schemas.microsoft.com/office/powerpoint/2010/main" val="888801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458DE-83DE-49B7-A5BC-17BBB9B81826}" type="datetimeFigureOut">
              <a:rPr lang="en-US" smtClean="0"/>
              <a:t>11/17/2019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F40CF2-FCC6-4CA3-A3CB-B9831EDDFBD2}" type="slidenum">
              <a:rPr lang="en-US" smtClean="0"/>
              <a:t>‹#›</a:t>
            </a:fld>
            <a:endParaRPr lang="en-US"/>
          </a:p>
        </p:txBody>
      </p:sp>
    </p:spTree>
    <p:extLst>
      <p:ext uri="{BB962C8B-B14F-4D97-AF65-F5344CB8AC3E}">
        <p14:creationId xmlns:p14="http://schemas.microsoft.com/office/powerpoint/2010/main" val="3737211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52458DE-83DE-49B7-A5BC-17BBB9B81826}" type="datetimeFigureOut">
              <a:rPr lang="en-US" smtClean="0"/>
              <a:t>11/17/2019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F40CF2-FCC6-4CA3-A3CB-B9831EDDFBD2}" type="slidenum">
              <a:rPr lang="en-US" smtClean="0"/>
              <a:t>‹#›</a:t>
            </a:fld>
            <a:endParaRPr lang="en-US"/>
          </a:p>
        </p:txBody>
      </p:sp>
    </p:spTree>
    <p:extLst>
      <p:ext uri="{BB962C8B-B14F-4D97-AF65-F5344CB8AC3E}">
        <p14:creationId xmlns:p14="http://schemas.microsoft.com/office/powerpoint/2010/main" val="3151224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52458DE-83DE-49B7-A5BC-17BBB9B81826}" type="datetimeFigureOut">
              <a:rPr lang="en-US" smtClean="0"/>
              <a:t>11/17/2019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F40CF2-FCC6-4CA3-A3CB-B9831EDDFBD2}" type="slidenum">
              <a:rPr lang="en-US" smtClean="0"/>
              <a:t>‹#›</a:t>
            </a:fld>
            <a:endParaRPr lang="en-US"/>
          </a:p>
        </p:txBody>
      </p:sp>
    </p:spTree>
    <p:extLst>
      <p:ext uri="{BB962C8B-B14F-4D97-AF65-F5344CB8AC3E}">
        <p14:creationId xmlns:p14="http://schemas.microsoft.com/office/powerpoint/2010/main" val="3016433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52458DE-83DE-49B7-A5BC-17BBB9B81826}" type="datetimeFigureOut">
              <a:rPr lang="en-US" smtClean="0"/>
              <a:t>11/17/2019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F40CF2-FCC6-4CA3-A3CB-B9831EDDFBD2}" type="slidenum">
              <a:rPr lang="en-US" smtClean="0"/>
              <a:t>‹#›</a:t>
            </a:fld>
            <a:endParaRPr lang="en-US"/>
          </a:p>
        </p:txBody>
      </p:sp>
    </p:spTree>
    <p:extLst>
      <p:ext uri="{BB962C8B-B14F-4D97-AF65-F5344CB8AC3E}">
        <p14:creationId xmlns:p14="http://schemas.microsoft.com/office/powerpoint/2010/main" val="4062843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2458DE-83DE-49B7-A5BC-17BBB9B81826}" type="datetimeFigureOut">
              <a:rPr lang="en-US" smtClean="0"/>
              <a:t>11/17/2019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F40CF2-FCC6-4CA3-A3CB-B9831EDDFBD2}" type="slidenum">
              <a:rPr lang="en-US" smtClean="0"/>
              <a:t>‹#›</a:t>
            </a:fld>
            <a:endParaRPr lang="en-US"/>
          </a:p>
        </p:txBody>
      </p:sp>
    </p:spTree>
    <p:extLst>
      <p:ext uri="{BB962C8B-B14F-4D97-AF65-F5344CB8AC3E}">
        <p14:creationId xmlns:p14="http://schemas.microsoft.com/office/powerpoint/2010/main" val="476676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2458DE-83DE-49B7-A5BC-17BBB9B81826}" type="datetimeFigureOut">
              <a:rPr lang="en-US" smtClean="0"/>
              <a:t>11/17/2019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F40CF2-FCC6-4CA3-A3CB-B9831EDDFBD2}" type="slidenum">
              <a:rPr lang="en-US" smtClean="0"/>
              <a:t>‹#›</a:t>
            </a:fld>
            <a:endParaRPr lang="en-US"/>
          </a:p>
        </p:txBody>
      </p:sp>
    </p:spTree>
    <p:extLst>
      <p:ext uri="{BB962C8B-B14F-4D97-AF65-F5344CB8AC3E}">
        <p14:creationId xmlns:p14="http://schemas.microsoft.com/office/powerpoint/2010/main" val="2906777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2458DE-83DE-49B7-A5BC-17BBB9B81826}" type="datetimeFigureOut">
              <a:rPr lang="en-US" smtClean="0"/>
              <a:t>11/17/2019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F40CF2-FCC6-4CA3-A3CB-B9831EDDFBD2}" type="slidenum">
              <a:rPr lang="en-US" smtClean="0"/>
              <a:t>‹#›</a:t>
            </a:fld>
            <a:endParaRPr lang="en-US"/>
          </a:p>
        </p:txBody>
      </p:sp>
    </p:spTree>
    <p:extLst>
      <p:ext uri="{BB962C8B-B14F-4D97-AF65-F5344CB8AC3E}">
        <p14:creationId xmlns:p14="http://schemas.microsoft.com/office/powerpoint/2010/main" val="2869025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2458DE-83DE-49B7-A5BC-17BBB9B81826}" type="datetimeFigureOut">
              <a:rPr lang="en-US" smtClean="0"/>
              <a:t>11/17/2019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F40CF2-FCC6-4CA3-A3CB-B9831EDDFBD2}" type="slidenum">
              <a:rPr lang="en-US" smtClean="0"/>
              <a:t>‹#›</a:t>
            </a:fld>
            <a:endParaRPr lang="en-US"/>
          </a:p>
        </p:txBody>
      </p:sp>
    </p:spTree>
    <p:extLst>
      <p:ext uri="{BB962C8B-B14F-4D97-AF65-F5344CB8AC3E}">
        <p14:creationId xmlns:p14="http://schemas.microsoft.com/office/powerpoint/2010/main" val="1723301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biblica.com/en-us/bible/online-bible/niv/2-corinthians/6/"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858000"/>
          </a:xfrm>
        </p:spPr>
        <p:txBody>
          <a:bodyPr>
            <a:normAutofit/>
          </a:bodyPr>
          <a:lstStyle/>
          <a:p>
            <a:endParaRPr lang="en-US" sz="6600" dirty="0" smtClean="0"/>
          </a:p>
          <a:p>
            <a:r>
              <a:rPr lang="en-US" sz="6600" dirty="0" smtClean="0"/>
              <a:t>THE REWARD </a:t>
            </a:r>
          </a:p>
          <a:p>
            <a:r>
              <a:rPr lang="en-US" sz="6600" dirty="0"/>
              <a:t> </a:t>
            </a:r>
            <a:r>
              <a:rPr lang="en-US" sz="6600" dirty="0" smtClean="0"/>
              <a:t>   FOR SERVING GOD</a:t>
            </a:r>
          </a:p>
          <a:p>
            <a:r>
              <a:rPr lang="en-US" sz="6600" dirty="0"/>
              <a:t> </a:t>
            </a:r>
            <a:r>
              <a:rPr lang="en-US" sz="6600" dirty="0" smtClean="0"/>
              <a:t>           Psalms 127:1-5</a:t>
            </a:r>
            <a:endParaRPr lang="en-US" sz="6600" dirty="0"/>
          </a:p>
        </p:txBody>
      </p:sp>
    </p:spTree>
    <p:extLst>
      <p:ext uri="{BB962C8B-B14F-4D97-AF65-F5344CB8AC3E}">
        <p14:creationId xmlns:p14="http://schemas.microsoft.com/office/powerpoint/2010/main" val="631692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33309"/>
          </a:xfrm>
        </p:spPr>
        <p:txBody>
          <a:bodyPr>
            <a:normAutofit/>
          </a:bodyPr>
          <a:lstStyle/>
          <a:p>
            <a:endParaRPr lang="en-US" sz="3600" dirty="0" smtClean="0"/>
          </a:p>
          <a:p>
            <a:r>
              <a:rPr lang="en-US" sz="3600" dirty="0" smtClean="0"/>
              <a:t>Our sight is directed to God…</a:t>
            </a:r>
          </a:p>
          <a:p>
            <a:r>
              <a:rPr lang="en-US" sz="3600" dirty="0"/>
              <a:t> </a:t>
            </a:r>
            <a:r>
              <a:rPr lang="en-US" sz="3600" dirty="0" smtClean="0"/>
              <a:t> Unless </a:t>
            </a:r>
            <a:r>
              <a:rPr lang="en-US" sz="3600" b="1" dirty="0" smtClean="0"/>
              <a:t>the Lord </a:t>
            </a:r>
            <a:r>
              <a:rPr lang="en-US" sz="3600" dirty="0" smtClean="0"/>
              <a:t>build the house…</a:t>
            </a:r>
          </a:p>
          <a:p>
            <a:r>
              <a:rPr lang="en-US" sz="3600" dirty="0"/>
              <a:t> </a:t>
            </a:r>
            <a:r>
              <a:rPr lang="en-US" sz="3600" dirty="0" smtClean="0"/>
              <a:t> Unless </a:t>
            </a:r>
            <a:r>
              <a:rPr lang="en-US" sz="3600" b="1" dirty="0" smtClean="0"/>
              <a:t>the Lord </a:t>
            </a:r>
            <a:r>
              <a:rPr lang="en-US" sz="3600" dirty="0" smtClean="0"/>
              <a:t>watches over the city…</a:t>
            </a:r>
          </a:p>
          <a:p>
            <a:r>
              <a:rPr lang="en-US" sz="3600" dirty="0"/>
              <a:t> </a:t>
            </a:r>
            <a:r>
              <a:rPr lang="en-US" sz="3600" dirty="0" smtClean="0"/>
              <a:t> Unless </a:t>
            </a:r>
            <a:r>
              <a:rPr lang="en-US" sz="3600" b="1" dirty="0" smtClean="0"/>
              <a:t>the Lord </a:t>
            </a:r>
            <a:r>
              <a:rPr lang="en-US" sz="3600" dirty="0" smtClean="0"/>
              <a:t>is involved in training our children…</a:t>
            </a:r>
          </a:p>
          <a:p>
            <a:endParaRPr lang="en-US" sz="3600" dirty="0"/>
          </a:p>
          <a:p>
            <a:r>
              <a:rPr lang="en-US" sz="3600" b="1" u="sng" dirty="0" smtClean="0"/>
              <a:t>  ALL IS VANITY.   </a:t>
            </a:r>
            <a:r>
              <a:rPr lang="en-US" sz="3600" dirty="0" smtClean="0"/>
              <a:t>Vain…Useless.</a:t>
            </a:r>
          </a:p>
          <a:p>
            <a:r>
              <a:rPr lang="en-US" sz="4800" b="1" dirty="0">
                <a:solidFill>
                  <a:srgbClr val="FF0000"/>
                </a:solidFill>
              </a:rPr>
              <a:t> </a:t>
            </a:r>
            <a:r>
              <a:rPr lang="en-US" sz="4800" b="1" dirty="0" smtClean="0">
                <a:solidFill>
                  <a:srgbClr val="FF0000"/>
                </a:solidFill>
              </a:rPr>
              <a:t> “Who wants to work for Nothing!?”</a:t>
            </a:r>
            <a:endParaRPr lang="en-US" sz="4800" b="1" dirty="0">
              <a:solidFill>
                <a:srgbClr val="FF0000"/>
              </a:solidFill>
            </a:endParaRPr>
          </a:p>
        </p:txBody>
      </p:sp>
    </p:spTree>
    <p:extLst>
      <p:ext uri="{BB962C8B-B14F-4D97-AF65-F5344CB8AC3E}">
        <p14:creationId xmlns:p14="http://schemas.microsoft.com/office/powerpoint/2010/main" val="240254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1" presetClass="entr" presetSubtype="1"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wheel(1)">
                                      <p:cBhvr>
                                        <p:cTn id="31"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7200" dirty="0" smtClean="0"/>
              <a:t>Look at the Rewards that Others Received from</a:t>
            </a:r>
          </a:p>
          <a:p>
            <a:r>
              <a:rPr lang="en-US" sz="7200" dirty="0" smtClean="0"/>
              <a:t>The Lord!</a:t>
            </a:r>
            <a:endParaRPr lang="en-US" sz="7200" dirty="0"/>
          </a:p>
        </p:txBody>
      </p:sp>
    </p:spTree>
    <p:extLst>
      <p:ext uri="{BB962C8B-B14F-4D97-AF65-F5344CB8AC3E}">
        <p14:creationId xmlns:p14="http://schemas.microsoft.com/office/powerpoint/2010/main" val="5008252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1124"/>
            <a:ext cx="12192000" cy="6746875"/>
          </a:xfrm>
        </p:spPr>
        <p:txBody>
          <a:bodyPr>
            <a:normAutofit fontScale="85000" lnSpcReduction="20000"/>
          </a:bodyPr>
          <a:lstStyle/>
          <a:p>
            <a:r>
              <a:rPr lang="en-US" sz="4200" b="1" i="1" u="sng" dirty="0" smtClean="0">
                <a:effectLst>
                  <a:outerShdw blurRad="38100" dist="38100" dir="2700000" algn="tl">
                    <a:srgbClr val="000000">
                      <a:alpha val="43137"/>
                    </a:srgbClr>
                  </a:outerShdw>
                </a:effectLst>
              </a:rPr>
              <a:t>Abraham…Gen. 22:15-19</a:t>
            </a:r>
            <a:r>
              <a:rPr lang="en-US" sz="4200" b="1" i="1" u="sng" baseline="30000" dirty="0" smtClean="0">
                <a:effectLst>
                  <a:outerShdw blurRad="38100" dist="38100" dir="2700000" algn="tl">
                    <a:srgbClr val="000000">
                      <a:alpha val="43137"/>
                    </a:srgbClr>
                  </a:outerShdw>
                </a:effectLst>
              </a:rPr>
              <a:t>15</a:t>
            </a:r>
            <a:r>
              <a:rPr lang="en-US" sz="4200" baseline="30000" dirty="0" smtClean="0"/>
              <a:t> </a:t>
            </a:r>
            <a:r>
              <a:rPr lang="en-US" sz="4200" dirty="0" smtClean="0"/>
              <a:t>And the angel of the </a:t>
            </a:r>
            <a:r>
              <a:rPr lang="en-US" sz="4200" cap="small" dirty="0" smtClean="0">
                <a:effectLst/>
              </a:rPr>
              <a:t>Lord</a:t>
            </a:r>
            <a:r>
              <a:rPr lang="en-US" sz="4200" dirty="0" smtClean="0"/>
              <a:t> called unto Abraham out of heaven the second time,</a:t>
            </a:r>
          </a:p>
          <a:p>
            <a:r>
              <a:rPr lang="en-US" sz="4200" baseline="30000" dirty="0" smtClean="0"/>
              <a:t>16 </a:t>
            </a:r>
            <a:r>
              <a:rPr lang="en-US" sz="4200" dirty="0" smtClean="0"/>
              <a:t>And said, By myself have I sworn, </a:t>
            </a:r>
            <a:r>
              <a:rPr lang="en-US" sz="4200" dirty="0" err="1" smtClean="0"/>
              <a:t>saith</a:t>
            </a:r>
            <a:r>
              <a:rPr lang="en-US" sz="4200" dirty="0" smtClean="0"/>
              <a:t> the </a:t>
            </a:r>
            <a:r>
              <a:rPr lang="en-US" sz="4200" cap="small" dirty="0" smtClean="0">
                <a:effectLst/>
              </a:rPr>
              <a:t>Lord</a:t>
            </a:r>
            <a:r>
              <a:rPr lang="en-US" sz="4200" dirty="0" smtClean="0"/>
              <a:t>, for because thou hast done this thing, and hast not withheld thy son, thine only son:</a:t>
            </a:r>
          </a:p>
          <a:p>
            <a:r>
              <a:rPr lang="en-US" sz="4200" baseline="30000" dirty="0" smtClean="0"/>
              <a:t>17 </a:t>
            </a:r>
            <a:r>
              <a:rPr lang="en-US" sz="4200" dirty="0" smtClean="0"/>
              <a:t>That in blessing I will bless thee, and in multiplying I will multiply thy seed as the stars of the heaven, and as the sand which is upon the sea shore; and thy seed shall possess the gate of his enemies;</a:t>
            </a:r>
          </a:p>
          <a:p>
            <a:r>
              <a:rPr lang="en-US" sz="4200" baseline="30000" dirty="0" smtClean="0"/>
              <a:t>18 </a:t>
            </a:r>
            <a:r>
              <a:rPr lang="en-US" sz="4200" dirty="0" smtClean="0"/>
              <a:t>And in thy seed shall all the nations of the earth be blessed; because thou hast obeyed my voice.</a:t>
            </a:r>
          </a:p>
          <a:p>
            <a:r>
              <a:rPr lang="en-US" sz="4200" baseline="30000" dirty="0" smtClean="0"/>
              <a:t>19 </a:t>
            </a:r>
            <a:r>
              <a:rPr lang="en-US" sz="4200" dirty="0" smtClean="0"/>
              <a:t>So Abraham returned unto his young men, and they rose up and went together to Beersheba; and Abraham dwelt at Beersheba</a:t>
            </a:r>
          </a:p>
          <a:p>
            <a:endParaRPr lang="en-US" dirty="0" smtClean="0"/>
          </a:p>
          <a:p>
            <a:r>
              <a:rPr lang="en-US" dirty="0"/>
              <a:t> </a:t>
            </a:r>
            <a:r>
              <a:rPr lang="en-US" dirty="0" smtClean="0"/>
              <a:t>    </a:t>
            </a:r>
            <a:endParaRPr lang="en-US" dirty="0"/>
          </a:p>
        </p:txBody>
      </p:sp>
    </p:spTree>
    <p:extLst>
      <p:ext uri="{BB962C8B-B14F-4D97-AF65-F5344CB8AC3E}">
        <p14:creationId xmlns:p14="http://schemas.microsoft.com/office/powerpoint/2010/main" val="9532800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4400" b="1" dirty="0" smtClean="0"/>
              <a:t>Paul.   2 Tim. 4:5-8  </a:t>
            </a:r>
          </a:p>
          <a:p>
            <a:endParaRPr lang="en-US" sz="4400" b="1" baseline="30000" dirty="0"/>
          </a:p>
          <a:p>
            <a:r>
              <a:rPr lang="en-US" sz="3600" baseline="30000" dirty="0" smtClean="0"/>
              <a:t>5 </a:t>
            </a:r>
            <a:r>
              <a:rPr lang="en-US" sz="3600" dirty="0" smtClean="0"/>
              <a:t>But watch thou in all things, endure afflictions, do the work of an evangelist, make full proof of thy ministry.</a:t>
            </a:r>
          </a:p>
          <a:p>
            <a:r>
              <a:rPr lang="en-US" sz="3600" baseline="30000" dirty="0" smtClean="0"/>
              <a:t>6 </a:t>
            </a:r>
            <a:r>
              <a:rPr lang="en-US" sz="3600" dirty="0" smtClean="0"/>
              <a:t>For I am now ready to be offered, and the time of my departure is at hand.</a:t>
            </a:r>
          </a:p>
          <a:p>
            <a:r>
              <a:rPr lang="en-US" sz="3600" baseline="30000" dirty="0" smtClean="0"/>
              <a:t>7 </a:t>
            </a:r>
            <a:r>
              <a:rPr lang="en-US" sz="3600" dirty="0" smtClean="0"/>
              <a:t>I have fought a good fight, I have finished my course, I have kept the faith:</a:t>
            </a:r>
          </a:p>
          <a:p>
            <a:r>
              <a:rPr lang="en-US" sz="3600" baseline="30000" dirty="0" smtClean="0"/>
              <a:t>8 </a:t>
            </a:r>
            <a:r>
              <a:rPr lang="en-US" sz="3600" dirty="0" smtClean="0"/>
              <a:t>Henceforth </a:t>
            </a:r>
            <a:r>
              <a:rPr lang="en-US" sz="3600" b="1" u="sng" dirty="0" smtClean="0"/>
              <a:t>there is laid up for me a crown of righteousness</a:t>
            </a:r>
            <a:r>
              <a:rPr lang="en-US" sz="3600" dirty="0" smtClean="0"/>
              <a:t>, which the Lord, the righteous judge, shall give me at that day: and not to me only, but unto all them also that love his appearing</a:t>
            </a:r>
          </a:p>
          <a:p>
            <a:endParaRPr lang="en-US" dirty="0"/>
          </a:p>
        </p:txBody>
      </p:sp>
    </p:spTree>
    <p:extLst>
      <p:ext uri="{BB962C8B-B14F-4D97-AF65-F5344CB8AC3E}">
        <p14:creationId xmlns:p14="http://schemas.microsoft.com/office/powerpoint/2010/main" val="11866531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 y="0"/>
            <a:ext cx="11991109" cy="6858000"/>
          </a:xfrm>
        </p:spPr>
        <p:txBody>
          <a:bodyPr>
            <a:normAutofit/>
          </a:bodyPr>
          <a:lstStyle/>
          <a:p>
            <a:r>
              <a:rPr lang="en-US" sz="4400" dirty="0" smtClean="0"/>
              <a:t>Think of the Rewards that He will give to</a:t>
            </a:r>
          </a:p>
          <a:p>
            <a:r>
              <a:rPr lang="en-US" sz="4400" dirty="0" smtClean="0"/>
              <a:t>Every man </a:t>
            </a:r>
          </a:p>
          <a:p>
            <a:r>
              <a:rPr lang="en-US" sz="4400" dirty="0"/>
              <a:t> </a:t>
            </a:r>
            <a:r>
              <a:rPr lang="en-US" sz="4400" dirty="0" smtClean="0"/>
              <a:t>   Rev. 22:12 </a:t>
            </a:r>
            <a:r>
              <a:rPr lang="en-US" sz="4400" baseline="30000" dirty="0" smtClean="0"/>
              <a:t>12 </a:t>
            </a:r>
            <a:r>
              <a:rPr lang="en-US" sz="4400" dirty="0" smtClean="0"/>
              <a:t>And, behold, I come quickly; and my reward is with me, </a:t>
            </a:r>
            <a:r>
              <a:rPr lang="en-US" sz="4400" b="1" dirty="0" smtClean="0"/>
              <a:t>to give every man according as his work shall be</a:t>
            </a:r>
          </a:p>
          <a:p>
            <a:endParaRPr lang="en-US" sz="4400" dirty="0"/>
          </a:p>
        </p:txBody>
      </p:sp>
    </p:spTree>
    <p:extLst>
      <p:ext uri="{BB962C8B-B14F-4D97-AF65-F5344CB8AC3E}">
        <p14:creationId xmlns:p14="http://schemas.microsoft.com/office/powerpoint/2010/main" val="20516037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008" y="-1"/>
            <a:ext cx="11953009" cy="6733309"/>
          </a:xfrm>
        </p:spPr>
        <p:txBody>
          <a:bodyPr/>
          <a:lstStyle/>
          <a:p>
            <a:endParaRPr lang="en-US" sz="3600" b="1" dirty="0" smtClean="0"/>
          </a:p>
          <a:p>
            <a:r>
              <a:rPr lang="en-US" sz="3600" b="1" dirty="0" smtClean="0"/>
              <a:t>Psalm 89:14  </a:t>
            </a:r>
          </a:p>
          <a:p>
            <a:r>
              <a:rPr lang="en-US" sz="3600" baseline="30000" dirty="0" smtClean="0"/>
              <a:t>14 </a:t>
            </a:r>
            <a:r>
              <a:rPr lang="en-US" sz="3600" dirty="0" smtClean="0"/>
              <a:t>Justice and judgment are the habitation of thy throne: mercy and truth shall go before thy face.</a:t>
            </a:r>
          </a:p>
          <a:p>
            <a:r>
              <a:rPr lang="en-US" dirty="0" smtClean="0"/>
              <a:t> </a:t>
            </a:r>
            <a:endParaRPr lang="en-US" dirty="0"/>
          </a:p>
        </p:txBody>
      </p:sp>
    </p:spTree>
    <p:extLst>
      <p:ext uri="{BB962C8B-B14F-4D97-AF65-F5344CB8AC3E}">
        <p14:creationId xmlns:p14="http://schemas.microsoft.com/office/powerpoint/2010/main" val="21989208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662" y="90342"/>
            <a:ext cx="11901055" cy="6767657"/>
          </a:xfrm>
        </p:spPr>
        <p:txBody>
          <a:bodyPr>
            <a:normAutofit/>
          </a:bodyPr>
          <a:lstStyle/>
          <a:p>
            <a:endParaRPr lang="en-US" dirty="0" smtClean="0"/>
          </a:p>
          <a:p>
            <a:endParaRPr lang="en-US" dirty="0"/>
          </a:p>
          <a:p>
            <a:r>
              <a:rPr lang="en-US" sz="4400" b="1" dirty="0" smtClean="0"/>
              <a:t>Isa. 55:8-9  </a:t>
            </a:r>
          </a:p>
          <a:p>
            <a:r>
              <a:rPr lang="en-US" sz="3600" baseline="30000" dirty="0" smtClean="0"/>
              <a:t>8 </a:t>
            </a:r>
            <a:r>
              <a:rPr lang="en-US" sz="3600" dirty="0" smtClean="0"/>
              <a:t>For my thoughts are not your thoughts, neither are your ways my ways, </a:t>
            </a:r>
            <a:r>
              <a:rPr lang="en-US" sz="3600" dirty="0" err="1" smtClean="0"/>
              <a:t>saith</a:t>
            </a:r>
            <a:r>
              <a:rPr lang="en-US" sz="3600" dirty="0" smtClean="0"/>
              <a:t> the </a:t>
            </a:r>
            <a:r>
              <a:rPr lang="en-US" sz="3600" cap="small" dirty="0" smtClean="0">
                <a:effectLst/>
              </a:rPr>
              <a:t>Lord</a:t>
            </a:r>
            <a:r>
              <a:rPr lang="en-US" sz="3600" dirty="0" smtClean="0"/>
              <a:t>.</a:t>
            </a:r>
          </a:p>
          <a:p>
            <a:r>
              <a:rPr lang="en-US" sz="3600" baseline="30000" dirty="0" smtClean="0"/>
              <a:t>9 </a:t>
            </a:r>
            <a:r>
              <a:rPr lang="en-US" sz="3600" dirty="0" smtClean="0"/>
              <a:t>For as the heavens are higher than the earth, so are my ways higher than your ways, and my thoughts than your thoughts</a:t>
            </a:r>
            <a:endParaRPr lang="en-US" sz="3600" dirty="0"/>
          </a:p>
        </p:txBody>
      </p:sp>
    </p:spTree>
    <p:extLst>
      <p:ext uri="{BB962C8B-B14F-4D97-AF65-F5344CB8AC3E}">
        <p14:creationId xmlns:p14="http://schemas.microsoft.com/office/powerpoint/2010/main" val="35692423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227" y="0"/>
            <a:ext cx="11963400" cy="6858000"/>
          </a:xfrm>
        </p:spPr>
        <p:txBody>
          <a:bodyPr/>
          <a:lstStyle/>
          <a:p>
            <a:endParaRPr lang="en-US" dirty="0"/>
          </a:p>
        </p:txBody>
      </p:sp>
      <p:sp>
        <p:nvSpPr>
          <p:cNvPr id="4" name="Rectangle 3"/>
          <p:cNvSpPr/>
          <p:nvPr/>
        </p:nvSpPr>
        <p:spPr>
          <a:xfrm>
            <a:off x="1839191" y="2967335"/>
            <a:ext cx="7304809" cy="2554545"/>
          </a:xfrm>
          <a:prstGeom prst="rect">
            <a:avLst/>
          </a:prstGeom>
        </p:spPr>
        <p:txBody>
          <a:bodyPr wrap="square">
            <a:spAutoFit/>
          </a:bodyPr>
          <a:lstStyle/>
          <a:p>
            <a:r>
              <a:rPr lang="en-US" sz="4000" b="1" dirty="0" smtClean="0"/>
              <a:t>Matthew 25:46 </a:t>
            </a:r>
            <a:r>
              <a:rPr lang="en-US" sz="4000" baseline="30000" dirty="0" smtClean="0"/>
              <a:t>46 </a:t>
            </a:r>
            <a:r>
              <a:rPr lang="en-US" sz="4000" dirty="0" smtClean="0"/>
              <a:t>And these shall go away into everlasting punishment: but the righteous into life eternal.</a:t>
            </a:r>
            <a:endParaRPr lang="en-US" sz="4000" dirty="0"/>
          </a:p>
        </p:txBody>
      </p:sp>
    </p:spTree>
    <p:extLst>
      <p:ext uri="{BB962C8B-B14F-4D97-AF65-F5344CB8AC3E}">
        <p14:creationId xmlns:p14="http://schemas.microsoft.com/office/powerpoint/2010/main" val="12316586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6254"/>
            <a:ext cx="11353800" cy="6691745"/>
          </a:xfrm>
        </p:spPr>
        <p:txBody>
          <a:bodyPr/>
          <a:lstStyle/>
          <a:p>
            <a:endParaRPr lang="en-US" dirty="0" smtClean="0"/>
          </a:p>
          <a:p>
            <a:r>
              <a:rPr lang="en-US" sz="3600" dirty="0" smtClean="0"/>
              <a:t>2 Peter 3:9 </a:t>
            </a:r>
          </a:p>
          <a:p>
            <a:r>
              <a:rPr lang="en-US" sz="3600" baseline="30000" dirty="0" smtClean="0"/>
              <a:t>9 </a:t>
            </a:r>
            <a:r>
              <a:rPr lang="en-US" sz="3600" dirty="0" smtClean="0"/>
              <a:t>The Lord is not slack concerning his promise, as some men count slackness; but is longsuffering to us-ward, not willing that any should perish, but that all should come to repentance.</a:t>
            </a:r>
          </a:p>
          <a:p>
            <a:r>
              <a:rPr lang="en-US" dirty="0" smtClean="0"/>
              <a:t>  </a:t>
            </a:r>
            <a:endParaRPr lang="en-US" dirty="0"/>
          </a:p>
        </p:txBody>
      </p:sp>
    </p:spTree>
    <p:extLst>
      <p:ext uri="{BB962C8B-B14F-4D97-AF65-F5344CB8AC3E}">
        <p14:creationId xmlns:p14="http://schemas.microsoft.com/office/powerpoint/2010/main" val="18571617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5082"/>
            <a:ext cx="12001500" cy="6629400"/>
          </a:xfrm>
        </p:spPr>
        <p:txBody>
          <a:bodyPr/>
          <a:lstStyle/>
          <a:p>
            <a:endParaRPr lang="en-US" sz="3600" dirty="0" smtClean="0"/>
          </a:p>
          <a:p>
            <a:r>
              <a:rPr lang="en-US" sz="3600" dirty="0" smtClean="0"/>
              <a:t>Heb. 5:8-9 </a:t>
            </a:r>
          </a:p>
          <a:p>
            <a:r>
              <a:rPr lang="en-US" sz="3600" baseline="30000" dirty="0" smtClean="0"/>
              <a:t>8 </a:t>
            </a:r>
            <a:r>
              <a:rPr lang="en-US" sz="3600" dirty="0" smtClean="0"/>
              <a:t>Though he were a Son, yet learned he obedience by the things which he suffered;</a:t>
            </a:r>
          </a:p>
          <a:p>
            <a:r>
              <a:rPr lang="en-US" sz="3600" baseline="30000" dirty="0" smtClean="0"/>
              <a:t>9 </a:t>
            </a:r>
            <a:r>
              <a:rPr lang="en-US" sz="3600" dirty="0" smtClean="0"/>
              <a:t>And being made perfect, he became the author of eternal salvation unto all them that obey him</a:t>
            </a:r>
          </a:p>
          <a:p>
            <a:r>
              <a:rPr lang="en-US" dirty="0" smtClean="0"/>
              <a:t>  </a:t>
            </a:r>
            <a:endParaRPr lang="en-US" dirty="0"/>
          </a:p>
        </p:txBody>
      </p:sp>
    </p:spTree>
    <p:extLst>
      <p:ext uri="{BB962C8B-B14F-4D97-AF65-F5344CB8AC3E}">
        <p14:creationId xmlns:p14="http://schemas.microsoft.com/office/powerpoint/2010/main" val="25197160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u="sng" dirty="0" smtClean="0"/>
              <a:t>Unless God is our helper</a:t>
            </a:r>
            <a:br>
              <a:rPr lang="en-US" b="1" u="sng" dirty="0" smtClean="0"/>
            </a:br>
            <a:r>
              <a:rPr lang="en-US" b="1" u="sng" dirty="0" smtClean="0"/>
              <a:t>all we do is VAIN!</a:t>
            </a:r>
            <a:endParaRPr lang="en-US" b="1" u="sng" dirty="0"/>
          </a:p>
        </p:txBody>
      </p:sp>
      <p:sp>
        <p:nvSpPr>
          <p:cNvPr id="3" name="Subtitle 2"/>
          <p:cNvSpPr>
            <a:spLocks noGrp="1"/>
          </p:cNvSpPr>
          <p:nvPr>
            <p:ph type="subTitle" idx="1"/>
          </p:nvPr>
        </p:nvSpPr>
        <p:spPr/>
        <p:txBody>
          <a:bodyPr>
            <a:normAutofit/>
          </a:bodyPr>
          <a:lstStyle/>
          <a:p>
            <a:endParaRPr lang="en-US"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003528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3573" y="0"/>
            <a:ext cx="11901054" cy="6858000"/>
          </a:xfrm>
        </p:spPr>
        <p:txBody>
          <a:bodyPr/>
          <a:lstStyle/>
          <a:p>
            <a:r>
              <a:rPr lang="en-US" sz="3600" b="1" u="sng" dirty="0" smtClean="0">
                <a:effectLst>
                  <a:outerShdw blurRad="38100" dist="38100" dir="2700000" algn="tl">
                    <a:srgbClr val="000000">
                      <a:alpha val="43137"/>
                    </a:srgbClr>
                  </a:outerShdw>
                </a:effectLst>
              </a:rPr>
              <a:t>Rev. 2:10 </a:t>
            </a:r>
          </a:p>
          <a:p>
            <a:r>
              <a:rPr lang="en-US" sz="3600" baseline="30000" dirty="0" smtClean="0"/>
              <a:t>10 </a:t>
            </a:r>
            <a:r>
              <a:rPr lang="en-US" sz="3600" dirty="0" smtClean="0"/>
              <a:t>Fear none of those things which thou shalt suffer: behold, the devil shall cast some of you into prison, that ye may be tried; and ye shall have tribulation ten days: be thou faithful unto death, and </a:t>
            </a:r>
            <a:r>
              <a:rPr lang="en-US" sz="4000" b="1" dirty="0" smtClean="0"/>
              <a:t>I will give thee a crown of life.</a:t>
            </a:r>
          </a:p>
          <a:p>
            <a:endParaRPr lang="en-US" dirty="0"/>
          </a:p>
        </p:txBody>
      </p:sp>
    </p:spTree>
    <p:extLst>
      <p:ext uri="{BB962C8B-B14F-4D97-AF65-F5344CB8AC3E}">
        <p14:creationId xmlns:p14="http://schemas.microsoft.com/office/powerpoint/2010/main" val="22516596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14300"/>
            <a:ext cx="12053455" cy="6619009"/>
          </a:xfrm>
        </p:spPr>
        <p:txBody>
          <a:bodyPr/>
          <a:lstStyle/>
          <a:p>
            <a:endParaRPr lang="en-US" dirty="0" smtClean="0"/>
          </a:p>
          <a:p>
            <a:endParaRPr lang="en-US" b="1" dirty="0"/>
          </a:p>
          <a:p>
            <a:r>
              <a:rPr lang="en-US" sz="3600" b="1" dirty="0" smtClean="0"/>
              <a:t>Rev. 22:12  </a:t>
            </a:r>
          </a:p>
          <a:p>
            <a:r>
              <a:rPr lang="en-US" sz="3600" baseline="30000" dirty="0" smtClean="0"/>
              <a:t>12 </a:t>
            </a:r>
            <a:r>
              <a:rPr lang="en-US" sz="3600" dirty="0" smtClean="0"/>
              <a:t>And, behold, I come quickly; </a:t>
            </a:r>
            <a:r>
              <a:rPr lang="en-US" sz="3600" b="1" dirty="0" smtClean="0"/>
              <a:t>and my reward is with me, to give every man according as his work shall be</a:t>
            </a:r>
          </a:p>
          <a:p>
            <a:endParaRPr lang="en-US" dirty="0"/>
          </a:p>
        </p:txBody>
      </p:sp>
    </p:spTree>
    <p:extLst>
      <p:ext uri="{BB962C8B-B14F-4D97-AF65-F5344CB8AC3E}">
        <p14:creationId xmlns:p14="http://schemas.microsoft.com/office/powerpoint/2010/main" val="39090076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54" y="0"/>
            <a:ext cx="12025746" cy="6785264"/>
          </a:xfrm>
        </p:spPr>
        <p:txBody>
          <a:bodyPr>
            <a:normAutofit/>
          </a:bodyPr>
          <a:lstStyle/>
          <a:p>
            <a:r>
              <a:rPr lang="en-US" sz="3600" dirty="0" smtClean="0"/>
              <a:t>There is a word in Psalm 127  that must not be overlooked.</a:t>
            </a:r>
          </a:p>
          <a:p>
            <a:r>
              <a:rPr lang="en-US" sz="3600" dirty="0" smtClean="0"/>
              <a:t>That word is</a:t>
            </a:r>
            <a:r>
              <a:rPr lang="en-US" sz="3600" b="1" dirty="0" smtClean="0">
                <a:solidFill>
                  <a:srgbClr val="FF0000"/>
                </a:solidFill>
                <a:effectLst>
                  <a:outerShdw blurRad="38100" dist="38100" dir="2700000" algn="tl">
                    <a:srgbClr val="000000">
                      <a:alpha val="43137"/>
                    </a:srgbClr>
                  </a:outerShdw>
                </a:effectLst>
              </a:rPr>
              <a:t> “vain”.  </a:t>
            </a:r>
            <a:r>
              <a:rPr lang="en-US" sz="3600" dirty="0" smtClean="0"/>
              <a:t>It is all for nothing!   You hear the word</a:t>
            </a:r>
          </a:p>
          <a:p>
            <a:r>
              <a:rPr lang="en-US" sz="3600" dirty="0" smtClean="0"/>
              <a:t>Over and over in the book of </a:t>
            </a:r>
            <a:r>
              <a:rPr lang="en-US" sz="3600" dirty="0" err="1" smtClean="0"/>
              <a:t>Eccelesiastes</a:t>
            </a:r>
            <a:r>
              <a:rPr lang="en-US" sz="3600" dirty="0" smtClean="0"/>
              <a:t>…</a:t>
            </a:r>
          </a:p>
          <a:p>
            <a:endParaRPr lang="en-US" sz="3600" dirty="0" smtClean="0"/>
          </a:p>
          <a:p>
            <a:r>
              <a:rPr lang="en-US" sz="3600" dirty="0" smtClean="0"/>
              <a:t>1.  It is ‘vain’ useless to  build a house </a:t>
            </a:r>
            <a:r>
              <a:rPr lang="en-US" sz="3600" b="1" dirty="0" smtClean="0"/>
              <a:t>without God’s help.</a:t>
            </a:r>
          </a:p>
          <a:p>
            <a:endParaRPr lang="en-US" sz="3600" dirty="0"/>
          </a:p>
          <a:p>
            <a:r>
              <a:rPr lang="en-US" sz="3600" dirty="0" smtClean="0"/>
              <a:t>2.  How can a </a:t>
            </a:r>
            <a:r>
              <a:rPr lang="en-US" sz="3600" b="1" dirty="0" smtClean="0">
                <a:solidFill>
                  <a:srgbClr val="FF0000"/>
                </a:solidFill>
              </a:rPr>
              <a:t>city</a:t>
            </a:r>
            <a:r>
              <a:rPr lang="en-US" sz="3600" dirty="0" smtClean="0"/>
              <a:t> be safe, it is all vain </a:t>
            </a:r>
            <a:r>
              <a:rPr lang="en-US" sz="3600" b="1" dirty="0" smtClean="0"/>
              <a:t>if God is not the </a:t>
            </a:r>
          </a:p>
          <a:p>
            <a:r>
              <a:rPr lang="en-US" sz="3600" b="1" dirty="0" smtClean="0"/>
              <a:t>One who keeps it safe</a:t>
            </a:r>
            <a:r>
              <a:rPr lang="en-US" sz="3600" dirty="0" smtClean="0"/>
              <a:t>.</a:t>
            </a:r>
          </a:p>
          <a:p>
            <a:endParaRPr lang="en-US" sz="3600" dirty="0" smtClean="0"/>
          </a:p>
          <a:p>
            <a:r>
              <a:rPr lang="en-US" sz="3600" dirty="0" smtClean="0"/>
              <a:t>3.  And a family falls apart without the help and </a:t>
            </a:r>
            <a:r>
              <a:rPr lang="en-US" sz="3600" b="1" dirty="0" smtClean="0"/>
              <a:t>direction of God</a:t>
            </a:r>
            <a:r>
              <a:rPr lang="en-US" sz="3600" dirty="0" smtClean="0"/>
              <a:t>.</a:t>
            </a:r>
            <a:endParaRPr lang="en-US" sz="3600" dirty="0"/>
          </a:p>
        </p:txBody>
      </p:sp>
    </p:spTree>
    <p:extLst>
      <p:ext uri="{BB962C8B-B14F-4D97-AF65-F5344CB8AC3E}">
        <p14:creationId xmlns:p14="http://schemas.microsoft.com/office/powerpoint/2010/main" val="2482040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0344"/>
            <a:ext cx="12192000" cy="6767656"/>
          </a:xfrm>
        </p:spPr>
        <p:txBody>
          <a:bodyPr>
            <a:normAutofit fontScale="92500" lnSpcReduction="10000"/>
          </a:bodyPr>
          <a:lstStyle/>
          <a:p>
            <a:r>
              <a:rPr lang="en-US" sz="3500" dirty="0" smtClean="0"/>
              <a:t>Let us never forget what God says about things that are vain:</a:t>
            </a:r>
          </a:p>
          <a:p>
            <a:r>
              <a:rPr lang="en-US" sz="3500" dirty="0" smtClean="0"/>
              <a:t>1.  The name of the Lord  is Holy, Good and wonderful.  </a:t>
            </a:r>
            <a:r>
              <a:rPr lang="en-US" sz="3500" b="1" u="sng" dirty="0" smtClean="0"/>
              <a:t>Don’t take the name of the Lord in vain</a:t>
            </a:r>
            <a:r>
              <a:rPr lang="en-US" sz="3500" dirty="0" smtClean="0"/>
              <a:t>.  </a:t>
            </a:r>
            <a:r>
              <a:rPr lang="en-US" sz="3500" b="1" dirty="0" smtClean="0"/>
              <a:t>Exodus 20:7 </a:t>
            </a:r>
          </a:p>
          <a:p>
            <a:r>
              <a:rPr lang="en-US" sz="3500" baseline="30000" dirty="0" smtClean="0"/>
              <a:t>7 </a:t>
            </a:r>
            <a:r>
              <a:rPr lang="en-US" sz="3500" dirty="0" smtClean="0"/>
              <a:t>Thou shalt not take the name of the </a:t>
            </a:r>
            <a:r>
              <a:rPr lang="en-US" sz="3500" cap="small" dirty="0" smtClean="0">
                <a:effectLst/>
              </a:rPr>
              <a:t>Lord</a:t>
            </a:r>
            <a:r>
              <a:rPr lang="en-US" sz="3500" dirty="0" smtClean="0"/>
              <a:t> thy God in vain; for the </a:t>
            </a:r>
            <a:r>
              <a:rPr lang="en-US" sz="3500" cap="small" dirty="0" smtClean="0">
                <a:effectLst/>
              </a:rPr>
              <a:t>Lord</a:t>
            </a:r>
            <a:r>
              <a:rPr lang="en-US" sz="3500" dirty="0" smtClean="0"/>
              <a:t> will not hold him guiltless that taketh his name in vain.</a:t>
            </a:r>
          </a:p>
          <a:p>
            <a:pPr marL="0" indent="0">
              <a:buNone/>
            </a:pPr>
            <a:r>
              <a:rPr lang="en-US" sz="3500" dirty="0"/>
              <a:t> </a:t>
            </a:r>
            <a:r>
              <a:rPr lang="en-US" sz="3500" dirty="0" smtClean="0"/>
              <a:t>       Psalm s 111:9   </a:t>
            </a:r>
            <a:r>
              <a:rPr lang="en-US" sz="3500" baseline="30000" dirty="0" smtClean="0"/>
              <a:t>9 </a:t>
            </a:r>
            <a:r>
              <a:rPr lang="en-US" sz="3500" dirty="0" smtClean="0"/>
              <a:t>He sent redemption unto his people: he hath commanded his covenant for ever: </a:t>
            </a:r>
            <a:r>
              <a:rPr lang="en-US" sz="3500" b="1" u="sng" dirty="0" smtClean="0"/>
              <a:t>holy and reverend is his name.</a:t>
            </a:r>
          </a:p>
          <a:p>
            <a:pPr marL="0" indent="0">
              <a:buNone/>
            </a:pPr>
            <a:r>
              <a:rPr lang="en-US" sz="3500" dirty="0" smtClean="0"/>
              <a:t>        2.  To worship God is a joy, and a must for the child of God&gt;.</a:t>
            </a:r>
          </a:p>
          <a:p>
            <a:r>
              <a:rPr lang="en-US" sz="3500" b="1" u="sng" dirty="0" smtClean="0"/>
              <a:t>Don’t worship God in vain.  </a:t>
            </a:r>
            <a:r>
              <a:rPr lang="en-US" sz="3500" dirty="0" smtClean="0"/>
              <a:t>Matt. 15:9   </a:t>
            </a:r>
          </a:p>
          <a:p>
            <a:pPr marL="0" indent="0">
              <a:buNone/>
            </a:pPr>
            <a:r>
              <a:rPr lang="en-US" sz="3500" dirty="0" smtClean="0"/>
              <a:t>       3.  Knowledge is great, if it is knowledge from above. </a:t>
            </a:r>
            <a:r>
              <a:rPr lang="en-US" sz="3500" b="1" u="sng" dirty="0" smtClean="0"/>
              <a:t> Don’t listen to ‘vain philosophy”  Col. 2:8   </a:t>
            </a:r>
            <a:r>
              <a:rPr lang="en-US" sz="3500" dirty="0" smtClean="0"/>
              <a:t>*Philosophy:   Love of knowledge “  ..the knowledge that is of the world.   Don’t be led away from God!  “Beware lest any man spoil you through philosophy and </a:t>
            </a:r>
            <a:r>
              <a:rPr lang="en-US" sz="3500" b="1" dirty="0" smtClean="0"/>
              <a:t>vain</a:t>
            </a:r>
            <a:r>
              <a:rPr lang="en-US" sz="3500" dirty="0" smtClean="0"/>
              <a:t> deceit, after the tradition of men, after the rudiments of the world, and not after Christ</a:t>
            </a:r>
          </a:p>
          <a:p>
            <a:endParaRPr lang="en-US" dirty="0"/>
          </a:p>
        </p:txBody>
      </p:sp>
    </p:spTree>
    <p:extLst>
      <p:ext uri="{BB962C8B-B14F-4D97-AF65-F5344CB8AC3E}">
        <p14:creationId xmlns:p14="http://schemas.microsoft.com/office/powerpoint/2010/main" val="1767219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p:cTn id="1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p:cTn id="2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2736"/>
            <a:ext cx="12095018" cy="6785264"/>
          </a:xfrm>
        </p:spPr>
        <p:txBody>
          <a:bodyPr/>
          <a:lstStyle/>
          <a:p>
            <a:r>
              <a:rPr lang="en-US" sz="3600" dirty="0" smtClean="0"/>
              <a:t>4.  How marvelous is the grace of God. </a:t>
            </a:r>
            <a:r>
              <a:rPr lang="en-US" sz="3600" b="1" u="sng" dirty="0" smtClean="0">
                <a:solidFill>
                  <a:srgbClr val="FF0000"/>
                </a:solidFill>
              </a:rPr>
              <a:t>  Don’t receive the grace of God in vain</a:t>
            </a:r>
            <a:r>
              <a:rPr lang="en-US" sz="3600" dirty="0" smtClean="0"/>
              <a:t>.  </a:t>
            </a:r>
          </a:p>
          <a:p>
            <a:r>
              <a:rPr lang="en-US" sz="3600" dirty="0"/>
              <a:t> </a:t>
            </a:r>
            <a:r>
              <a:rPr lang="en-US" sz="3600" dirty="0" smtClean="0"/>
              <a:t> </a:t>
            </a:r>
            <a:r>
              <a:rPr lang="en-US" sz="3600" b="1" dirty="0">
                <a:hlinkClick r:id="rId2"/>
              </a:rPr>
              <a:t>2 Corinthians 6:1-2</a:t>
            </a:r>
            <a:r>
              <a:rPr lang="en-US" sz="3600" dirty="0"/>
              <a:t> </a:t>
            </a:r>
            <a:r>
              <a:rPr lang="en-US" sz="3600" baseline="30000" dirty="0"/>
              <a:t>1</a:t>
            </a:r>
            <a:r>
              <a:rPr lang="en-US" sz="3600" dirty="0"/>
              <a:t>As God's co-workers we urge you not to receive God's grace </a:t>
            </a:r>
            <a:r>
              <a:rPr lang="en-US" sz="3600" b="1" u="sng" dirty="0"/>
              <a:t>in vain</a:t>
            </a:r>
            <a:r>
              <a:rPr lang="en-US" sz="3600" dirty="0"/>
              <a:t>. </a:t>
            </a:r>
            <a:r>
              <a:rPr lang="en-US" sz="3600" baseline="30000" dirty="0"/>
              <a:t>2</a:t>
            </a:r>
            <a:r>
              <a:rPr lang="en-US" sz="3600" dirty="0"/>
              <a:t>For he says, "In the time of my favor I heard you, and in </a:t>
            </a:r>
            <a:r>
              <a:rPr lang="en-US" sz="3600" b="1" dirty="0"/>
              <a:t>the</a:t>
            </a:r>
            <a:r>
              <a:rPr lang="en-US" sz="3600" dirty="0"/>
              <a:t> day </a:t>
            </a:r>
            <a:r>
              <a:rPr lang="en-US" sz="3600" b="1" dirty="0"/>
              <a:t>of</a:t>
            </a:r>
            <a:r>
              <a:rPr lang="en-US" sz="3600" dirty="0"/>
              <a:t> salvation I helped you." I tell you, now is </a:t>
            </a:r>
            <a:r>
              <a:rPr lang="en-US" sz="3600" b="1" dirty="0"/>
              <a:t>the</a:t>
            </a:r>
            <a:r>
              <a:rPr lang="en-US" sz="3600" dirty="0"/>
              <a:t> time </a:t>
            </a:r>
            <a:r>
              <a:rPr lang="en-US" sz="3600" b="1" dirty="0"/>
              <a:t>of</a:t>
            </a:r>
            <a:r>
              <a:rPr lang="en-US" sz="3600" dirty="0"/>
              <a:t> </a:t>
            </a:r>
            <a:r>
              <a:rPr lang="en-US" sz="3600" b="1" dirty="0"/>
              <a:t>God</a:t>
            </a:r>
            <a:r>
              <a:rPr lang="en-US" sz="3600" dirty="0"/>
              <a:t>'s favor, now is the day of </a:t>
            </a:r>
            <a:r>
              <a:rPr lang="en-US" sz="3600" dirty="0" smtClean="0"/>
              <a:t>salvation</a:t>
            </a:r>
          </a:p>
          <a:p>
            <a:r>
              <a:rPr lang="en-US" sz="4800" b="1" dirty="0">
                <a:solidFill>
                  <a:srgbClr val="00B050"/>
                </a:solidFill>
              </a:rPr>
              <a:t>· “For God made Christ, </a:t>
            </a:r>
            <a:r>
              <a:rPr lang="en-US" sz="4800" b="1" u="sng" dirty="0">
                <a:solidFill>
                  <a:srgbClr val="00B050"/>
                </a:solidFill>
              </a:rPr>
              <a:t>who never sinned</a:t>
            </a:r>
            <a:r>
              <a:rPr lang="en-US" sz="4800" b="1" dirty="0">
                <a:solidFill>
                  <a:srgbClr val="00B050"/>
                </a:solidFill>
              </a:rPr>
              <a:t>, to be the offering for our sin.” (2 Corinthians 5:21 </a:t>
            </a:r>
            <a:r>
              <a:rPr lang="en-US" sz="4800" b="1" dirty="0" smtClean="0">
                <a:solidFill>
                  <a:srgbClr val="00B050"/>
                </a:solidFill>
              </a:rPr>
              <a:t>NLT)</a:t>
            </a:r>
            <a:endParaRPr lang="en-US" sz="4800" b="1" dirty="0">
              <a:solidFill>
                <a:srgbClr val="00B050"/>
              </a:solidFill>
            </a:endParaRPr>
          </a:p>
          <a:p>
            <a:endParaRPr lang="en-US" dirty="0" smtClean="0"/>
          </a:p>
          <a:p>
            <a:endParaRPr lang="en-US" dirty="0"/>
          </a:p>
        </p:txBody>
      </p:sp>
    </p:spTree>
    <p:extLst>
      <p:ext uri="{BB962C8B-B14F-4D97-AF65-F5344CB8AC3E}">
        <p14:creationId xmlns:p14="http://schemas.microsoft.com/office/powerpoint/2010/main" val="1287720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663" y="0"/>
            <a:ext cx="12025745" cy="6858000"/>
          </a:xfrm>
        </p:spPr>
        <p:txBody>
          <a:bodyPr/>
          <a:lstStyle/>
          <a:p>
            <a:endParaRPr lang="en-US" sz="3600" dirty="0" smtClean="0"/>
          </a:p>
          <a:p>
            <a:r>
              <a:rPr lang="en-US" sz="3600" dirty="0" smtClean="0"/>
              <a:t>Laboring for the Lord is the best thing that we can ever</a:t>
            </a:r>
          </a:p>
          <a:p>
            <a:r>
              <a:rPr lang="en-US" sz="3600" dirty="0" smtClean="0"/>
              <a:t>Do .  </a:t>
            </a:r>
            <a:r>
              <a:rPr lang="en-US" sz="3600" b="1" u="sng" dirty="0" smtClean="0">
                <a:solidFill>
                  <a:srgbClr val="FF0000"/>
                </a:solidFill>
              </a:rPr>
              <a:t>Be sure that your labor is not in vain….</a:t>
            </a:r>
          </a:p>
          <a:p>
            <a:r>
              <a:rPr lang="en-US" sz="3600" dirty="0"/>
              <a:t> </a:t>
            </a:r>
            <a:r>
              <a:rPr lang="en-US" sz="3600" dirty="0" smtClean="0"/>
              <a:t>  I Cor. 15:58</a:t>
            </a:r>
          </a:p>
          <a:p>
            <a:r>
              <a:rPr lang="en-US" sz="3600" dirty="0"/>
              <a:t> </a:t>
            </a:r>
            <a:r>
              <a:rPr lang="en-US" sz="3600" dirty="0" smtClean="0"/>
              <a:t>  </a:t>
            </a:r>
            <a:r>
              <a:rPr lang="en-US" sz="3600" b="1" dirty="0" smtClean="0"/>
              <a:t>Philippians 4:3-4 </a:t>
            </a:r>
            <a:r>
              <a:rPr lang="en-US" sz="3600" baseline="30000" dirty="0" smtClean="0"/>
              <a:t>3 </a:t>
            </a:r>
            <a:r>
              <a:rPr lang="en-US" sz="3600" dirty="0" smtClean="0"/>
              <a:t>And I </a:t>
            </a:r>
            <a:r>
              <a:rPr lang="en-US" sz="3600" dirty="0" err="1" smtClean="0"/>
              <a:t>intreat</a:t>
            </a:r>
            <a:r>
              <a:rPr lang="en-US" sz="3600" dirty="0" smtClean="0"/>
              <a:t> thee also, true yokefellow, help those women which </a:t>
            </a:r>
            <a:r>
              <a:rPr lang="en-US" sz="3600" dirty="0" err="1" smtClean="0"/>
              <a:t>laboured</a:t>
            </a:r>
            <a:r>
              <a:rPr lang="en-US" sz="3600" dirty="0" smtClean="0"/>
              <a:t> with me in the gospel, with Clement also, and with other my </a:t>
            </a:r>
            <a:r>
              <a:rPr lang="en-US" sz="3600" dirty="0" err="1" smtClean="0"/>
              <a:t>fellowlabourers</a:t>
            </a:r>
            <a:r>
              <a:rPr lang="en-US" sz="3600" dirty="0" smtClean="0"/>
              <a:t>, </a:t>
            </a:r>
            <a:r>
              <a:rPr lang="en-US" sz="3600" b="1" u="sng" dirty="0" smtClean="0">
                <a:solidFill>
                  <a:srgbClr val="00B050"/>
                </a:solidFill>
              </a:rPr>
              <a:t>whose names are in the book of life.</a:t>
            </a:r>
          </a:p>
          <a:p>
            <a:r>
              <a:rPr lang="en-US" sz="3600" baseline="30000" dirty="0" smtClean="0"/>
              <a:t>4 </a:t>
            </a:r>
            <a:r>
              <a:rPr lang="en-US" sz="3600" dirty="0" smtClean="0"/>
              <a:t>Rejoice in the Lord always: and again I say, Rejoice.</a:t>
            </a:r>
          </a:p>
          <a:p>
            <a:r>
              <a:rPr lang="en-US" dirty="0" smtClean="0"/>
              <a:t>   </a:t>
            </a:r>
            <a:endParaRPr lang="en-US" dirty="0"/>
          </a:p>
        </p:txBody>
      </p:sp>
    </p:spTree>
    <p:extLst>
      <p:ext uri="{BB962C8B-B14F-4D97-AF65-F5344CB8AC3E}">
        <p14:creationId xmlns:p14="http://schemas.microsoft.com/office/powerpoint/2010/main" val="4229816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20000"/>
          </a:bodyPr>
          <a:lstStyle/>
          <a:p>
            <a:r>
              <a:rPr lang="en-US" sz="3900" b="1" dirty="0" smtClean="0"/>
              <a:t>Ecclesiastes 2:17-26 </a:t>
            </a:r>
            <a:r>
              <a:rPr lang="en-US" sz="3900" baseline="30000" dirty="0" smtClean="0"/>
              <a:t>17 </a:t>
            </a:r>
            <a:r>
              <a:rPr lang="en-US" sz="3900" dirty="0" smtClean="0"/>
              <a:t>Therefore I hated life; because the work that is wrought under the sun is grievous unto me: for all is vanity and vexation of spirit.</a:t>
            </a:r>
            <a:r>
              <a:rPr lang="en-US" sz="3900" baseline="30000" dirty="0" smtClean="0"/>
              <a:t>18 </a:t>
            </a:r>
            <a:r>
              <a:rPr lang="en-US" sz="3900" dirty="0" smtClean="0"/>
              <a:t>Yea, I hated all my </a:t>
            </a:r>
            <a:r>
              <a:rPr lang="en-US" sz="3900" dirty="0" err="1" smtClean="0"/>
              <a:t>labour</a:t>
            </a:r>
            <a:r>
              <a:rPr lang="en-US" sz="3900" dirty="0" smtClean="0"/>
              <a:t> which I had taken under the sun: because I should leave it unto the man that shall be after me.</a:t>
            </a:r>
          </a:p>
          <a:p>
            <a:r>
              <a:rPr lang="en-US" sz="3900" baseline="30000" dirty="0" smtClean="0"/>
              <a:t>19 </a:t>
            </a:r>
            <a:r>
              <a:rPr lang="en-US" sz="3900" dirty="0" smtClean="0"/>
              <a:t>And who </a:t>
            </a:r>
            <a:r>
              <a:rPr lang="en-US" sz="3900" dirty="0" err="1" smtClean="0"/>
              <a:t>knoweth</a:t>
            </a:r>
            <a:r>
              <a:rPr lang="en-US" sz="3900" dirty="0" smtClean="0"/>
              <a:t> whether he shall be a wise man or a fool? yet shall he have rule over all my </a:t>
            </a:r>
            <a:r>
              <a:rPr lang="en-US" sz="3900" dirty="0" err="1" smtClean="0"/>
              <a:t>labour</a:t>
            </a:r>
            <a:r>
              <a:rPr lang="en-US" sz="3900" dirty="0" smtClean="0"/>
              <a:t> wherein I have </a:t>
            </a:r>
            <a:r>
              <a:rPr lang="en-US" sz="3900" dirty="0" err="1" smtClean="0"/>
              <a:t>laboured</a:t>
            </a:r>
            <a:r>
              <a:rPr lang="en-US" sz="3900" dirty="0" smtClean="0"/>
              <a:t>, and wherein I have shewed myself wise under the sun. This is also vanity.</a:t>
            </a:r>
          </a:p>
          <a:p>
            <a:r>
              <a:rPr lang="en-US" sz="3900" baseline="30000" dirty="0" smtClean="0"/>
              <a:t>20 </a:t>
            </a:r>
            <a:r>
              <a:rPr lang="en-US" sz="3900" dirty="0" smtClean="0"/>
              <a:t>Therefore I went about to cause my heart to despair of all the </a:t>
            </a:r>
            <a:r>
              <a:rPr lang="en-US" sz="3900" dirty="0" err="1" smtClean="0"/>
              <a:t>labour</a:t>
            </a:r>
            <a:r>
              <a:rPr lang="en-US" sz="3900" dirty="0" smtClean="0"/>
              <a:t> which I took under the sun.</a:t>
            </a:r>
          </a:p>
          <a:p>
            <a:r>
              <a:rPr lang="en-US" sz="3900" baseline="30000" dirty="0" smtClean="0"/>
              <a:t>21 </a:t>
            </a:r>
            <a:r>
              <a:rPr lang="en-US" sz="3900" dirty="0" smtClean="0"/>
              <a:t>For there is a man whose </a:t>
            </a:r>
            <a:r>
              <a:rPr lang="en-US" sz="3900" dirty="0" err="1" smtClean="0"/>
              <a:t>labour</a:t>
            </a:r>
            <a:r>
              <a:rPr lang="en-US" sz="3900" dirty="0" smtClean="0"/>
              <a:t> is in wisdom, and in knowledge, and in equity; yet to a man that hath not </a:t>
            </a:r>
            <a:r>
              <a:rPr lang="en-US" sz="3900" dirty="0" err="1" smtClean="0"/>
              <a:t>laboured</a:t>
            </a:r>
            <a:r>
              <a:rPr lang="en-US" sz="3900" dirty="0" smtClean="0"/>
              <a:t> therein shall he leave it for his portion. This also is vanity and a great evil.</a:t>
            </a:r>
          </a:p>
          <a:p>
            <a:r>
              <a:rPr lang="en-US" dirty="0" smtClean="0"/>
              <a:t>.</a:t>
            </a:r>
          </a:p>
          <a:p>
            <a:pPr marL="0" indent="0">
              <a:buNone/>
            </a:pPr>
            <a:endParaRPr lang="en-US" dirty="0"/>
          </a:p>
        </p:txBody>
      </p:sp>
    </p:spTree>
    <p:extLst>
      <p:ext uri="{BB962C8B-B14F-4D97-AF65-F5344CB8AC3E}">
        <p14:creationId xmlns:p14="http://schemas.microsoft.com/office/powerpoint/2010/main" val="8333607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662" y="90344"/>
            <a:ext cx="12036137" cy="6767656"/>
          </a:xfrm>
        </p:spPr>
        <p:txBody>
          <a:bodyPr>
            <a:normAutofit lnSpcReduction="10000"/>
          </a:bodyPr>
          <a:lstStyle/>
          <a:p>
            <a:r>
              <a:rPr lang="en-US" sz="3600" baseline="30000" dirty="0" smtClean="0"/>
              <a:t>22 </a:t>
            </a:r>
            <a:r>
              <a:rPr lang="en-US" sz="3600" dirty="0" smtClean="0"/>
              <a:t>For what hath man of all his </a:t>
            </a:r>
            <a:r>
              <a:rPr lang="en-US" sz="3600" dirty="0" err="1" smtClean="0"/>
              <a:t>labour</a:t>
            </a:r>
            <a:r>
              <a:rPr lang="en-US" sz="3600" dirty="0" smtClean="0"/>
              <a:t>, and of the vexation of his heart, wherein he hath </a:t>
            </a:r>
            <a:r>
              <a:rPr lang="en-US" sz="3600" dirty="0" err="1" smtClean="0"/>
              <a:t>laboured</a:t>
            </a:r>
            <a:r>
              <a:rPr lang="en-US" sz="3600" dirty="0" smtClean="0"/>
              <a:t> under the sun?</a:t>
            </a:r>
          </a:p>
          <a:p>
            <a:r>
              <a:rPr lang="en-US" sz="3600" baseline="30000" dirty="0" smtClean="0"/>
              <a:t>23 </a:t>
            </a:r>
            <a:r>
              <a:rPr lang="en-US" sz="3600" dirty="0" smtClean="0"/>
              <a:t>For all his days are sorrows, and his travail grief; yea, his heart taketh not rest in the night. This is also vanity.</a:t>
            </a:r>
          </a:p>
          <a:p>
            <a:r>
              <a:rPr lang="en-US" sz="3600" baseline="30000" dirty="0" smtClean="0"/>
              <a:t>24 </a:t>
            </a:r>
            <a:r>
              <a:rPr lang="en-US" sz="3600" dirty="0" smtClean="0"/>
              <a:t>There is nothing better for a man, than that he should eat and drink, and that he should make his soul enjoy good in his </a:t>
            </a:r>
            <a:r>
              <a:rPr lang="en-US" sz="3600" dirty="0" err="1" smtClean="0"/>
              <a:t>labour</a:t>
            </a:r>
            <a:r>
              <a:rPr lang="en-US" sz="3600" dirty="0" smtClean="0"/>
              <a:t>. This also I saw, that it was from the hand of God.</a:t>
            </a:r>
          </a:p>
          <a:p>
            <a:r>
              <a:rPr lang="en-US" sz="3600" baseline="30000" dirty="0" smtClean="0"/>
              <a:t>25 </a:t>
            </a:r>
            <a:r>
              <a:rPr lang="en-US" sz="3600" dirty="0" smtClean="0"/>
              <a:t>For who can eat, or who else can hasten hereunto, more than I?</a:t>
            </a:r>
          </a:p>
          <a:p>
            <a:r>
              <a:rPr lang="en-US" sz="3600" baseline="30000" dirty="0" smtClean="0"/>
              <a:t>26 </a:t>
            </a:r>
            <a:r>
              <a:rPr lang="en-US" sz="3600" dirty="0" smtClean="0"/>
              <a:t>For God giveth to a man that is good in his sight wisdom, and knowledge, and joy: but to the sinner he giveth travail, to gather and to heap up, that he may give to him that is good before God. This also is vanity and vexation of spirit.</a:t>
            </a:r>
          </a:p>
          <a:p>
            <a:endParaRPr lang="en-US" dirty="0"/>
          </a:p>
        </p:txBody>
      </p:sp>
    </p:spTree>
    <p:extLst>
      <p:ext uri="{BB962C8B-B14F-4D97-AF65-F5344CB8AC3E}">
        <p14:creationId xmlns:p14="http://schemas.microsoft.com/office/powerpoint/2010/main" val="17114500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b="1" u="sng" dirty="0" smtClean="0">
                <a:solidFill>
                  <a:srgbClr val="FF0000"/>
                </a:solidFill>
              </a:rPr>
              <a:t>Apart from God </a:t>
            </a:r>
            <a:r>
              <a:rPr lang="en-US" sz="3600" dirty="0" smtClean="0"/>
              <a:t>our Lives are</a:t>
            </a:r>
          </a:p>
          <a:p>
            <a:r>
              <a:rPr lang="en-US" sz="3600" dirty="0" smtClean="0"/>
              <a:t>Pointless</a:t>
            </a:r>
          </a:p>
          <a:p>
            <a:r>
              <a:rPr lang="en-US" sz="3600" dirty="0" smtClean="0"/>
              <a:t>Restless</a:t>
            </a:r>
          </a:p>
          <a:p>
            <a:r>
              <a:rPr lang="en-US" sz="3600" dirty="0" smtClean="0"/>
              <a:t>And</a:t>
            </a:r>
          </a:p>
          <a:p>
            <a:r>
              <a:rPr lang="en-US" sz="3600" dirty="0" smtClean="0"/>
              <a:t>Fruitless.</a:t>
            </a:r>
          </a:p>
          <a:p>
            <a:endParaRPr lang="en-US" sz="3600" dirty="0"/>
          </a:p>
          <a:p>
            <a:r>
              <a:rPr lang="en-US" sz="3600" b="1" u="sng" dirty="0" smtClean="0">
                <a:solidFill>
                  <a:srgbClr val="FF0000"/>
                </a:solidFill>
              </a:rPr>
              <a:t>With God</a:t>
            </a:r>
            <a:r>
              <a:rPr lang="en-US" sz="3600" dirty="0" smtClean="0"/>
              <a:t>, our lives are</a:t>
            </a:r>
          </a:p>
          <a:p>
            <a:r>
              <a:rPr lang="en-US" sz="3600" dirty="0" smtClean="0"/>
              <a:t>Meaningful</a:t>
            </a:r>
          </a:p>
          <a:p>
            <a:r>
              <a:rPr lang="en-US" sz="3600" dirty="0" smtClean="0"/>
              <a:t>Joyful</a:t>
            </a:r>
          </a:p>
          <a:p>
            <a:r>
              <a:rPr lang="en-US" sz="3600" dirty="0" smtClean="0"/>
              <a:t>And</a:t>
            </a:r>
          </a:p>
          <a:p>
            <a:r>
              <a:rPr lang="en-US" sz="3600" dirty="0" smtClean="0"/>
              <a:t>Contented.</a:t>
            </a:r>
          </a:p>
          <a:p>
            <a:endParaRPr lang="en-US" sz="3600" dirty="0"/>
          </a:p>
        </p:txBody>
      </p:sp>
    </p:spTree>
    <p:extLst>
      <p:ext uri="{BB962C8B-B14F-4D97-AF65-F5344CB8AC3E}">
        <p14:creationId xmlns:p14="http://schemas.microsoft.com/office/powerpoint/2010/main" val="2960148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p:cTn id="3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p:cTn id="47"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8" end="8"/>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p:cTn id="55"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smtClean="0">
                <a:solidFill>
                  <a:srgbClr val="FF0000"/>
                </a:solidFill>
              </a:rPr>
              <a:t>What about </a:t>
            </a:r>
            <a:r>
              <a:rPr lang="en-US" b="1" i="1" u="sng" dirty="0" smtClean="0"/>
              <a:t>you</a:t>
            </a:r>
            <a:r>
              <a:rPr lang="en-US" b="1" i="1" u="sng" dirty="0" smtClean="0">
                <a:solidFill>
                  <a:srgbClr val="FF0000"/>
                </a:solidFill>
              </a:rPr>
              <a:t> today?  Are you in</a:t>
            </a:r>
            <a:br>
              <a:rPr lang="en-US" b="1" i="1" u="sng" dirty="0" smtClean="0">
                <a:solidFill>
                  <a:srgbClr val="FF0000"/>
                </a:solidFill>
              </a:rPr>
            </a:br>
            <a:r>
              <a:rPr lang="en-US" b="1" i="1" u="sng" dirty="0" smtClean="0">
                <a:solidFill>
                  <a:srgbClr val="FF0000"/>
                </a:solidFill>
              </a:rPr>
              <a:t>Christ Jesus?</a:t>
            </a:r>
            <a:endParaRPr lang="en-US" b="1" i="1" u="sng" dirty="0">
              <a:solidFill>
                <a:srgbClr val="FF0000"/>
              </a:solidFill>
            </a:endParaRPr>
          </a:p>
        </p:txBody>
      </p:sp>
      <p:sp>
        <p:nvSpPr>
          <p:cNvPr id="3" name="Content Placeholder 2"/>
          <p:cNvSpPr>
            <a:spLocks noGrp="1"/>
          </p:cNvSpPr>
          <p:nvPr>
            <p:ph idx="1"/>
          </p:nvPr>
        </p:nvSpPr>
        <p:spPr/>
        <p:txBody>
          <a:bodyPr>
            <a:normAutofit/>
          </a:bodyPr>
          <a:lstStyle/>
          <a:p>
            <a:r>
              <a:rPr lang="en-US" sz="4800" dirty="0" smtClean="0"/>
              <a:t>The invitation of Jesus is for everyone.</a:t>
            </a:r>
          </a:p>
          <a:p>
            <a:r>
              <a:rPr lang="en-US" sz="4800" dirty="0" err="1" smtClean="0"/>
              <a:t>H.B.R.C.Be</a:t>
            </a:r>
            <a:r>
              <a:rPr lang="en-US" sz="4800" dirty="0" smtClean="0"/>
              <a:t> baptized</a:t>
            </a:r>
          </a:p>
          <a:p>
            <a:endParaRPr lang="en-US" sz="4800" dirty="0"/>
          </a:p>
          <a:p>
            <a:r>
              <a:rPr lang="en-US" sz="4800" dirty="0" smtClean="0"/>
              <a:t>Live faithfully..</a:t>
            </a:r>
            <a:endParaRPr lang="en-US" sz="4800" dirty="0"/>
          </a:p>
        </p:txBody>
      </p:sp>
    </p:spTree>
    <p:extLst>
      <p:ext uri="{BB962C8B-B14F-4D97-AF65-F5344CB8AC3E}">
        <p14:creationId xmlns:p14="http://schemas.microsoft.com/office/powerpoint/2010/main" val="32234958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32673" cy="6743700"/>
          </a:xfrm>
        </p:spPr>
        <p:txBody>
          <a:bodyPr/>
          <a:lstStyle/>
          <a:p>
            <a:endParaRPr lang="en-US" dirty="0" smtClean="0"/>
          </a:p>
          <a:p>
            <a:r>
              <a:rPr lang="en-US" sz="4000" b="1" dirty="0" smtClean="0"/>
              <a:t> Rev. 22:12</a:t>
            </a:r>
          </a:p>
          <a:p>
            <a:endParaRPr lang="en-US" dirty="0"/>
          </a:p>
          <a:p>
            <a:r>
              <a:rPr lang="en-US" sz="4800" dirty="0" smtClean="0"/>
              <a:t> </a:t>
            </a:r>
            <a:r>
              <a:rPr lang="en-US" sz="4800" baseline="30000" dirty="0" smtClean="0"/>
              <a:t>12 </a:t>
            </a:r>
            <a:r>
              <a:rPr lang="en-US" sz="4800" dirty="0" smtClean="0"/>
              <a:t>And, behold, I come quickly; </a:t>
            </a:r>
          </a:p>
          <a:p>
            <a:r>
              <a:rPr lang="en-US" sz="4800" dirty="0" smtClean="0"/>
              <a:t>and </a:t>
            </a:r>
            <a:r>
              <a:rPr lang="en-US" sz="4800" b="1" u="sng" dirty="0" smtClean="0"/>
              <a:t>my reward </a:t>
            </a:r>
            <a:r>
              <a:rPr lang="en-US" sz="4800" dirty="0" smtClean="0"/>
              <a:t>is with me, </a:t>
            </a:r>
          </a:p>
          <a:p>
            <a:r>
              <a:rPr lang="en-US" sz="4800" b="1" dirty="0" smtClean="0"/>
              <a:t>to give every man according as his work shall be</a:t>
            </a:r>
            <a:endParaRPr lang="en-US" sz="4800" dirty="0"/>
          </a:p>
        </p:txBody>
      </p:sp>
    </p:spTree>
    <p:extLst>
      <p:ext uri="{BB962C8B-B14F-4D97-AF65-F5344CB8AC3E}">
        <p14:creationId xmlns:p14="http://schemas.microsoft.com/office/powerpoint/2010/main" val="22070558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299" y="103908"/>
            <a:ext cx="11970327" cy="6754091"/>
          </a:xfrm>
        </p:spPr>
        <p:txBody>
          <a:bodyPr>
            <a:normAutofit/>
          </a:bodyPr>
          <a:lstStyle/>
          <a:p>
            <a:r>
              <a:rPr lang="en-US" sz="3600" dirty="0" smtClean="0"/>
              <a:t>127:1  Except the </a:t>
            </a:r>
            <a:r>
              <a:rPr lang="en-US" sz="3600" cap="small" dirty="0" smtClean="0">
                <a:effectLst/>
              </a:rPr>
              <a:t>Lord</a:t>
            </a:r>
            <a:r>
              <a:rPr lang="en-US" sz="3600" dirty="0" smtClean="0"/>
              <a:t> build the house, they </a:t>
            </a:r>
            <a:r>
              <a:rPr lang="en-US" sz="3600" dirty="0" err="1" smtClean="0"/>
              <a:t>labour</a:t>
            </a:r>
            <a:r>
              <a:rPr lang="en-US" sz="3600" dirty="0" smtClean="0"/>
              <a:t> in</a:t>
            </a:r>
            <a:r>
              <a:rPr lang="en-US" sz="3600" b="1" dirty="0" smtClean="0"/>
              <a:t> vain </a:t>
            </a:r>
            <a:r>
              <a:rPr lang="en-US" sz="3600" dirty="0" smtClean="0"/>
              <a:t>that build it: except the </a:t>
            </a:r>
            <a:r>
              <a:rPr lang="en-US" sz="3600" cap="small" dirty="0" smtClean="0">
                <a:effectLst/>
              </a:rPr>
              <a:t>Lord</a:t>
            </a:r>
            <a:r>
              <a:rPr lang="en-US" sz="3600" dirty="0" smtClean="0"/>
              <a:t> keep the city, the watchman </a:t>
            </a:r>
            <a:r>
              <a:rPr lang="en-US" sz="3600" dirty="0" err="1" smtClean="0"/>
              <a:t>waketh</a:t>
            </a:r>
            <a:r>
              <a:rPr lang="en-US" sz="3600" dirty="0" smtClean="0"/>
              <a:t> but in </a:t>
            </a:r>
            <a:r>
              <a:rPr lang="en-US" sz="3600" b="1" dirty="0" smtClean="0"/>
              <a:t>vain</a:t>
            </a:r>
            <a:r>
              <a:rPr lang="en-US" sz="3600" dirty="0" smtClean="0"/>
              <a:t>.</a:t>
            </a:r>
          </a:p>
          <a:p>
            <a:r>
              <a:rPr lang="en-US" sz="3600" baseline="30000" dirty="0" smtClean="0"/>
              <a:t>2 </a:t>
            </a:r>
            <a:r>
              <a:rPr lang="en-US" sz="3600" dirty="0" smtClean="0"/>
              <a:t>It is </a:t>
            </a:r>
            <a:r>
              <a:rPr lang="en-US" sz="3600" b="1" dirty="0" smtClean="0"/>
              <a:t>vain</a:t>
            </a:r>
            <a:r>
              <a:rPr lang="en-US" sz="3600" dirty="0" smtClean="0"/>
              <a:t> for you to rise up early, to sit up late, to eat the bread of sorrows: for so he giveth his beloved sleep.</a:t>
            </a:r>
          </a:p>
          <a:p>
            <a:r>
              <a:rPr lang="en-US" sz="3600" baseline="30000" dirty="0" smtClean="0"/>
              <a:t>3 </a:t>
            </a:r>
            <a:r>
              <a:rPr lang="en-US" sz="3600" dirty="0" smtClean="0"/>
              <a:t>Lo, children are an heritage of the </a:t>
            </a:r>
            <a:r>
              <a:rPr lang="en-US" sz="3600" cap="small" dirty="0" smtClean="0">
                <a:effectLst/>
              </a:rPr>
              <a:t>Lord</a:t>
            </a:r>
            <a:r>
              <a:rPr lang="en-US" sz="3600" dirty="0" smtClean="0"/>
              <a:t>: and the fruit of the womb is his reward.</a:t>
            </a:r>
          </a:p>
          <a:p>
            <a:r>
              <a:rPr lang="en-US" sz="3600" baseline="30000" dirty="0" smtClean="0"/>
              <a:t>4 </a:t>
            </a:r>
            <a:r>
              <a:rPr lang="en-US" sz="3600" dirty="0" smtClean="0"/>
              <a:t>As arrows are in the hand of a mighty man; so are children of the youth.</a:t>
            </a:r>
          </a:p>
          <a:p>
            <a:r>
              <a:rPr lang="en-US" sz="3600" baseline="30000" dirty="0" smtClean="0"/>
              <a:t>5 </a:t>
            </a:r>
            <a:r>
              <a:rPr lang="en-US" sz="3600" dirty="0" smtClean="0"/>
              <a:t>Happy is the man that hath his quiver full of them: they shall not be ashamed, but they shall speak with the enemies in the gate.</a:t>
            </a:r>
          </a:p>
          <a:p>
            <a:endParaRPr lang="en-US" dirty="0"/>
          </a:p>
        </p:txBody>
      </p:sp>
    </p:spTree>
    <p:extLst>
      <p:ext uri="{BB962C8B-B14F-4D97-AF65-F5344CB8AC3E}">
        <p14:creationId xmlns:p14="http://schemas.microsoft.com/office/powerpoint/2010/main" val="19340672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3" y="0"/>
            <a:ext cx="12095018" cy="6858000"/>
          </a:xfrm>
        </p:spPr>
        <p:txBody>
          <a:bodyPr>
            <a:noAutofit/>
          </a:bodyPr>
          <a:lstStyle/>
          <a:p>
            <a:r>
              <a:rPr lang="en-US" sz="3600" dirty="0" smtClean="0"/>
              <a:t>Let us look at 3 Things mentioned in  Psalm  127 </a:t>
            </a:r>
          </a:p>
          <a:p>
            <a:endParaRPr lang="en-US" sz="3600" dirty="0" smtClean="0"/>
          </a:p>
          <a:p>
            <a:pPr marL="514350" indent="-514350">
              <a:buAutoNum type="arabicPeriod"/>
            </a:pPr>
            <a:r>
              <a:rPr lang="en-US" sz="3600" b="1" u="sng" dirty="0" smtClean="0">
                <a:solidFill>
                  <a:srgbClr val="FF0000"/>
                </a:solidFill>
              </a:rPr>
              <a:t>Construction:  </a:t>
            </a:r>
            <a:r>
              <a:rPr lang="en-US" sz="3600" dirty="0" smtClean="0"/>
              <a:t>Building a house </a:t>
            </a:r>
          </a:p>
          <a:p>
            <a:pPr marL="0" indent="0">
              <a:buNone/>
            </a:pPr>
            <a:r>
              <a:rPr lang="en-US" sz="3600" dirty="0" smtClean="0"/>
              <a:t>  Except the LORD Build the house, they labor in vain that build it cf.  Matt. 7:21-27  Just about everyone can  Relate to that. The word ‘house” is used in various Ways in the Bible. Unless the </a:t>
            </a:r>
            <a:r>
              <a:rPr lang="en-US" sz="3600" cap="small" dirty="0" smtClean="0">
                <a:effectLst/>
              </a:rPr>
              <a:t>Lord</a:t>
            </a:r>
            <a:r>
              <a:rPr lang="en-US" sz="3600" dirty="0" smtClean="0"/>
              <a:t> builds the </a:t>
            </a:r>
            <a:r>
              <a:rPr lang="en-US" sz="3600" dirty="0" err="1" smtClean="0"/>
              <a:t>house,the</a:t>
            </a:r>
            <a:r>
              <a:rPr lang="en-US" sz="3600" dirty="0" smtClean="0"/>
              <a:t> builders labor in vain.</a:t>
            </a:r>
          </a:p>
          <a:p>
            <a:pPr marL="0" indent="0">
              <a:buNone/>
            </a:pPr>
            <a:r>
              <a:rPr lang="en-US" sz="3600" dirty="0" smtClean="0"/>
              <a:t>    Jesus in the close of the sermon on the Mount.   </a:t>
            </a:r>
          </a:p>
          <a:p>
            <a:pPr marL="0" indent="0">
              <a:buNone/>
            </a:pPr>
            <a:r>
              <a:rPr lang="en-US" sz="3600" dirty="0"/>
              <a:t> </a:t>
            </a:r>
            <a:r>
              <a:rPr lang="en-US" sz="3600" dirty="0" smtClean="0"/>
              <a:t>                   Matt. 7:21-27</a:t>
            </a:r>
          </a:p>
          <a:p>
            <a:pPr marL="0" indent="0">
              <a:buNone/>
            </a:pPr>
            <a:r>
              <a:rPr lang="en-US" sz="3600" dirty="0"/>
              <a:t> </a:t>
            </a:r>
            <a:r>
              <a:rPr lang="en-US" sz="3600" dirty="0" smtClean="0"/>
              <a:t>            Build upon a solid foundation.</a:t>
            </a:r>
          </a:p>
          <a:p>
            <a:endParaRPr lang="en-US" sz="3600" dirty="0"/>
          </a:p>
        </p:txBody>
      </p:sp>
    </p:spTree>
    <p:extLst>
      <p:ext uri="{BB962C8B-B14F-4D97-AF65-F5344CB8AC3E}">
        <p14:creationId xmlns:p14="http://schemas.microsoft.com/office/powerpoint/2010/main" val="28604518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082" y="166254"/>
            <a:ext cx="11980718" cy="6691745"/>
          </a:xfrm>
        </p:spPr>
        <p:txBody>
          <a:bodyPr>
            <a:normAutofit/>
          </a:bodyPr>
          <a:lstStyle/>
          <a:p>
            <a:r>
              <a:rPr lang="en-US" sz="3600" b="1" u="sng" dirty="0" smtClean="0">
                <a:solidFill>
                  <a:srgbClr val="FF0000"/>
                </a:solidFill>
              </a:rPr>
              <a:t>2.  Protecting a city.  Security!</a:t>
            </a:r>
          </a:p>
          <a:p>
            <a:r>
              <a:rPr lang="en-US" sz="3600" dirty="0" smtClean="0"/>
              <a:t>except </a:t>
            </a:r>
            <a:r>
              <a:rPr lang="en-US" sz="3600" b="1" u="sng" dirty="0" smtClean="0"/>
              <a:t>the </a:t>
            </a:r>
            <a:r>
              <a:rPr lang="en-US" sz="3600" b="1" u="sng" cap="small" dirty="0" smtClean="0">
                <a:effectLst/>
              </a:rPr>
              <a:t>Lord</a:t>
            </a:r>
            <a:r>
              <a:rPr lang="en-US" sz="3600" b="1" u="sng" dirty="0" smtClean="0"/>
              <a:t> </a:t>
            </a:r>
            <a:r>
              <a:rPr lang="en-US" sz="3600" dirty="0" smtClean="0"/>
              <a:t>keep the city, the watchman </a:t>
            </a:r>
            <a:r>
              <a:rPr lang="en-US" sz="3600" dirty="0" err="1" smtClean="0"/>
              <a:t>waketh</a:t>
            </a:r>
            <a:r>
              <a:rPr lang="en-US" sz="3600" dirty="0" smtClean="0"/>
              <a:t> but in </a:t>
            </a:r>
            <a:r>
              <a:rPr lang="en-US" sz="3600" b="1" dirty="0" smtClean="0"/>
              <a:t>vain</a:t>
            </a:r>
            <a:r>
              <a:rPr lang="en-US" sz="3600" dirty="0" smtClean="0"/>
              <a:t>.</a:t>
            </a:r>
          </a:p>
          <a:p>
            <a:endParaRPr lang="en-US" sz="3600" b="1" u="sng" dirty="0" smtClean="0">
              <a:solidFill>
                <a:srgbClr val="FF0000"/>
              </a:solidFill>
            </a:endParaRPr>
          </a:p>
          <a:p>
            <a:r>
              <a:rPr lang="en-US" sz="3600" dirty="0"/>
              <a:t> </a:t>
            </a:r>
            <a:r>
              <a:rPr lang="en-US" sz="3600" dirty="0" smtClean="0"/>
              <a:t>     Unless the </a:t>
            </a:r>
            <a:r>
              <a:rPr lang="en-US" sz="3600" cap="small" dirty="0" smtClean="0">
                <a:effectLst/>
              </a:rPr>
              <a:t>Lord</a:t>
            </a:r>
            <a:r>
              <a:rPr lang="en-US" sz="3600" dirty="0" smtClean="0"/>
              <a:t> watches over the city,</a:t>
            </a:r>
            <a:br>
              <a:rPr lang="en-US" sz="3600" dirty="0" smtClean="0"/>
            </a:br>
            <a:r>
              <a:rPr lang="en-US" sz="3600" dirty="0" smtClean="0"/>
              <a:t>    the guards stand watch in vain.</a:t>
            </a:r>
          </a:p>
          <a:p>
            <a:r>
              <a:rPr lang="en-US" sz="3600" dirty="0"/>
              <a:t> </a:t>
            </a:r>
            <a:r>
              <a:rPr lang="en-US" sz="3600" dirty="0" smtClean="0"/>
              <a:t>        Matt. 26:41  Watch and pray, that ye enter not into temptation:  the spirit indeed is willing, but the flesh is weak.”  </a:t>
            </a:r>
          </a:p>
          <a:p>
            <a:r>
              <a:rPr lang="en-US" sz="3600" dirty="0"/>
              <a:t> </a:t>
            </a:r>
            <a:r>
              <a:rPr lang="en-US" sz="3600" dirty="0" smtClean="0"/>
              <a:t>       I Cor. 16:13  Watch ye, stand fast in the faith…quit you like</a:t>
            </a:r>
          </a:p>
          <a:p>
            <a:r>
              <a:rPr lang="en-US" sz="3600" dirty="0" smtClean="0"/>
              <a:t>Men, be strong.   </a:t>
            </a:r>
          </a:p>
          <a:p>
            <a:r>
              <a:rPr lang="en-US" dirty="0" smtClean="0"/>
              <a:t>          </a:t>
            </a:r>
            <a:endParaRPr lang="en-US" dirty="0"/>
          </a:p>
        </p:txBody>
      </p:sp>
    </p:spTree>
    <p:extLst>
      <p:ext uri="{BB962C8B-B14F-4D97-AF65-F5344CB8AC3E}">
        <p14:creationId xmlns:p14="http://schemas.microsoft.com/office/powerpoint/2010/main" val="2818090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127"/>
            <a:ext cx="12192000" cy="6691746"/>
          </a:xfrm>
        </p:spPr>
        <p:txBody>
          <a:bodyPr>
            <a:normAutofit fontScale="92500" lnSpcReduction="20000"/>
          </a:bodyPr>
          <a:lstStyle/>
          <a:p>
            <a:r>
              <a:rPr lang="en-US" sz="3500" b="1" u="sng" dirty="0" smtClean="0">
                <a:solidFill>
                  <a:srgbClr val="FF0000"/>
                </a:solidFill>
              </a:rPr>
              <a:t>3. Raising A Family. </a:t>
            </a:r>
          </a:p>
          <a:p>
            <a:r>
              <a:rPr lang="en-US" sz="3500" baseline="30000" dirty="0"/>
              <a:t> </a:t>
            </a:r>
            <a:r>
              <a:rPr lang="en-US" sz="3500" baseline="30000" dirty="0" smtClean="0"/>
              <a:t>  3 </a:t>
            </a:r>
            <a:r>
              <a:rPr lang="en-US" sz="3500" dirty="0" smtClean="0"/>
              <a:t>Lo, children are an heritage of the </a:t>
            </a:r>
            <a:r>
              <a:rPr lang="en-US" sz="3500" cap="small" dirty="0" smtClean="0">
                <a:effectLst/>
              </a:rPr>
              <a:t>Lord</a:t>
            </a:r>
            <a:r>
              <a:rPr lang="en-US" sz="3500" dirty="0" smtClean="0"/>
              <a:t>: and the fruit of the womb is his reward.</a:t>
            </a:r>
          </a:p>
          <a:p>
            <a:r>
              <a:rPr lang="en-US" sz="3500" baseline="30000" dirty="0" smtClean="0"/>
              <a:t>4 </a:t>
            </a:r>
            <a:r>
              <a:rPr lang="en-US" sz="3500" dirty="0" smtClean="0"/>
              <a:t>As arrows are in the hand of a mighty man; so are children of the youth.</a:t>
            </a:r>
          </a:p>
          <a:p>
            <a:r>
              <a:rPr lang="en-US" sz="3500" baseline="30000" dirty="0" smtClean="0"/>
              <a:t>5 </a:t>
            </a:r>
            <a:r>
              <a:rPr lang="en-US" sz="3500" dirty="0" smtClean="0"/>
              <a:t>Happy is the man that hath his quiver full of them: they shall not be ashamed, but they shall speak with the enemies in the gate.</a:t>
            </a:r>
          </a:p>
          <a:p>
            <a:r>
              <a:rPr lang="en-US" sz="3500" dirty="0"/>
              <a:t> </a:t>
            </a:r>
            <a:r>
              <a:rPr lang="en-US" sz="3500" dirty="0" smtClean="0"/>
              <a:t>NIV  Children are a heritage from the </a:t>
            </a:r>
            <a:r>
              <a:rPr lang="en-US" sz="3500" cap="small" dirty="0" smtClean="0">
                <a:effectLst/>
              </a:rPr>
              <a:t>Lord</a:t>
            </a:r>
            <a:r>
              <a:rPr lang="en-US" sz="3500" dirty="0" smtClean="0"/>
              <a:t>,</a:t>
            </a:r>
            <a:br>
              <a:rPr lang="en-US" sz="3500" dirty="0" smtClean="0"/>
            </a:br>
            <a:r>
              <a:rPr lang="en-US" sz="3500" dirty="0" smtClean="0"/>
              <a:t>    offspring a reward from him.</a:t>
            </a:r>
            <a:br>
              <a:rPr lang="en-US" sz="3500" dirty="0" smtClean="0"/>
            </a:br>
            <a:r>
              <a:rPr lang="en-US" sz="3500" baseline="30000" dirty="0" smtClean="0"/>
              <a:t>4 </a:t>
            </a:r>
            <a:r>
              <a:rPr lang="en-US" sz="3500" dirty="0" smtClean="0"/>
              <a:t>Like arrows in the hands of a warrior</a:t>
            </a:r>
            <a:br>
              <a:rPr lang="en-US" sz="3500" dirty="0" smtClean="0"/>
            </a:br>
            <a:r>
              <a:rPr lang="en-US" sz="3500" dirty="0" smtClean="0"/>
              <a:t>    are children born in one’s youth.</a:t>
            </a:r>
            <a:br>
              <a:rPr lang="en-US" sz="3500" dirty="0" smtClean="0"/>
            </a:br>
            <a:r>
              <a:rPr lang="en-US" sz="3500" baseline="30000" dirty="0" smtClean="0"/>
              <a:t>5 </a:t>
            </a:r>
            <a:r>
              <a:rPr lang="en-US" sz="3500" dirty="0" smtClean="0"/>
              <a:t>Blessed is the man</a:t>
            </a:r>
            <a:br>
              <a:rPr lang="en-US" sz="3500" dirty="0" smtClean="0"/>
            </a:br>
            <a:r>
              <a:rPr lang="en-US" sz="3500" dirty="0" smtClean="0"/>
              <a:t>    whose quiver is full of them.</a:t>
            </a:r>
            <a:br>
              <a:rPr lang="en-US" sz="3500" dirty="0" smtClean="0"/>
            </a:br>
            <a:r>
              <a:rPr lang="en-US" sz="3500" dirty="0" smtClean="0"/>
              <a:t>They will not be put to shame</a:t>
            </a:r>
            <a:br>
              <a:rPr lang="en-US" sz="3500" dirty="0" smtClean="0"/>
            </a:br>
            <a:r>
              <a:rPr lang="en-US" sz="3500" dirty="0" smtClean="0"/>
              <a:t>    when they contend with their opponents in court.</a:t>
            </a:r>
          </a:p>
          <a:p>
            <a:r>
              <a:rPr lang="en-US" dirty="0" smtClean="0"/>
              <a:t> </a:t>
            </a:r>
          </a:p>
          <a:p>
            <a:r>
              <a:rPr lang="en-US" dirty="0"/>
              <a:t> </a:t>
            </a:r>
            <a:r>
              <a:rPr lang="en-US" dirty="0" smtClean="0"/>
              <a:t>    </a:t>
            </a:r>
            <a:endParaRPr lang="en-US" dirty="0"/>
          </a:p>
        </p:txBody>
      </p:sp>
    </p:spTree>
    <p:extLst>
      <p:ext uri="{BB962C8B-B14F-4D97-AF65-F5344CB8AC3E}">
        <p14:creationId xmlns:p14="http://schemas.microsoft.com/office/powerpoint/2010/main" val="7723307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226" y="111124"/>
            <a:ext cx="12070773" cy="6653357"/>
          </a:xfrm>
        </p:spPr>
        <p:txBody>
          <a:bodyPr>
            <a:normAutofit/>
          </a:bodyPr>
          <a:lstStyle/>
          <a:p>
            <a:r>
              <a:rPr lang="en-US" sz="3600" b="1" u="sng" dirty="0" smtClean="0">
                <a:solidFill>
                  <a:srgbClr val="FF0000"/>
                </a:solidFill>
              </a:rPr>
              <a:t>3.  Raising a family</a:t>
            </a:r>
            <a:r>
              <a:rPr lang="en-US" sz="3600" dirty="0" smtClean="0"/>
              <a:t>.  </a:t>
            </a:r>
          </a:p>
          <a:p>
            <a:r>
              <a:rPr lang="en-US" sz="3600" dirty="0"/>
              <a:t> </a:t>
            </a:r>
            <a:r>
              <a:rPr lang="en-US" sz="3600" dirty="0" smtClean="0"/>
              <a:t>     </a:t>
            </a:r>
            <a:r>
              <a:rPr lang="en-US" sz="3600" b="1" i="1" u="sng" dirty="0" smtClean="0">
                <a:solidFill>
                  <a:srgbClr val="FF0000"/>
                </a:solidFill>
              </a:rPr>
              <a:t>Help, Lord!!!  </a:t>
            </a:r>
            <a:r>
              <a:rPr lang="en-US" sz="3600" dirty="0" smtClean="0"/>
              <a:t>We need your advice, your </a:t>
            </a:r>
          </a:p>
          <a:p>
            <a:r>
              <a:rPr lang="en-US" sz="3600" dirty="0" smtClean="0"/>
              <a:t>Instruction, and your direction.! </a:t>
            </a:r>
          </a:p>
          <a:p>
            <a:r>
              <a:rPr lang="en-US" sz="3600" dirty="0"/>
              <a:t> </a:t>
            </a:r>
            <a:r>
              <a:rPr lang="en-US" sz="3600" dirty="0" smtClean="0"/>
              <a:t> Prov. 22:6  Train up a child in the way that he should go, and when He is old, he will not depart from it.</a:t>
            </a:r>
          </a:p>
          <a:p>
            <a:r>
              <a:rPr lang="en-US" sz="3600" dirty="0"/>
              <a:t> </a:t>
            </a:r>
            <a:r>
              <a:rPr lang="en-US" sz="3600" dirty="0" smtClean="0"/>
              <a:t>.2.  Col.3:21  Fathers, provoke not your children to anger,</a:t>
            </a:r>
          </a:p>
          <a:p>
            <a:r>
              <a:rPr lang="en-US" sz="3600" dirty="0" smtClean="0"/>
              <a:t>Lest they be discouraged.</a:t>
            </a:r>
          </a:p>
          <a:p>
            <a:r>
              <a:rPr lang="en-US" sz="3600" dirty="0"/>
              <a:t> </a:t>
            </a:r>
            <a:r>
              <a:rPr lang="en-US" sz="3600" dirty="0" smtClean="0"/>
              <a:t>    Eph. 6:4  And ye fathers, provoke not your children to wrath: but bring them up in the nurture and admonition of the Lord.”</a:t>
            </a:r>
            <a:endParaRPr lang="en-US" sz="3600" dirty="0"/>
          </a:p>
        </p:txBody>
      </p:sp>
    </p:spTree>
    <p:extLst>
      <p:ext uri="{BB962C8B-B14F-4D97-AF65-F5344CB8AC3E}">
        <p14:creationId xmlns:p14="http://schemas.microsoft.com/office/powerpoint/2010/main" val="2375812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4000" dirty="0" smtClean="0"/>
              <a:t>In the establishment of all 3 three of these activities, </a:t>
            </a:r>
          </a:p>
          <a:p>
            <a:r>
              <a:rPr lang="en-US" sz="4000" dirty="0" smtClean="0"/>
              <a:t>“Unless the Lord build the house, they labor in vain that build it.”</a:t>
            </a:r>
          </a:p>
          <a:p>
            <a:endParaRPr lang="en-US" sz="4000" dirty="0"/>
          </a:p>
          <a:p>
            <a:r>
              <a:rPr lang="en-US" sz="4000" dirty="0" smtClean="0"/>
              <a:t>Without the help of the Lord, the house falls, the city is </a:t>
            </a:r>
          </a:p>
          <a:p>
            <a:r>
              <a:rPr lang="en-US" sz="4000" dirty="0" smtClean="0"/>
              <a:t>Invaded and the family results in ruin.     </a:t>
            </a:r>
          </a:p>
        </p:txBody>
      </p:sp>
    </p:spTree>
    <p:extLst>
      <p:ext uri="{BB962C8B-B14F-4D97-AF65-F5344CB8AC3E}">
        <p14:creationId xmlns:p14="http://schemas.microsoft.com/office/powerpoint/2010/main" val="2801128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2877</TotalTime>
  <Words>731</Words>
  <Application>Microsoft Office PowerPoint</Application>
  <PresentationFormat>Widescreen</PresentationFormat>
  <Paragraphs>154</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Calibri Light</vt:lpstr>
      <vt:lpstr>Office Theme</vt:lpstr>
      <vt:lpstr>PowerPoint Presentation</vt:lpstr>
      <vt:lpstr>Unless God is our helper all we do is VAIN!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about you today?  Are you in Christ Jesus?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wants to work  for Nothing??</dc:title>
  <dc:creator>mac</dc:creator>
  <cp:lastModifiedBy>Eddie Gooch</cp:lastModifiedBy>
  <cp:revision>23</cp:revision>
  <cp:lastPrinted>2019-11-15T12:03:18Z</cp:lastPrinted>
  <dcterms:created xsi:type="dcterms:W3CDTF">2019-11-15T02:55:54Z</dcterms:created>
  <dcterms:modified xsi:type="dcterms:W3CDTF">2019-11-17T15:18:30Z</dcterms:modified>
</cp:coreProperties>
</file>