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2"/>
  </p:notesMasterIdLst>
  <p:sldIdLst>
    <p:sldId id="256" r:id="rId2"/>
    <p:sldId id="286" r:id="rId3"/>
    <p:sldId id="263" r:id="rId4"/>
    <p:sldId id="257" r:id="rId5"/>
    <p:sldId id="299" r:id="rId6"/>
    <p:sldId id="262" r:id="rId7"/>
    <p:sldId id="271" r:id="rId8"/>
    <p:sldId id="259" r:id="rId9"/>
    <p:sldId id="300" r:id="rId10"/>
    <p:sldId id="270" r:id="rId11"/>
    <p:sldId id="261" r:id="rId12"/>
    <p:sldId id="301" r:id="rId13"/>
    <p:sldId id="265" r:id="rId14"/>
    <p:sldId id="268" r:id="rId15"/>
    <p:sldId id="269" r:id="rId16"/>
    <p:sldId id="285" r:id="rId17"/>
    <p:sldId id="267" r:id="rId18"/>
    <p:sldId id="302" r:id="rId19"/>
    <p:sldId id="266" r:id="rId20"/>
    <p:sldId id="304" r:id="rId21"/>
    <p:sldId id="264" r:id="rId22"/>
    <p:sldId id="272" r:id="rId23"/>
    <p:sldId id="273" r:id="rId24"/>
    <p:sldId id="287" r:id="rId25"/>
    <p:sldId id="275" r:id="rId26"/>
    <p:sldId id="288" r:id="rId27"/>
    <p:sldId id="307" r:id="rId28"/>
    <p:sldId id="308" r:id="rId29"/>
    <p:sldId id="309" r:id="rId30"/>
    <p:sldId id="306" r:id="rId3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987" autoAdjust="0"/>
    <p:restoredTop sz="56478" autoAdjust="0"/>
  </p:normalViewPr>
  <p:slideViewPr>
    <p:cSldViewPr snapToGrid="0">
      <p:cViewPr varScale="1">
        <p:scale>
          <a:sx n="80" d="100"/>
          <a:sy n="80" d="100"/>
        </p:scale>
        <p:origin x="114" y="5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64BB02-EB99-457B-B29A-670E7889304C}" type="datetimeFigureOut">
              <a:rPr lang="en-US" smtClean="0"/>
              <a:t>11/26/2017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8063F53-BB95-4F08-9609-4282D1846107}" type="slidenum">
              <a:rPr lang="en-US" smtClean="0"/>
              <a:t>‹#›</a:t>
            </a:fld>
            <a:endParaRPr lang="en-US"/>
          </a:p>
        </p:txBody>
      </p:sp>
    </p:spTree>
    <p:extLst>
      <p:ext uri="{BB962C8B-B14F-4D97-AF65-F5344CB8AC3E}">
        <p14:creationId xmlns:p14="http://schemas.microsoft.com/office/powerpoint/2010/main" val="2480600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About a month ago, Al preached a lesson on Questioning God--Bad Things happen to good people &amp; when that happens--we sometimes question God.  Are you real?  Are you good? Do you care?  We know He cares. In Matthew 6:8 Be not ye therefore like unto them: for your Father </a:t>
            </a:r>
            <a:r>
              <a:rPr lang="en-US" dirty="0" err="1"/>
              <a:t>knoweth</a:t>
            </a:r>
            <a:r>
              <a:rPr lang="en-US" dirty="0"/>
              <a:t> what things ye have need of, before ye ask him.</a:t>
            </a:r>
          </a:p>
          <a:p>
            <a:endParaRPr lang="en-US" dirty="0"/>
          </a:p>
          <a:p>
            <a:r>
              <a:rPr lang="en-US" dirty="0"/>
              <a:t>In James 1:17 </a:t>
            </a:r>
          </a:p>
          <a:p>
            <a:r>
              <a:rPr lang="en-US" dirty="0"/>
              <a:t>17 Every good gift and every perfect gift is from above, and cometh down from the Father of lights, with whom is no variableness, neither shadow of turning.</a:t>
            </a:r>
          </a:p>
          <a:p>
            <a:endParaRPr lang="en-US" dirty="0"/>
          </a:p>
          <a:p>
            <a:r>
              <a:rPr lang="en-US" dirty="0"/>
              <a:t>We learned 2 weeks ago from Britt that our best and perfect gift was crucified and the pain and agony He went through.  </a:t>
            </a:r>
          </a:p>
          <a:p>
            <a:endParaRPr lang="en-US" dirty="0"/>
          </a:p>
          <a:p>
            <a:r>
              <a:rPr lang="en-US" dirty="0"/>
              <a:t>We read Luke 22:42</a:t>
            </a:r>
          </a:p>
          <a:p>
            <a:r>
              <a:rPr lang="en-US" dirty="0"/>
              <a:t>42 Saying, Father, if thou be willing, remove this cup from me: nevertheless not my will, but thine, be done.</a:t>
            </a:r>
          </a:p>
          <a:p>
            <a:endParaRPr lang="en-US" dirty="0"/>
          </a:p>
          <a:p>
            <a:r>
              <a:rPr lang="en-US" dirty="0"/>
              <a:t>In John 6:38 For I came down from heaven, not to do mine own will, but the will of him that sent me.</a:t>
            </a:r>
          </a:p>
          <a:p>
            <a:endParaRPr lang="en-US" dirty="0"/>
          </a:p>
          <a:p>
            <a:r>
              <a:rPr lang="en-US" dirty="0"/>
              <a:t>This leaves me with the question--What is the Will of God?  What is God's Will?</a:t>
            </a:r>
          </a:p>
        </p:txBody>
      </p:sp>
      <p:sp>
        <p:nvSpPr>
          <p:cNvPr id="4" name="Slide Number Placeholder 3"/>
          <p:cNvSpPr>
            <a:spLocks noGrp="1"/>
          </p:cNvSpPr>
          <p:nvPr>
            <p:ph type="sldNum" sz="quarter" idx="10"/>
          </p:nvPr>
        </p:nvSpPr>
        <p:spPr/>
        <p:txBody>
          <a:bodyPr/>
          <a:lstStyle/>
          <a:p>
            <a:fld id="{C8063F53-BB95-4F08-9609-4282D1846107}" type="slidenum">
              <a:rPr lang="en-US" smtClean="0"/>
              <a:t>1</a:t>
            </a:fld>
            <a:endParaRPr lang="en-US"/>
          </a:p>
        </p:txBody>
      </p:sp>
    </p:spTree>
    <p:extLst>
      <p:ext uri="{BB962C8B-B14F-4D97-AF65-F5344CB8AC3E}">
        <p14:creationId xmlns:p14="http://schemas.microsoft.com/office/powerpoint/2010/main" val="3722937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14Wherefore he </a:t>
            </a:r>
            <a:r>
              <a:rPr lang="en-US" dirty="0" err="1"/>
              <a:t>saith</a:t>
            </a:r>
            <a:r>
              <a:rPr lang="en-US" dirty="0"/>
              <a:t>, Awake thou that </a:t>
            </a:r>
            <a:r>
              <a:rPr lang="en-US" dirty="0" err="1"/>
              <a:t>sleepest</a:t>
            </a:r>
            <a:r>
              <a:rPr lang="en-US" dirty="0"/>
              <a:t>, and arise from the dead, and Christ shall give thee light. </a:t>
            </a:r>
          </a:p>
          <a:p>
            <a:endParaRPr lang="en-US" dirty="0"/>
          </a:p>
          <a:p>
            <a:r>
              <a:rPr lang="en-US" dirty="0"/>
              <a:t>15See then that ye walk circumspectly, not as fools, but as wise, </a:t>
            </a:r>
          </a:p>
          <a:p>
            <a:endParaRPr lang="en-US" dirty="0"/>
          </a:p>
          <a:p>
            <a:r>
              <a:rPr lang="en-US" dirty="0"/>
              <a:t>16Redeeming the time, because the days are evil. </a:t>
            </a:r>
          </a:p>
          <a:p>
            <a:endParaRPr lang="en-US" dirty="0"/>
          </a:p>
          <a:p>
            <a:r>
              <a:rPr lang="en-US" dirty="0"/>
              <a:t>17Wherefore be ye not unwise, but understanding what the will of the Lord is. </a:t>
            </a:r>
          </a:p>
          <a:p>
            <a:endParaRPr lang="en-US" dirty="0"/>
          </a:p>
          <a:p>
            <a:r>
              <a:rPr lang="en-US" dirty="0"/>
              <a:t>18And be not drunk with wine, wherein is excess; but be filled with the Spirit; </a:t>
            </a:r>
          </a:p>
          <a:p>
            <a:endParaRPr lang="en-US" dirty="0"/>
          </a:p>
          <a:p>
            <a:r>
              <a:rPr lang="en-US" dirty="0"/>
              <a:t>19Speaking to yourselves in psalms and hymns and spiritual songs, singing and making melody in your heart to the Lord; </a:t>
            </a:r>
          </a:p>
          <a:p>
            <a:endParaRPr lang="en-US" dirty="0"/>
          </a:p>
          <a:p>
            <a:r>
              <a:rPr lang="en-US" dirty="0"/>
              <a:t>20Giving thanks always for all things unto God and the Father in the name of our Lord Jesus Christ; </a:t>
            </a:r>
          </a:p>
        </p:txBody>
      </p:sp>
      <p:sp>
        <p:nvSpPr>
          <p:cNvPr id="4" name="Slide Number Placeholder 3"/>
          <p:cNvSpPr>
            <a:spLocks noGrp="1"/>
          </p:cNvSpPr>
          <p:nvPr>
            <p:ph type="sldNum" sz="quarter" idx="10"/>
          </p:nvPr>
        </p:nvSpPr>
        <p:spPr/>
        <p:txBody>
          <a:bodyPr/>
          <a:lstStyle/>
          <a:p>
            <a:fld id="{C8063F53-BB95-4F08-9609-4282D1846107}" type="slidenum">
              <a:rPr lang="en-US" smtClean="0"/>
              <a:t>10</a:t>
            </a:fld>
            <a:endParaRPr lang="en-US"/>
          </a:p>
        </p:txBody>
      </p:sp>
    </p:spTree>
    <p:extLst>
      <p:ext uri="{BB962C8B-B14F-4D97-AF65-F5344CB8AC3E}">
        <p14:creationId xmlns:p14="http://schemas.microsoft.com/office/powerpoint/2010/main" val="21791758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11</a:t>
            </a:fld>
            <a:endParaRPr lang="en-US"/>
          </a:p>
        </p:txBody>
      </p:sp>
    </p:spTree>
    <p:extLst>
      <p:ext uri="{BB962C8B-B14F-4D97-AF65-F5344CB8AC3E}">
        <p14:creationId xmlns:p14="http://schemas.microsoft.com/office/powerpoint/2010/main" val="2839960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I just don’t understand God’s Will?  </a:t>
            </a:r>
          </a:p>
        </p:txBody>
      </p:sp>
      <p:sp>
        <p:nvSpPr>
          <p:cNvPr id="4" name="Slide Number Placeholder 3"/>
          <p:cNvSpPr>
            <a:spLocks noGrp="1"/>
          </p:cNvSpPr>
          <p:nvPr>
            <p:ph type="sldNum" sz="quarter" idx="10"/>
          </p:nvPr>
        </p:nvSpPr>
        <p:spPr/>
        <p:txBody>
          <a:bodyPr/>
          <a:lstStyle/>
          <a:p>
            <a:fld id="{C8063F53-BB95-4F08-9609-4282D1846107}" type="slidenum">
              <a:rPr lang="en-US" smtClean="0"/>
              <a:t>12</a:t>
            </a:fld>
            <a:endParaRPr lang="en-US"/>
          </a:p>
        </p:txBody>
      </p:sp>
    </p:spTree>
    <p:extLst>
      <p:ext uri="{BB962C8B-B14F-4D97-AF65-F5344CB8AC3E}">
        <p14:creationId xmlns:p14="http://schemas.microsoft.com/office/powerpoint/2010/main" val="772275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13</a:t>
            </a:fld>
            <a:endParaRPr lang="en-US"/>
          </a:p>
        </p:txBody>
      </p:sp>
    </p:spTree>
    <p:extLst>
      <p:ext uri="{BB962C8B-B14F-4D97-AF65-F5344CB8AC3E}">
        <p14:creationId xmlns:p14="http://schemas.microsoft.com/office/powerpoint/2010/main" val="634697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NOT Being like the world</a:t>
            </a:r>
          </a:p>
        </p:txBody>
      </p:sp>
      <p:sp>
        <p:nvSpPr>
          <p:cNvPr id="4" name="Slide Number Placeholder 3"/>
          <p:cNvSpPr>
            <a:spLocks noGrp="1"/>
          </p:cNvSpPr>
          <p:nvPr>
            <p:ph type="sldNum" sz="quarter" idx="10"/>
          </p:nvPr>
        </p:nvSpPr>
        <p:spPr/>
        <p:txBody>
          <a:bodyPr/>
          <a:lstStyle/>
          <a:p>
            <a:fld id="{C8063F53-BB95-4F08-9609-4282D1846107}" type="slidenum">
              <a:rPr lang="en-US" smtClean="0"/>
              <a:t>14</a:t>
            </a:fld>
            <a:endParaRPr lang="en-US"/>
          </a:p>
        </p:txBody>
      </p:sp>
    </p:spTree>
    <p:extLst>
      <p:ext uri="{BB962C8B-B14F-4D97-AF65-F5344CB8AC3E}">
        <p14:creationId xmlns:p14="http://schemas.microsoft.com/office/powerpoint/2010/main" val="4198164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Abstaining from immorality</a:t>
            </a:r>
          </a:p>
        </p:txBody>
      </p:sp>
      <p:sp>
        <p:nvSpPr>
          <p:cNvPr id="4" name="Slide Number Placeholder 3"/>
          <p:cNvSpPr>
            <a:spLocks noGrp="1"/>
          </p:cNvSpPr>
          <p:nvPr>
            <p:ph type="sldNum" sz="quarter" idx="10"/>
          </p:nvPr>
        </p:nvSpPr>
        <p:spPr/>
        <p:txBody>
          <a:bodyPr/>
          <a:lstStyle/>
          <a:p>
            <a:fld id="{C8063F53-BB95-4F08-9609-4282D1846107}" type="slidenum">
              <a:rPr lang="en-US" smtClean="0"/>
              <a:t>15</a:t>
            </a:fld>
            <a:endParaRPr lang="en-US"/>
          </a:p>
        </p:txBody>
      </p:sp>
    </p:spTree>
    <p:extLst>
      <p:ext uri="{BB962C8B-B14F-4D97-AF65-F5344CB8AC3E}">
        <p14:creationId xmlns:p14="http://schemas.microsoft.com/office/powerpoint/2010/main" val="4828964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16</a:t>
            </a:fld>
            <a:endParaRPr lang="en-US"/>
          </a:p>
        </p:txBody>
      </p:sp>
    </p:spTree>
    <p:extLst>
      <p:ext uri="{BB962C8B-B14F-4D97-AF65-F5344CB8AC3E}">
        <p14:creationId xmlns:p14="http://schemas.microsoft.com/office/powerpoint/2010/main" val="1615628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Brother Guy talked to us last week about Thanksgiving…is it just one time a year or is it daily?</a:t>
            </a:r>
          </a:p>
          <a:p>
            <a:endParaRPr lang="en-US" dirty="0"/>
          </a:p>
          <a:p>
            <a:r>
              <a:rPr lang="en-US" dirty="0"/>
              <a:t>We prove the Will of God By Being Thankful!  God wants us to be thankful.</a:t>
            </a:r>
          </a:p>
          <a:p>
            <a:endParaRPr lang="en-US" dirty="0"/>
          </a:p>
          <a:p>
            <a:endParaRPr lang="en-US" dirty="0"/>
          </a:p>
          <a:p>
            <a:endParaRPr lang="en-US" dirty="0"/>
          </a:p>
          <a:p>
            <a:r>
              <a:rPr lang="en-US" dirty="0"/>
              <a:t>16 Rejoice evermore.</a:t>
            </a:r>
          </a:p>
          <a:p>
            <a:r>
              <a:rPr lang="en-US" dirty="0"/>
              <a:t>17 Pray without ceasing.</a:t>
            </a:r>
          </a:p>
          <a:p>
            <a:endParaRPr lang="en-US" dirty="0"/>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17</a:t>
            </a:fld>
            <a:endParaRPr lang="en-US"/>
          </a:p>
        </p:txBody>
      </p:sp>
    </p:spTree>
    <p:extLst>
      <p:ext uri="{BB962C8B-B14F-4D97-AF65-F5344CB8AC3E}">
        <p14:creationId xmlns:p14="http://schemas.microsoft.com/office/powerpoint/2010/main" val="7921973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Obeying God’s Will is beneficial to us!</a:t>
            </a:r>
          </a:p>
        </p:txBody>
      </p:sp>
      <p:sp>
        <p:nvSpPr>
          <p:cNvPr id="4" name="Slide Number Placeholder 3"/>
          <p:cNvSpPr>
            <a:spLocks noGrp="1"/>
          </p:cNvSpPr>
          <p:nvPr>
            <p:ph type="sldNum" sz="quarter" idx="10"/>
          </p:nvPr>
        </p:nvSpPr>
        <p:spPr/>
        <p:txBody>
          <a:bodyPr/>
          <a:lstStyle/>
          <a:p>
            <a:fld id="{C8063F53-BB95-4F08-9609-4282D1846107}" type="slidenum">
              <a:rPr lang="en-US" smtClean="0"/>
              <a:t>18</a:t>
            </a:fld>
            <a:endParaRPr lang="en-US"/>
          </a:p>
        </p:txBody>
      </p:sp>
    </p:spTree>
    <p:extLst>
      <p:ext uri="{BB962C8B-B14F-4D97-AF65-F5344CB8AC3E}">
        <p14:creationId xmlns:p14="http://schemas.microsoft.com/office/powerpoint/2010/main" val="22284420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19</a:t>
            </a:fld>
            <a:endParaRPr lang="en-US"/>
          </a:p>
        </p:txBody>
      </p:sp>
    </p:spTree>
    <p:extLst>
      <p:ext uri="{BB962C8B-B14F-4D97-AF65-F5344CB8AC3E}">
        <p14:creationId xmlns:p14="http://schemas.microsoft.com/office/powerpoint/2010/main" val="3926165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look in the Scripture, we read many verses that mention the will of God.</a:t>
            </a:r>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2</a:t>
            </a:fld>
            <a:endParaRPr lang="en-US"/>
          </a:p>
        </p:txBody>
      </p:sp>
    </p:spTree>
    <p:extLst>
      <p:ext uri="{BB962C8B-B14F-4D97-AF65-F5344CB8AC3E}">
        <p14:creationId xmlns:p14="http://schemas.microsoft.com/office/powerpoint/2010/main" val="1408256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20</a:t>
            </a:fld>
            <a:endParaRPr lang="en-US"/>
          </a:p>
        </p:txBody>
      </p:sp>
    </p:spTree>
    <p:extLst>
      <p:ext uri="{BB962C8B-B14F-4D97-AF65-F5344CB8AC3E}">
        <p14:creationId xmlns:p14="http://schemas.microsoft.com/office/powerpoint/2010/main" val="42187337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21</a:t>
            </a:fld>
            <a:endParaRPr lang="en-US"/>
          </a:p>
        </p:txBody>
      </p:sp>
    </p:spTree>
    <p:extLst>
      <p:ext uri="{BB962C8B-B14F-4D97-AF65-F5344CB8AC3E}">
        <p14:creationId xmlns:p14="http://schemas.microsoft.com/office/powerpoint/2010/main" val="2751834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22</a:t>
            </a:fld>
            <a:endParaRPr lang="en-US"/>
          </a:p>
        </p:txBody>
      </p:sp>
    </p:spTree>
    <p:extLst>
      <p:ext uri="{BB962C8B-B14F-4D97-AF65-F5344CB8AC3E}">
        <p14:creationId xmlns:p14="http://schemas.microsoft.com/office/powerpoint/2010/main" val="1880294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23</a:t>
            </a:fld>
            <a:endParaRPr lang="en-US"/>
          </a:p>
        </p:txBody>
      </p:sp>
    </p:spTree>
    <p:extLst>
      <p:ext uri="{BB962C8B-B14F-4D97-AF65-F5344CB8AC3E}">
        <p14:creationId xmlns:p14="http://schemas.microsoft.com/office/powerpoint/2010/main" val="12423545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24</a:t>
            </a:fld>
            <a:endParaRPr lang="en-US"/>
          </a:p>
        </p:txBody>
      </p:sp>
    </p:spTree>
    <p:extLst>
      <p:ext uri="{BB962C8B-B14F-4D97-AF65-F5344CB8AC3E}">
        <p14:creationId xmlns:p14="http://schemas.microsoft.com/office/powerpoint/2010/main" val="2798729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25</a:t>
            </a:fld>
            <a:endParaRPr lang="en-US"/>
          </a:p>
        </p:txBody>
      </p:sp>
    </p:spTree>
    <p:extLst>
      <p:ext uri="{BB962C8B-B14F-4D97-AF65-F5344CB8AC3E}">
        <p14:creationId xmlns:p14="http://schemas.microsoft.com/office/powerpoint/2010/main" val="27496226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God’s INTENTION for us is for man to LIVE a life PLEASING to Him in all things.</a:t>
            </a:r>
          </a:p>
          <a:p>
            <a:endParaRPr lang="en-US" dirty="0"/>
          </a:p>
          <a:p>
            <a:r>
              <a:rPr lang="en-US" dirty="0"/>
              <a:t>However, we have FREE-WILL do not always do what PLEASES God. </a:t>
            </a:r>
          </a:p>
          <a:p>
            <a:endParaRPr lang="en-US" dirty="0"/>
          </a:p>
          <a:p>
            <a:r>
              <a:rPr lang="en-US" dirty="0"/>
              <a:t>The ALLOWED WILL of God enables us to be something other than ROBOTS. </a:t>
            </a:r>
          </a:p>
          <a:p>
            <a:endParaRPr lang="en-US" dirty="0"/>
          </a:p>
          <a:p>
            <a:r>
              <a:rPr lang="en-US" dirty="0"/>
              <a:t>Instead, out of LOVE He CREATED us in a way that we can make our own CHOICES and DECISIONS regarding the DIRECTION we want to TRAVEL. </a:t>
            </a:r>
          </a:p>
          <a:p>
            <a:endParaRPr lang="en-US" dirty="0"/>
          </a:p>
          <a:p>
            <a:r>
              <a:rPr lang="en-US" dirty="0"/>
              <a:t>In doing so, however, man has made some BAD CHOICES that have produced a MULTITUDE of PROBLEMS.  Those bad choices cause us to fall into Satan’s temptation and we fall from the grace of God.</a:t>
            </a:r>
          </a:p>
          <a:p>
            <a:endParaRPr lang="en-US" dirty="0"/>
          </a:p>
          <a:p>
            <a:r>
              <a:rPr lang="en-US" dirty="0"/>
              <a:t>But HE still provides us a way out.</a:t>
            </a:r>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26</a:t>
            </a:fld>
            <a:endParaRPr lang="en-US"/>
          </a:p>
        </p:txBody>
      </p:sp>
    </p:spTree>
    <p:extLst>
      <p:ext uri="{BB962C8B-B14F-4D97-AF65-F5344CB8AC3E}">
        <p14:creationId xmlns:p14="http://schemas.microsoft.com/office/powerpoint/2010/main" val="18770416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27</a:t>
            </a:fld>
            <a:endParaRPr lang="en-US"/>
          </a:p>
        </p:txBody>
      </p:sp>
    </p:spTree>
    <p:extLst>
      <p:ext uri="{BB962C8B-B14F-4D97-AF65-F5344CB8AC3E}">
        <p14:creationId xmlns:p14="http://schemas.microsoft.com/office/powerpoint/2010/main" val="15408359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28</a:t>
            </a:fld>
            <a:endParaRPr lang="en-US"/>
          </a:p>
        </p:txBody>
      </p:sp>
    </p:spTree>
    <p:extLst>
      <p:ext uri="{BB962C8B-B14F-4D97-AF65-F5344CB8AC3E}">
        <p14:creationId xmlns:p14="http://schemas.microsoft.com/office/powerpoint/2010/main" val="23921229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29</a:t>
            </a:fld>
            <a:endParaRPr lang="en-US"/>
          </a:p>
        </p:txBody>
      </p:sp>
    </p:spTree>
    <p:extLst>
      <p:ext uri="{BB962C8B-B14F-4D97-AF65-F5344CB8AC3E}">
        <p14:creationId xmlns:p14="http://schemas.microsoft.com/office/powerpoint/2010/main" val="1504292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r>
              <a:rPr lang="en-US" baseline="30000" dirty="0"/>
              <a:t>st</a:t>
            </a:r>
            <a:r>
              <a:rPr lang="en-US" dirty="0"/>
              <a:t>.  Have you ever prayed or said……...Lord willing or if the Lord wills.  </a:t>
            </a:r>
          </a:p>
          <a:p>
            <a:endParaRPr lang="en-US" dirty="0"/>
          </a:p>
          <a:p>
            <a:r>
              <a:rPr lang="en-US" dirty="0"/>
              <a:t>What am I saying?  </a:t>
            </a:r>
          </a:p>
          <a:p>
            <a:r>
              <a:rPr lang="en-US" dirty="0"/>
              <a:t>I'm saying that I surrender my wishes, my desires, my intentions to that of God's.</a:t>
            </a:r>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3</a:t>
            </a:fld>
            <a:endParaRPr lang="en-US"/>
          </a:p>
        </p:txBody>
      </p:sp>
    </p:spTree>
    <p:extLst>
      <p:ext uri="{BB962C8B-B14F-4D97-AF65-F5344CB8AC3E}">
        <p14:creationId xmlns:p14="http://schemas.microsoft.com/office/powerpoint/2010/main" val="11218872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your triumphs, God wants us.  In our defeats, God’s desires us.  In our most joyous occasions in our life, God wants us.  In our heartbroken, weary life, God wants us.  </a:t>
            </a:r>
          </a:p>
          <a:p>
            <a:endParaRPr lang="en-US" dirty="0"/>
          </a:p>
          <a:p>
            <a:r>
              <a:rPr lang="en-US" dirty="0"/>
              <a:t>His will is that none of us perish.  </a:t>
            </a:r>
          </a:p>
          <a:p>
            <a:endParaRPr lang="en-US" dirty="0"/>
          </a:p>
          <a:p>
            <a:r>
              <a:rPr lang="en-US" dirty="0"/>
              <a:t>So we surrender our life to Him…Guy concludes sometimes…Give me your hand, but God your heart.  God wants ALL of it.  </a:t>
            </a:r>
          </a:p>
          <a:p>
            <a:endParaRPr lang="en-US" dirty="0"/>
          </a:p>
          <a:p>
            <a:r>
              <a:rPr lang="en-US" dirty="0"/>
              <a:t>Tonight if you aren’t a Christian become one.  If you need prayers of your fellow Christians, don’t put it off.  Surrender to Him as we stand and sing.</a:t>
            </a:r>
          </a:p>
        </p:txBody>
      </p:sp>
      <p:sp>
        <p:nvSpPr>
          <p:cNvPr id="4" name="Slide Number Placeholder 3"/>
          <p:cNvSpPr>
            <a:spLocks noGrp="1"/>
          </p:cNvSpPr>
          <p:nvPr>
            <p:ph type="sldNum" sz="quarter" idx="10"/>
          </p:nvPr>
        </p:nvSpPr>
        <p:spPr/>
        <p:txBody>
          <a:bodyPr/>
          <a:lstStyle/>
          <a:p>
            <a:fld id="{C8063F53-BB95-4F08-9609-4282D1846107}" type="slidenum">
              <a:rPr lang="en-US" smtClean="0"/>
              <a:t>30</a:t>
            </a:fld>
            <a:endParaRPr lang="en-US"/>
          </a:p>
        </p:txBody>
      </p:sp>
    </p:spTree>
    <p:extLst>
      <p:ext uri="{BB962C8B-B14F-4D97-AF65-F5344CB8AC3E}">
        <p14:creationId xmlns:p14="http://schemas.microsoft.com/office/powerpoint/2010/main" val="131278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Matthew 6:9-10 Jesus prayed, </a:t>
            </a:r>
          </a:p>
          <a:p>
            <a:endParaRPr lang="en-US" dirty="0"/>
          </a:p>
          <a:p>
            <a:r>
              <a:rPr lang="en-US" dirty="0"/>
              <a:t>How is it done in heaven?  </a:t>
            </a:r>
          </a:p>
          <a:p>
            <a:endParaRPr lang="en-US" dirty="0"/>
          </a:p>
          <a:p>
            <a:r>
              <a:rPr lang="en-US" dirty="0"/>
              <a:t>In complete perfect obedience.</a:t>
            </a:r>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4</a:t>
            </a:fld>
            <a:endParaRPr lang="en-US"/>
          </a:p>
        </p:txBody>
      </p:sp>
    </p:spTree>
    <p:extLst>
      <p:ext uri="{BB962C8B-B14F-4D97-AF65-F5344CB8AC3E}">
        <p14:creationId xmlns:p14="http://schemas.microsoft.com/office/powerpoint/2010/main" val="3893812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I know that???  Look back to God’s will for His only begotten Son in Luke 22:42.</a:t>
            </a:r>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5</a:t>
            </a:fld>
            <a:endParaRPr lang="en-US"/>
          </a:p>
        </p:txBody>
      </p:sp>
    </p:spTree>
    <p:extLst>
      <p:ext uri="{BB962C8B-B14F-4D97-AF65-F5344CB8AC3E}">
        <p14:creationId xmlns:p14="http://schemas.microsoft.com/office/powerpoint/2010/main" val="4071364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39And he came out, and went, as he was wont, to the mount of Olives; and his disciples also followed him. 40And when he was at the place, he said unto them, Pray that ye enter not into temptation. 41And he was withdrawn from them about a stone's cast, and kneeled down, and prayed, 42Saying, Father, if thou be willing, remove this cup from me: nevertheless not my will, but thine, be done. 43And there appeared an angel unto him from heaven, strengthening him. 44And being in an agony he prayed more earnestly: and his sweat was as it were great drops of blood falling down to the ground. 45And when he rose up from prayer, and was come to his disciples, he found them sleeping for sorrow, </a:t>
            </a:r>
          </a:p>
          <a:p>
            <a:endParaRPr lang="en-US" dirty="0"/>
          </a:p>
          <a:p>
            <a:endParaRPr lang="en-US" dirty="0"/>
          </a:p>
        </p:txBody>
      </p:sp>
      <p:sp>
        <p:nvSpPr>
          <p:cNvPr id="4" name="Slide Number Placeholder 3"/>
          <p:cNvSpPr>
            <a:spLocks noGrp="1"/>
          </p:cNvSpPr>
          <p:nvPr>
            <p:ph type="sldNum" sz="quarter" idx="10"/>
          </p:nvPr>
        </p:nvSpPr>
        <p:spPr/>
        <p:txBody>
          <a:bodyPr/>
          <a:lstStyle/>
          <a:p>
            <a:fld id="{C8063F53-BB95-4F08-9609-4282D1846107}" type="slidenum">
              <a:rPr lang="en-US" smtClean="0"/>
              <a:t>6</a:t>
            </a:fld>
            <a:endParaRPr lang="en-US"/>
          </a:p>
        </p:txBody>
      </p:sp>
    </p:spTree>
    <p:extLst>
      <p:ext uri="{BB962C8B-B14F-4D97-AF65-F5344CB8AC3E}">
        <p14:creationId xmlns:p14="http://schemas.microsoft.com/office/powerpoint/2010/main" val="3966871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7</a:t>
            </a:fld>
            <a:endParaRPr lang="en-US"/>
          </a:p>
        </p:txBody>
      </p:sp>
    </p:spTree>
    <p:extLst>
      <p:ext uri="{BB962C8B-B14F-4D97-AF65-F5344CB8AC3E}">
        <p14:creationId xmlns:p14="http://schemas.microsoft.com/office/powerpoint/2010/main" val="2710131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8063F53-BB95-4F08-9609-4282D1846107}" type="slidenum">
              <a:rPr lang="en-US" smtClean="0"/>
              <a:t>8</a:t>
            </a:fld>
            <a:endParaRPr lang="en-US"/>
          </a:p>
        </p:txBody>
      </p:sp>
    </p:spTree>
    <p:extLst>
      <p:ext uri="{BB962C8B-B14F-4D97-AF65-F5344CB8AC3E}">
        <p14:creationId xmlns:p14="http://schemas.microsoft.com/office/powerpoint/2010/main" val="2346724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I just don’t understand God’s Will?  </a:t>
            </a:r>
          </a:p>
        </p:txBody>
      </p:sp>
      <p:sp>
        <p:nvSpPr>
          <p:cNvPr id="4" name="Slide Number Placeholder 3"/>
          <p:cNvSpPr>
            <a:spLocks noGrp="1"/>
          </p:cNvSpPr>
          <p:nvPr>
            <p:ph type="sldNum" sz="quarter" idx="10"/>
          </p:nvPr>
        </p:nvSpPr>
        <p:spPr/>
        <p:txBody>
          <a:bodyPr/>
          <a:lstStyle/>
          <a:p>
            <a:fld id="{C8063F53-BB95-4F08-9609-4282D1846107}" type="slidenum">
              <a:rPr lang="en-US" smtClean="0"/>
              <a:t>9</a:t>
            </a:fld>
            <a:endParaRPr lang="en-US"/>
          </a:p>
        </p:txBody>
      </p:sp>
    </p:spTree>
    <p:extLst>
      <p:ext uri="{BB962C8B-B14F-4D97-AF65-F5344CB8AC3E}">
        <p14:creationId xmlns:p14="http://schemas.microsoft.com/office/powerpoint/2010/main" val="18652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4C626696-23D0-4A6B-B88C-759A071D5540}" type="datetimeFigureOut">
              <a:rPr lang="en-US" smtClean="0"/>
              <a:t>11/26/2017</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51D5F04F-6BF8-4DDF-9E34-79A8DC1B7269}"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6517557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26696-23D0-4A6B-B88C-759A071D5540}"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703955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26696-23D0-4A6B-B88C-759A071D5540}"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2976401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626696-23D0-4A6B-B88C-759A071D5540}" type="datetimeFigureOut">
              <a:rPr lang="en-US" smtClean="0"/>
              <a:t>11/26/2017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1689912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4C626696-23D0-4A6B-B88C-759A071D5540}" type="datetimeFigureOut">
              <a:rPr lang="en-US" smtClean="0"/>
              <a:t>11/26/2017</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51D5F04F-6BF8-4DDF-9E34-79A8DC1B7269}"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9371731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626696-23D0-4A6B-B88C-759A071D5540}" type="datetimeFigureOut">
              <a:rPr lang="en-US" smtClean="0"/>
              <a:t>11/26/2017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294569134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626696-23D0-4A6B-B88C-759A071D5540}" type="datetimeFigureOut">
              <a:rPr lang="en-US" smtClean="0"/>
              <a:t>11/26/2017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76360275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626696-23D0-4A6B-B88C-759A071D5540}" type="datetimeFigureOut">
              <a:rPr lang="en-US" smtClean="0"/>
              <a:t>11/26/2017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172938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626696-23D0-4A6B-B88C-759A071D5540}" type="datetimeFigureOut">
              <a:rPr lang="en-US" smtClean="0"/>
              <a:t>11/26/2017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D5F04F-6BF8-4DDF-9E34-79A8DC1B7269}" type="slidenum">
              <a:rPr lang="en-US" smtClean="0"/>
              <a:t>‹#›</a:t>
            </a:fld>
            <a:endParaRPr lang="en-US"/>
          </a:p>
        </p:txBody>
      </p:sp>
    </p:spTree>
    <p:extLst>
      <p:ext uri="{BB962C8B-B14F-4D97-AF65-F5344CB8AC3E}">
        <p14:creationId xmlns:p14="http://schemas.microsoft.com/office/powerpoint/2010/main" val="108818568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C626696-23D0-4A6B-B88C-759A071D5540}" type="datetimeFigureOut">
              <a:rPr lang="en-US" smtClean="0"/>
              <a:t>11/26/2017</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1D5F04F-6BF8-4DDF-9E34-79A8DC1B7269}"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201521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C626696-23D0-4A6B-B88C-759A071D5540}" type="datetimeFigureOut">
              <a:rPr lang="en-US" smtClean="0"/>
              <a:t>11/26/2017</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1D5F04F-6BF8-4DDF-9E34-79A8DC1B7269}"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2382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4C626696-23D0-4A6B-B88C-759A071D5540}" type="datetimeFigureOut">
              <a:rPr lang="en-US" smtClean="0"/>
              <a:t>11/26/2017</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51D5F04F-6BF8-4DDF-9E34-79A8DC1B7269}"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3158729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11" orient="horz" pos="1368" userDrawn="1">
          <p15:clr>
            <a:srgbClr val="F26B43"/>
          </p15:clr>
        </p15:guide>
        <p15:guide id="12" orient="horz" pos="1440" userDrawn="1">
          <p15:clr>
            <a:srgbClr val="F26B43"/>
          </p15:clr>
        </p15:guide>
        <p15:guide id="13" orient="horz" pos="3696" userDrawn="1">
          <p15:clr>
            <a:srgbClr val="F26B43"/>
          </p15:clr>
        </p15:guide>
        <p15:guide id="14" orient="horz" pos="432" userDrawn="1">
          <p15:clr>
            <a:srgbClr val="F26B43"/>
          </p15:clr>
        </p15:guide>
        <p15:guide id="15" orient="horz" pos="1512" userDrawn="1">
          <p15:clr>
            <a:srgbClr val="F26B43"/>
          </p15:clr>
        </p15:guide>
        <p15:guide id="16" pos="5184" userDrawn="1">
          <p15:clr>
            <a:srgbClr val="F26B43"/>
          </p15:clr>
        </p15:guide>
        <p15:guide id="17" pos="702" userDrawn="1">
          <p15:clr>
            <a:srgbClr val="F26B43"/>
          </p15:clr>
        </p15:guide>
        <p15:guide id="18" pos="6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3418977"/>
          </a:xfrm>
        </p:spPr>
        <p:txBody>
          <a:bodyPr/>
          <a:lstStyle/>
          <a:p>
            <a:r>
              <a:rPr lang="en-US" sz="11500" b="1" dirty="0"/>
              <a:t>The Will Of God</a:t>
            </a:r>
          </a:p>
        </p:txBody>
      </p:sp>
    </p:spTree>
    <p:extLst>
      <p:ext uri="{BB962C8B-B14F-4D97-AF65-F5344CB8AC3E}">
        <p14:creationId xmlns:p14="http://schemas.microsoft.com/office/powerpoint/2010/main" val="3685578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Ephesians 5:17</a:t>
            </a:r>
            <a:br>
              <a:rPr lang="en-US" dirty="0"/>
            </a:br>
            <a:r>
              <a:rPr lang="en-US" sz="3600" dirty="0"/>
              <a:t>“Wherefore be ye not unwise, but understanding what the will of the Lord is.” </a:t>
            </a:r>
            <a:endParaRPr lang="en-US" dirty="0"/>
          </a:p>
        </p:txBody>
      </p:sp>
    </p:spTree>
    <p:extLst>
      <p:ext uri="{BB962C8B-B14F-4D97-AF65-F5344CB8AC3E}">
        <p14:creationId xmlns:p14="http://schemas.microsoft.com/office/powerpoint/2010/main" val="3579420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Proverbs 3:5-6</a:t>
            </a:r>
            <a:br>
              <a:rPr lang="en-US" dirty="0"/>
            </a:br>
            <a:r>
              <a:rPr lang="en-US" sz="3600" dirty="0"/>
              <a:t>5 Trust in the LORD with all thine heart; and lean not unto thine own understanding.</a:t>
            </a:r>
            <a:br>
              <a:rPr lang="en-US" sz="3600" dirty="0"/>
            </a:br>
            <a:r>
              <a:rPr lang="en-US" sz="3600" dirty="0"/>
              <a:t>6 In all thy ways acknowledge him, and he shall direct thy paths.</a:t>
            </a:r>
            <a:endParaRPr lang="en-US" dirty="0"/>
          </a:p>
        </p:txBody>
      </p:sp>
    </p:spTree>
    <p:extLst>
      <p:ext uri="{BB962C8B-B14F-4D97-AF65-F5344CB8AC3E}">
        <p14:creationId xmlns:p14="http://schemas.microsoft.com/office/powerpoint/2010/main" val="2255460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2524755"/>
          </a:xfrm>
        </p:spPr>
        <p:txBody>
          <a:bodyPr/>
          <a:lstStyle/>
          <a:p>
            <a:r>
              <a:rPr lang="en-US" b="1" dirty="0"/>
              <a:t>The Will of God is proven by us!</a:t>
            </a:r>
          </a:p>
        </p:txBody>
      </p:sp>
    </p:spTree>
    <p:extLst>
      <p:ext uri="{BB962C8B-B14F-4D97-AF65-F5344CB8AC3E}">
        <p14:creationId xmlns:p14="http://schemas.microsoft.com/office/powerpoint/2010/main" val="1989031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1 Peter 2:15</a:t>
            </a:r>
            <a:br>
              <a:rPr lang="en-US" dirty="0"/>
            </a:br>
            <a:r>
              <a:rPr lang="en-US" sz="3600" dirty="0"/>
              <a:t>“For so is the will of God, that with well doing ye may put to silence the ignorance of foolish men:” </a:t>
            </a:r>
            <a:endParaRPr lang="en-US" dirty="0"/>
          </a:p>
        </p:txBody>
      </p:sp>
    </p:spTree>
    <p:extLst>
      <p:ext uri="{BB962C8B-B14F-4D97-AF65-F5344CB8AC3E}">
        <p14:creationId xmlns:p14="http://schemas.microsoft.com/office/powerpoint/2010/main" val="424231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Romans 12:2</a:t>
            </a:r>
            <a:br>
              <a:rPr lang="en-US" dirty="0"/>
            </a:br>
            <a:r>
              <a:rPr lang="en-US" sz="3600" dirty="0"/>
              <a:t>“And be not conformed to this world: but be ye transformed by the renewing of your mind, that ye may prove what is that good, and acceptable, and perfect, will of God.” </a:t>
            </a:r>
            <a:endParaRPr lang="en-US" dirty="0"/>
          </a:p>
        </p:txBody>
      </p:sp>
    </p:spTree>
    <p:extLst>
      <p:ext uri="{BB962C8B-B14F-4D97-AF65-F5344CB8AC3E}">
        <p14:creationId xmlns:p14="http://schemas.microsoft.com/office/powerpoint/2010/main" val="134632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Autofit/>
          </a:bodyPr>
          <a:lstStyle/>
          <a:p>
            <a:r>
              <a:rPr lang="en-US" sz="4000" b="1" dirty="0"/>
              <a:t>1 Thessalonians 4:3-8</a:t>
            </a:r>
            <a:br>
              <a:rPr lang="en-US" sz="2400" dirty="0"/>
            </a:br>
            <a:r>
              <a:rPr lang="en-US" sz="3600" dirty="0"/>
              <a:t>3 For this is the will of God, [even] your sanctification, that ye should abstain from fornication:</a:t>
            </a:r>
            <a:br>
              <a:rPr lang="en-US" sz="3600" dirty="0"/>
            </a:br>
            <a:r>
              <a:rPr lang="en-US" sz="3600" dirty="0"/>
              <a:t>4 That every one of you should know how to possess his vessel in sanctification and </a:t>
            </a:r>
            <a:r>
              <a:rPr lang="en-US" sz="3600" dirty="0" err="1"/>
              <a:t>honour</a:t>
            </a:r>
            <a:r>
              <a:rPr lang="en-US" sz="3600" dirty="0"/>
              <a:t>;</a:t>
            </a:r>
            <a:br>
              <a:rPr lang="en-US" sz="3600" dirty="0"/>
            </a:br>
            <a:r>
              <a:rPr lang="en-US" sz="3600" dirty="0"/>
              <a:t>5 Not in the lust of concupiscence, even as the Gentiles which know not God:</a:t>
            </a:r>
            <a:br>
              <a:rPr lang="en-US" sz="2400" dirty="0"/>
            </a:br>
            <a:endParaRPr lang="en-US" sz="2400" dirty="0"/>
          </a:p>
        </p:txBody>
      </p:sp>
    </p:spTree>
    <p:extLst>
      <p:ext uri="{BB962C8B-B14F-4D97-AF65-F5344CB8AC3E}">
        <p14:creationId xmlns:p14="http://schemas.microsoft.com/office/powerpoint/2010/main" val="2609717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Autofit/>
          </a:bodyPr>
          <a:lstStyle/>
          <a:p>
            <a:r>
              <a:rPr lang="en-US" sz="4000" b="1" dirty="0"/>
              <a:t>1 Thessalonians 4:3-8</a:t>
            </a:r>
            <a:br>
              <a:rPr lang="en-US" sz="2400" dirty="0"/>
            </a:br>
            <a:r>
              <a:rPr lang="en-US" sz="3600" dirty="0"/>
              <a:t>6 That no [man] go beyond and defraud his brother in [any] matter: because that the Lord [is] the avenger of all such, as we also have forewarned you and testified.</a:t>
            </a:r>
            <a:br>
              <a:rPr lang="en-US" sz="3600" dirty="0"/>
            </a:br>
            <a:r>
              <a:rPr lang="en-US" sz="3600" dirty="0"/>
              <a:t>7 For God hath not called us unto uncleanness, but unto holiness.</a:t>
            </a:r>
            <a:br>
              <a:rPr lang="en-US" sz="3600" dirty="0"/>
            </a:br>
            <a:r>
              <a:rPr lang="en-US" sz="3600" dirty="0"/>
              <a:t>8 He therefore that </a:t>
            </a:r>
            <a:r>
              <a:rPr lang="en-US" sz="3600" dirty="0" err="1"/>
              <a:t>despiseth</a:t>
            </a:r>
            <a:r>
              <a:rPr lang="en-US" sz="3600" dirty="0"/>
              <a:t>, </a:t>
            </a:r>
            <a:r>
              <a:rPr lang="en-US" sz="3600" dirty="0" err="1"/>
              <a:t>despiseth</a:t>
            </a:r>
            <a:r>
              <a:rPr lang="en-US" sz="3600" dirty="0"/>
              <a:t> not man, but God, who hath also given unto us his holy Spirit.</a:t>
            </a:r>
            <a:endParaRPr lang="en-US" sz="2400" dirty="0"/>
          </a:p>
        </p:txBody>
      </p:sp>
    </p:spTree>
    <p:extLst>
      <p:ext uri="{BB962C8B-B14F-4D97-AF65-F5344CB8AC3E}">
        <p14:creationId xmlns:p14="http://schemas.microsoft.com/office/powerpoint/2010/main" val="4185406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1 Thessalonians 5:18</a:t>
            </a:r>
            <a:br>
              <a:rPr lang="en-US" dirty="0"/>
            </a:br>
            <a:r>
              <a:rPr lang="en-US" sz="3600" dirty="0"/>
              <a:t>“In every thing give thanks: for this is the will of God in Christ Jesus concerning you.”</a:t>
            </a:r>
            <a:endParaRPr lang="en-US" dirty="0"/>
          </a:p>
        </p:txBody>
      </p:sp>
    </p:spTree>
    <p:extLst>
      <p:ext uri="{BB962C8B-B14F-4D97-AF65-F5344CB8AC3E}">
        <p14:creationId xmlns:p14="http://schemas.microsoft.com/office/powerpoint/2010/main" val="3476931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2524755"/>
          </a:xfrm>
        </p:spPr>
        <p:txBody>
          <a:bodyPr/>
          <a:lstStyle/>
          <a:p>
            <a:r>
              <a:rPr lang="en-US" b="1" dirty="0"/>
              <a:t>The Will of God is Beneficial!</a:t>
            </a:r>
          </a:p>
        </p:txBody>
      </p:sp>
    </p:spTree>
    <p:extLst>
      <p:ext uri="{BB962C8B-B14F-4D97-AF65-F5344CB8AC3E}">
        <p14:creationId xmlns:p14="http://schemas.microsoft.com/office/powerpoint/2010/main" val="1854066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b="1" dirty="0"/>
              <a:t>Romans 8:28-30 </a:t>
            </a:r>
            <a:br>
              <a:rPr lang="en-US" dirty="0"/>
            </a:br>
            <a:r>
              <a:rPr lang="en-US" sz="3600" dirty="0"/>
              <a:t>28And we know that all things work together for good to them that love God, to them who are the called according to [his] purpose.</a:t>
            </a:r>
            <a:br>
              <a:rPr lang="en-US" sz="3600" dirty="0"/>
            </a:br>
            <a:r>
              <a:rPr lang="en-US" sz="3600" dirty="0"/>
              <a:t>29 For whom he did foreknow, he also did predestinate [to be] conformed to the image of his Son, that he might be the firstborn among many brethren.</a:t>
            </a:r>
            <a:br>
              <a:rPr lang="en-US" sz="3600" dirty="0"/>
            </a:br>
            <a:r>
              <a:rPr lang="en-US" sz="3600" dirty="0"/>
              <a:t>30 Moreover whom he did predestinate, them he also called: and whom he called, them he also justified: and whom he justified, them he also glorified.</a:t>
            </a:r>
            <a:br>
              <a:rPr lang="en-US" dirty="0"/>
            </a:br>
            <a:endParaRPr lang="en-US" sz="3600" dirty="0"/>
          </a:p>
        </p:txBody>
      </p:sp>
    </p:spTree>
    <p:extLst>
      <p:ext uri="{BB962C8B-B14F-4D97-AF65-F5344CB8AC3E}">
        <p14:creationId xmlns:p14="http://schemas.microsoft.com/office/powerpoint/2010/main" val="2466600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3140007"/>
          </a:xfrm>
        </p:spPr>
        <p:txBody>
          <a:bodyPr/>
          <a:lstStyle/>
          <a:p>
            <a:r>
              <a:rPr lang="en-US" b="1" dirty="0"/>
              <a:t>What Does the bible say about God’s will?</a:t>
            </a:r>
          </a:p>
        </p:txBody>
      </p:sp>
    </p:spTree>
    <p:extLst>
      <p:ext uri="{BB962C8B-B14F-4D97-AF65-F5344CB8AC3E}">
        <p14:creationId xmlns:p14="http://schemas.microsoft.com/office/powerpoint/2010/main" val="4160866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Philippians 2:12-13</a:t>
            </a:r>
            <a:br>
              <a:rPr lang="en-US" dirty="0"/>
            </a:br>
            <a:r>
              <a:rPr lang="en-US" sz="3600" dirty="0"/>
              <a:t>12 Wherefore, my beloved, as ye have always obeyed, not as in my presence only, but now much more in my absence, work out your own salvation with fear and trembling.</a:t>
            </a:r>
            <a:br>
              <a:rPr lang="en-US" sz="3600" dirty="0"/>
            </a:br>
            <a:r>
              <a:rPr lang="en-US" sz="3600" dirty="0"/>
              <a:t>13 For it is God which worketh in you both to will and to do of [his] good pleasure.</a:t>
            </a:r>
            <a:endParaRPr lang="en-US" dirty="0"/>
          </a:p>
        </p:txBody>
      </p:sp>
    </p:spTree>
    <p:extLst>
      <p:ext uri="{BB962C8B-B14F-4D97-AF65-F5344CB8AC3E}">
        <p14:creationId xmlns:p14="http://schemas.microsoft.com/office/powerpoint/2010/main" val="425246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Jeremiah 29:11</a:t>
            </a:r>
            <a:br>
              <a:rPr lang="en-US" dirty="0"/>
            </a:br>
            <a:r>
              <a:rPr lang="en-US" sz="3600" dirty="0"/>
              <a:t>“For I know the thoughts that I think toward you, </a:t>
            </a:r>
            <a:r>
              <a:rPr lang="en-US" sz="3600" dirty="0" err="1"/>
              <a:t>saith</a:t>
            </a:r>
            <a:r>
              <a:rPr lang="en-US" sz="3600" dirty="0"/>
              <a:t> the LORD, thoughts of peace, and not of evil, to give you an expected end.” </a:t>
            </a:r>
            <a:endParaRPr lang="en-US" dirty="0"/>
          </a:p>
        </p:txBody>
      </p:sp>
    </p:spTree>
    <p:extLst>
      <p:ext uri="{BB962C8B-B14F-4D97-AF65-F5344CB8AC3E}">
        <p14:creationId xmlns:p14="http://schemas.microsoft.com/office/powerpoint/2010/main" val="437291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sz="4000" b="1" dirty="0"/>
              <a:t>1 John 2:15-17</a:t>
            </a:r>
            <a:br>
              <a:rPr lang="en-US" dirty="0"/>
            </a:br>
            <a:r>
              <a:rPr lang="en-US" sz="3600" dirty="0"/>
              <a:t>15 Love not the world, neither the things [that are] in the world. If any man love the world, the love of the Father is not in him.</a:t>
            </a:r>
            <a:br>
              <a:rPr lang="en-US" dirty="0"/>
            </a:br>
            <a:r>
              <a:rPr lang="en-US" sz="3600" dirty="0"/>
              <a:t>16 For all that [is] in the world, the lust of the flesh, and the lust of the eyes, and the pride of life, is not of the Father, but is of the world.</a:t>
            </a:r>
            <a:br>
              <a:rPr lang="en-US" sz="3600" dirty="0"/>
            </a:br>
            <a:r>
              <a:rPr lang="en-US" sz="3600" dirty="0"/>
              <a:t>17 And the world </a:t>
            </a:r>
            <a:r>
              <a:rPr lang="en-US" sz="3600" dirty="0" err="1"/>
              <a:t>passeth</a:t>
            </a:r>
            <a:r>
              <a:rPr lang="en-US" sz="3600" dirty="0"/>
              <a:t> away, and the lust thereof: but he that doeth the will of God </a:t>
            </a:r>
            <a:r>
              <a:rPr lang="en-US" sz="3600" dirty="0" err="1"/>
              <a:t>abideth</a:t>
            </a:r>
            <a:r>
              <a:rPr lang="en-US" sz="3600" dirty="0"/>
              <a:t> for ever.</a:t>
            </a:r>
            <a:endParaRPr lang="en-US" dirty="0"/>
          </a:p>
        </p:txBody>
      </p:sp>
    </p:spTree>
    <p:extLst>
      <p:ext uri="{BB962C8B-B14F-4D97-AF65-F5344CB8AC3E}">
        <p14:creationId xmlns:p14="http://schemas.microsoft.com/office/powerpoint/2010/main" val="619973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b="1" dirty="0"/>
              <a:t>Matthew 7:21-23</a:t>
            </a:r>
            <a:br>
              <a:rPr lang="en-US" dirty="0"/>
            </a:br>
            <a:r>
              <a:rPr lang="en-US" sz="3600" dirty="0"/>
              <a:t>21 Not every one that </a:t>
            </a:r>
            <a:r>
              <a:rPr lang="en-US" sz="3600" dirty="0" err="1"/>
              <a:t>saith</a:t>
            </a:r>
            <a:r>
              <a:rPr lang="en-US" sz="3600" dirty="0"/>
              <a:t> unto me, Lord, Lord, shall enter into the kingdom of heaven; but he that doeth the will of my Father which is in heaven.</a:t>
            </a:r>
            <a:br>
              <a:rPr lang="en-US" sz="3600" dirty="0"/>
            </a:br>
            <a:r>
              <a:rPr lang="en-US" sz="3600" dirty="0"/>
              <a:t>22 Many will say to me in that day, Lord, Lord, have we not prophesied in thy name? and in thy name have cast out devils? and in thy name done many wonderful works?</a:t>
            </a:r>
            <a:br>
              <a:rPr lang="en-US" sz="3600" dirty="0"/>
            </a:br>
            <a:r>
              <a:rPr lang="en-US" sz="3600" dirty="0"/>
              <a:t>23 And then will I profess unto them, I never knew you: depart from me, ye that work iniquity.</a:t>
            </a:r>
            <a:endParaRPr lang="en-US" dirty="0"/>
          </a:p>
        </p:txBody>
      </p:sp>
    </p:spTree>
    <p:extLst>
      <p:ext uri="{BB962C8B-B14F-4D97-AF65-F5344CB8AC3E}">
        <p14:creationId xmlns:p14="http://schemas.microsoft.com/office/powerpoint/2010/main" val="959226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335505"/>
            <a:ext cx="6270922" cy="2977703"/>
          </a:xfrm>
        </p:spPr>
        <p:txBody>
          <a:bodyPr/>
          <a:lstStyle/>
          <a:p>
            <a:r>
              <a:rPr lang="en-US" b="1" dirty="0"/>
              <a:t>Teach me to do God’s Will</a:t>
            </a:r>
          </a:p>
        </p:txBody>
      </p:sp>
    </p:spTree>
    <p:extLst>
      <p:ext uri="{BB962C8B-B14F-4D97-AF65-F5344CB8AC3E}">
        <p14:creationId xmlns:p14="http://schemas.microsoft.com/office/powerpoint/2010/main" val="4126070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Psalms 143:10</a:t>
            </a:r>
            <a:br>
              <a:rPr lang="en-US" dirty="0"/>
            </a:br>
            <a:r>
              <a:rPr lang="en-US" sz="3600" dirty="0"/>
              <a:t>Teach me to do thy will; for thou [art] my God: thy spirit [is] good; lead me into the land of uprightness.</a:t>
            </a:r>
            <a:br>
              <a:rPr lang="en-US" sz="3600" dirty="0"/>
            </a:br>
            <a:br>
              <a:rPr lang="en-US" sz="3600" dirty="0"/>
            </a:br>
            <a:r>
              <a:rPr lang="en-US" sz="4000" b="1" dirty="0"/>
              <a:t>Isaiah 26:4</a:t>
            </a:r>
            <a:br>
              <a:rPr lang="en-US" sz="3600" dirty="0"/>
            </a:br>
            <a:r>
              <a:rPr lang="en-US" sz="3600" dirty="0"/>
              <a:t>“Trust ye in the LORD for ever: for in the LORD JEHOVAH is everlasting strength:”</a:t>
            </a:r>
            <a:endParaRPr lang="en-US" dirty="0"/>
          </a:p>
        </p:txBody>
      </p:sp>
    </p:spTree>
    <p:extLst>
      <p:ext uri="{BB962C8B-B14F-4D97-AF65-F5344CB8AC3E}">
        <p14:creationId xmlns:p14="http://schemas.microsoft.com/office/powerpoint/2010/main" val="947706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335506"/>
            <a:ext cx="6270922" cy="3805837"/>
          </a:xfrm>
        </p:spPr>
        <p:txBody>
          <a:bodyPr/>
          <a:lstStyle/>
          <a:p>
            <a:r>
              <a:rPr lang="en-US" b="1" dirty="0"/>
              <a:t>OUR free will</a:t>
            </a:r>
            <a:br>
              <a:rPr lang="en-US" b="1" dirty="0"/>
            </a:br>
            <a:br>
              <a:rPr lang="en-US" b="1" dirty="0"/>
            </a:br>
            <a:r>
              <a:rPr lang="en-US" b="1" dirty="0"/>
              <a:t>Choice?</a:t>
            </a:r>
          </a:p>
        </p:txBody>
      </p:sp>
    </p:spTree>
    <p:extLst>
      <p:ext uri="{BB962C8B-B14F-4D97-AF65-F5344CB8AC3E}">
        <p14:creationId xmlns:p14="http://schemas.microsoft.com/office/powerpoint/2010/main" val="1476505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b="1" dirty="0"/>
              <a:t>1 Corinthians 10:13</a:t>
            </a:r>
            <a:br>
              <a:rPr lang="en-US" b="1" dirty="0"/>
            </a:br>
            <a:r>
              <a:rPr lang="en-US" dirty="0"/>
              <a:t>13 There hath no temptation taken you but such as is common to man: but God is faithful, who will not suffer you to be tempted above that ye are able; but will with the temptation also make a way to escape, that ye may be able to bear it.</a:t>
            </a:r>
          </a:p>
        </p:txBody>
      </p:sp>
    </p:spTree>
    <p:extLst>
      <p:ext uri="{BB962C8B-B14F-4D97-AF65-F5344CB8AC3E}">
        <p14:creationId xmlns:p14="http://schemas.microsoft.com/office/powerpoint/2010/main" val="523406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Luke 19:10</a:t>
            </a:r>
            <a:br>
              <a:rPr lang="en-US" b="1" dirty="0"/>
            </a:br>
            <a:r>
              <a:rPr lang="en-US" sz="3600" dirty="0"/>
              <a:t>10 For the Son of man is come to seek and to save that which was lost.</a:t>
            </a:r>
            <a:br>
              <a:rPr lang="en-US" sz="3600" dirty="0"/>
            </a:br>
            <a:r>
              <a:rPr lang="en-US" sz="4000" b="1" dirty="0"/>
              <a:t>2 Peter 3:9</a:t>
            </a:r>
            <a:br>
              <a:rPr lang="en-US" sz="3600" dirty="0"/>
            </a:br>
            <a:r>
              <a:rPr lang="en-US" sz="3600" dirty="0"/>
              <a:t>9 The Lord is not slack concerning his promise, as some men count slackness; but is longsuffering to us-ward, not willing that any should perish, but that all should come to repentance.</a:t>
            </a:r>
            <a:endParaRPr lang="en-US" dirty="0"/>
          </a:p>
        </p:txBody>
      </p:sp>
    </p:spTree>
    <p:extLst>
      <p:ext uri="{BB962C8B-B14F-4D97-AF65-F5344CB8AC3E}">
        <p14:creationId xmlns:p14="http://schemas.microsoft.com/office/powerpoint/2010/main" val="39597467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b="1" dirty="0"/>
              <a:t>Mark 8:34</a:t>
            </a:r>
            <a:br>
              <a:rPr lang="en-US" b="1" dirty="0"/>
            </a:br>
            <a:r>
              <a:rPr lang="en-US" dirty="0"/>
              <a:t>“And when he had called the people unto him with his disciples also, he said unto them, Whosoever will come after me, let him deny himself, and take up his cross, and follow me.” </a:t>
            </a:r>
          </a:p>
        </p:txBody>
      </p:sp>
    </p:spTree>
    <p:extLst>
      <p:ext uri="{BB962C8B-B14F-4D97-AF65-F5344CB8AC3E}">
        <p14:creationId xmlns:p14="http://schemas.microsoft.com/office/powerpoint/2010/main" val="90020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b="1" dirty="0"/>
              <a:t>James 4:13-15</a:t>
            </a:r>
            <a:br>
              <a:rPr lang="en-US" dirty="0"/>
            </a:br>
            <a:r>
              <a:rPr lang="en-US" sz="3600" dirty="0"/>
              <a:t>13 Go to now, ye that say, To day or to morrow we will go into such a city, and continue there a year, and buy and sell, and get gain:</a:t>
            </a:r>
            <a:br>
              <a:rPr lang="en-US" sz="3600" dirty="0"/>
            </a:br>
            <a:r>
              <a:rPr lang="en-US" sz="3600" dirty="0"/>
              <a:t>14 Whereas ye know not what [shall be] on the morrow. For what [is] your life? It is even a </a:t>
            </a:r>
            <a:r>
              <a:rPr lang="en-US" sz="3600" dirty="0" err="1"/>
              <a:t>vapour</a:t>
            </a:r>
            <a:r>
              <a:rPr lang="en-US" sz="3600" dirty="0"/>
              <a:t>, that </a:t>
            </a:r>
            <a:r>
              <a:rPr lang="en-US" sz="3600" dirty="0" err="1"/>
              <a:t>appeareth</a:t>
            </a:r>
            <a:r>
              <a:rPr lang="en-US" sz="3600" dirty="0"/>
              <a:t> for a little time, and then </a:t>
            </a:r>
            <a:r>
              <a:rPr lang="en-US" sz="3600" dirty="0" err="1"/>
              <a:t>vanisheth</a:t>
            </a:r>
            <a:r>
              <a:rPr lang="en-US" sz="3600" dirty="0"/>
              <a:t> away.</a:t>
            </a:r>
            <a:br>
              <a:rPr lang="en-US" sz="3600" dirty="0"/>
            </a:br>
            <a:r>
              <a:rPr lang="en-US" sz="3600" dirty="0"/>
              <a:t>15 For that ye [ought] to say, If the Lord will, we shall live, and do this, or that.</a:t>
            </a:r>
            <a:endParaRPr lang="en-US" dirty="0"/>
          </a:p>
        </p:txBody>
      </p:sp>
    </p:spTree>
    <p:extLst>
      <p:ext uri="{BB962C8B-B14F-4D97-AF65-F5344CB8AC3E}">
        <p14:creationId xmlns:p14="http://schemas.microsoft.com/office/powerpoint/2010/main" val="843961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335505"/>
            <a:ext cx="6270922" cy="2287589"/>
          </a:xfrm>
        </p:spPr>
        <p:txBody>
          <a:bodyPr/>
          <a:lstStyle/>
          <a:p>
            <a:r>
              <a:rPr lang="en-US" b="1" dirty="0"/>
              <a:t>Obey God’s Will</a:t>
            </a:r>
          </a:p>
        </p:txBody>
      </p:sp>
    </p:spTree>
    <p:extLst>
      <p:ext uri="{BB962C8B-B14F-4D97-AF65-F5344CB8AC3E}">
        <p14:creationId xmlns:p14="http://schemas.microsoft.com/office/powerpoint/2010/main" val="163136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b="1" dirty="0"/>
              <a:t>Matthew 6:9-10</a:t>
            </a:r>
            <a:br>
              <a:rPr lang="en-US" b="1" dirty="0"/>
            </a:br>
            <a:r>
              <a:rPr lang="en-US" dirty="0"/>
              <a:t>9 In this manner, therefore, pray:</a:t>
            </a:r>
            <a:br>
              <a:rPr lang="en-US" dirty="0"/>
            </a:br>
            <a:r>
              <a:rPr lang="en-US" dirty="0"/>
              <a:t>Our Father in heaven,</a:t>
            </a:r>
            <a:br>
              <a:rPr lang="en-US" dirty="0"/>
            </a:br>
            <a:r>
              <a:rPr lang="en-US" dirty="0"/>
              <a:t>Hallowed be Your name.</a:t>
            </a:r>
            <a:br>
              <a:rPr lang="en-US" dirty="0"/>
            </a:br>
            <a:r>
              <a:rPr lang="en-US" dirty="0"/>
              <a:t>10“Thy kingdom come. Thy will be done in earth, as </a:t>
            </a:r>
            <a:r>
              <a:rPr lang="en-US" i="1" dirty="0"/>
              <a:t>it is</a:t>
            </a:r>
            <a:r>
              <a:rPr lang="en-US" dirty="0"/>
              <a:t> in heaven.” </a:t>
            </a:r>
            <a:br>
              <a:rPr lang="en-US" dirty="0"/>
            </a:br>
            <a:endParaRPr lang="en-US" dirty="0"/>
          </a:p>
        </p:txBody>
      </p:sp>
    </p:spTree>
    <p:extLst>
      <p:ext uri="{BB962C8B-B14F-4D97-AF65-F5344CB8AC3E}">
        <p14:creationId xmlns:p14="http://schemas.microsoft.com/office/powerpoint/2010/main" val="2266764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3140007"/>
          </a:xfrm>
        </p:spPr>
        <p:txBody>
          <a:bodyPr/>
          <a:lstStyle/>
          <a:p>
            <a:r>
              <a:rPr lang="en-US" b="1" dirty="0"/>
              <a:t>The Will of God is to be carried out!</a:t>
            </a:r>
          </a:p>
        </p:txBody>
      </p:sp>
    </p:spTree>
    <p:extLst>
      <p:ext uri="{BB962C8B-B14F-4D97-AF65-F5344CB8AC3E}">
        <p14:creationId xmlns:p14="http://schemas.microsoft.com/office/powerpoint/2010/main" val="51684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Luke 22:42</a:t>
            </a:r>
            <a:br>
              <a:rPr lang="en-US" sz="4000" dirty="0"/>
            </a:br>
            <a:r>
              <a:rPr lang="en-US" sz="3600" dirty="0"/>
              <a:t>“Saying, Father, if thou be willing, remove this cup from me: nevertheless not my will, but thine, be done.” </a:t>
            </a:r>
            <a:endParaRPr lang="en-US" sz="4000" dirty="0"/>
          </a:p>
        </p:txBody>
      </p:sp>
    </p:spTree>
    <p:extLst>
      <p:ext uri="{BB962C8B-B14F-4D97-AF65-F5344CB8AC3E}">
        <p14:creationId xmlns:p14="http://schemas.microsoft.com/office/powerpoint/2010/main" val="3900573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a:bodyPr>
          <a:lstStyle/>
          <a:p>
            <a:r>
              <a:rPr lang="en-US" sz="4000" b="1" dirty="0"/>
              <a:t>John 6:38-40</a:t>
            </a:r>
            <a:br>
              <a:rPr lang="en-US" dirty="0"/>
            </a:br>
            <a:r>
              <a:rPr lang="en-US" sz="3100" dirty="0"/>
              <a:t>38 For I came down from heaven, not to do mine own will, but the will of him that sent me.</a:t>
            </a:r>
            <a:br>
              <a:rPr lang="en-US" sz="3100" dirty="0"/>
            </a:br>
            <a:r>
              <a:rPr lang="en-US" sz="3100" dirty="0"/>
              <a:t>39 And this is the Father's will which hath sent me, that of all which he hath given me I should lose nothing, but should raise it up again at the last day.</a:t>
            </a:r>
            <a:br>
              <a:rPr lang="en-US" sz="3100" dirty="0"/>
            </a:br>
            <a:r>
              <a:rPr lang="en-US" sz="3100" dirty="0"/>
              <a:t>40 And this is the will of him that sent me, that every one which </a:t>
            </a:r>
            <a:r>
              <a:rPr lang="en-US" sz="3100" dirty="0" err="1"/>
              <a:t>seeth</a:t>
            </a:r>
            <a:r>
              <a:rPr lang="en-US" sz="3100" dirty="0"/>
              <a:t> the Son, and believeth on him, may have everlasting life: and I will raise him up at the last day.</a:t>
            </a:r>
            <a:endParaRPr lang="en-US" dirty="0"/>
          </a:p>
        </p:txBody>
      </p:sp>
    </p:spTree>
    <p:extLst>
      <p:ext uri="{BB962C8B-B14F-4D97-AF65-F5344CB8AC3E}">
        <p14:creationId xmlns:p14="http://schemas.microsoft.com/office/powerpoint/2010/main" val="3466706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48FD1-58DF-4AFD-9871-5B376902CDEC}"/>
              </a:ext>
            </a:extLst>
          </p:cNvPr>
          <p:cNvSpPr>
            <a:spLocks noGrp="1"/>
          </p:cNvSpPr>
          <p:nvPr>
            <p:ph type="title"/>
          </p:nvPr>
        </p:nvSpPr>
        <p:spPr>
          <a:xfrm>
            <a:off x="1028700" y="685799"/>
            <a:ext cx="7200900" cy="5572125"/>
          </a:xfrm>
        </p:spPr>
        <p:txBody>
          <a:bodyPr>
            <a:normAutofit fontScale="90000"/>
          </a:bodyPr>
          <a:lstStyle/>
          <a:p>
            <a:r>
              <a:rPr lang="en-US" b="1" dirty="0"/>
              <a:t>Hebrews 13:20-21</a:t>
            </a:r>
            <a:br>
              <a:rPr lang="en-US" b="1" dirty="0"/>
            </a:br>
            <a:r>
              <a:rPr lang="en-US" sz="4000" dirty="0"/>
              <a:t>20 Now the God of peace, that brought again from the dead our Lord Jesus, that great shepherd of the sheep, through the blood of the everlasting covenant,</a:t>
            </a:r>
            <a:br>
              <a:rPr lang="en-US" sz="4000" dirty="0"/>
            </a:br>
            <a:r>
              <a:rPr lang="en-US" sz="4000" dirty="0"/>
              <a:t>21 Make you perfect in every good work to do his will, working in you that which is </a:t>
            </a:r>
            <a:r>
              <a:rPr lang="en-US" sz="4000" dirty="0" err="1"/>
              <a:t>wellpleasing</a:t>
            </a:r>
            <a:r>
              <a:rPr lang="en-US" sz="4000" dirty="0"/>
              <a:t> in his sight, through Jesus Christ; to whom [be] glory for ever and ever. Amen.</a:t>
            </a:r>
            <a:endParaRPr lang="en-US" dirty="0"/>
          </a:p>
        </p:txBody>
      </p:sp>
    </p:spTree>
    <p:extLst>
      <p:ext uri="{BB962C8B-B14F-4D97-AF65-F5344CB8AC3E}">
        <p14:creationId xmlns:p14="http://schemas.microsoft.com/office/powerpoint/2010/main" val="512435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A449-503A-4A3F-969B-C361A12979B6}"/>
              </a:ext>
            </a:extLst>
          </p:cNvPr>
          <p:cNvSpPr>
            <a:spLocks noGrp="1"/>
          </p:cNvSpPr>
          <p:nvPr>
            <p:ph type="ctrTitle"/>
          </p:nvPr>
        </p:nvSpPr>
        <p:spPr>
          <a:xfrm>
            <a:off x="1436346" y="1788453"/>
            <a:ext cx="6270922" cy="3140007"/>
          </a:xfrm>
        </p:spPr>
        <p:txBody>
          <a:bodyPr/>
          <a:lstStyle/>
          <a:p>
            <a:r>
              <a:rPr lang="en-US" b="1" dirty="0"/>
              <a:t>The Will of God Can be Understood!</a:t>
            </a:r>
          </a:p>
        </p:txBody>
      </p:sp>
    </p:spTree>
    <p:extLst>
      <p:ext uri="{BB962C8B-B14F-4D97-AF65-F5344CB8AC3E}">
        <p14:creationId xmlns:p14="http://schemas.microsoft.com/office/powerpoint/2010/main" val="339407501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110</TotalTime>
  <Words>1029</Words>
  <Application>Microsoft Office PowerPoint</Application>
  <PresentationFormat>On-screen Show (4:3)</PresentationFormat>
  <Paragraphs>129</Paragraphs>
  <Slides>30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Calibri</vt:lpstr>
      <vt:lpstr>Franklin Gothic Book</vt:lpstr>
      <vt:lpstr>Crop</vt:lpstr>
      <vt:lpstr>The Will Of God</vt:lpstr>
      <vt:lpstr>What Does the bible say about God’s will?</vt:lpstr>
      <vt:lpstr>James 4:13-15 13 Go to now, ye that say, To day or to morrow we will go into such a city, and continue there a year, and buy and sell, and get gain: 14 Whereas ye know not what [shall be] on the morrow. For what [is] your life? It is even a vapour, that appeareth for a little time, and then vanisheth away. 15 For that ye [ought] to say, If the Lord will, we shall live, and do this, or that.</vt:lpstr>
      <vt:lpstr>Matthew 6:9-10 9 In this manner, therefore, pray: Our Father in heaven, Hallowed be Your name. 10“Thy kingdom come. Thy will be done in earth, as it is in heaven.”  </vt:lpstr>
      <vt:lpstr>The Will of God is to be carried out!</vt:lpstr>
      <vt:lpstr>Luke 22:42 “Saying, Father, if thou be willing, remove this cup from me: nevertheless not my will, but thine, be done.” </vt:lpstr>
      <vt:lpstr>John 6:38-40 38 For I came down from heaven, not to do mine own will, but the will of him that sent me. 39 And this is the Father's will which hath sent me, that of all which he hath given me I should lose nothing, but should raise it up again at the last day. 40 And this is the will of him that sent me, that every one which seeth the Son, and believeth on him, may have everlasting life: and I will raise him up at the last day.</vt:lpstr>
      <vt:lpstr>Hebrews 13:20-21 20 Now the God of peace, that brought again from the dead our Lord Jesus, that great shepherd of the sheep, through the blood of the everlasting covenant, 21 Make you perfect in every good work to do his will, working in you that which is wellpleasing in his sight, through Jesus Christ; to whom [be] glory for ever and ever. Amen.</vt:lpstr>
      <vt:lpstr>The Will of God Can be Understood!</vt:lpstr>
      <vt:lpstr>Ephesians 5:17 “Wherefore be ye not unwise, but understanding what the will of the Lord is.” </vt:lpstr>
      <vt:lpstr>Proverbs 3:5-6 5 Trust in the LORD with all thine heart; and lean not unto thine own understanding. 6 In all thy ways acknowledge him, and he shall direct thy paths.</vt:lpstr>
      <vt:lpstr>The Will of God is proven by us!</vt:lpstr>
      <vt:lpstr>1 Peter 2:15 “For so is the will of God, that with well doing ye may put to silence the ignorance of foolish men:” </vt:lpstr>
      <vt:lpstr>Romans 12:2 “And be not conformed to this world: but be ye transformed by the renewing of your mind, that ye may prove what is that good, and acceptable, and perfect, will of God.” </vt:lpstr>
      <vt:lpstr>1 Thessalonians 4:3-8 3 For this is the will of God, [even] your sanctification, that ye should abstain from fornication: 4 That every one of you should know how to possess his vessel in sanctification and honour; 5 Not in the lust of concupiscence, even as the Gentiles which know not God: </vt:lpstr>
      <vt:lpstr>1 Thessalonians 4:3-8 6 That no [man] go beyond and defraud his brother in [any] matter: because that the Lord [is] the avenger of all such, as we also have forewarned you and testified. 7 For God hath not called us unto uncleanness, but unto holiness. 8 He therefore that despiseth, despiseth not man, but God, who hath also given unto us his holy Spirit.</vt:lpstr>
      <vt:lpstr>1 Thessalonians 5:18 “In every thing give thanks: for this is the will of God in Christ Jesus concerning you.”</vt:lpstr>
      <vt:lpstr>The Will of God is Beneficial!</vt:lpstr>
      <vt:lpstr>Romans 8:28-30  28And we know that all things work together for good to them that love God, to them who are the called according to [his] purpose. 29 For whom he did foreknow, he also did predestinate [to be] conformed to the image of his Son, that he might be the firstborn among many brethren. 30 Moreover whom he did predestinate, them he also called: and whom he called, them he also justified: and whom he justified, them he also glorified. </vt:lpstr>
      <vt:lpstr>Philippians 2:12-13 12 Wherefore, my beloved, as ye have always obeyed, not as in my presence only, but now much more in my absence, work out your own salvation with fear and trembling. 13 For it is God which worketh in you both to will and to do of [his] good pleasure.</vt:lpstr>
      <vt:lpstr>Jeremiah 29:11 “For I know the thoughts that I think toward you, saith the LORD, thoughts of peace, and not of evil, to give you an expected end.” </vt:lpstr>
      <vt:lpstr>1 John 2:15-17 15 Love not the world, neither the things [that are] in the world. If any man love the world, the love of the Father is not in him. 16 For all that [is] in the world, the lust of the flesh, and the lust of the eyes, and the pride of life, is not of the Father, but is of the world. 17 And the world passeth away, and the lust thereof: but he that doeth the will of God abideth for ever.</vt:lpstr>
      <vt:lpstr>Matthew 7:21-23 21 Not every one that saith unto me, Lord, Lord, shall enter into the kingdom of heaven; but he that doeth the will of my Father which is in heaven. 22 Many will say to me in that day, Lord, Lord, have we not prophesied in thy name? and in thy name have cast out devils? and in thy name done many wonderful works? 23 And then will I profess unto them, I never knew you: depart from me, ye that work iniquity.</vt:lpstr>
      <vt:lpstr>Teach me to do God’s Will</vt:lpstr>
      <vt:lpstr>Psalms 143:10 Teach me to do thy will; for thou [art] my God: thy spirit [is] good; lead me into the land of uprightness.  Isaiah 26:4 “Trust ye in the LORD for ever: for in the LORD JEHOVAH is everlasting strength:”</vt:lpstr>
      <vt:lpstr>OUR free will  Choice?</vt:lpstr>
      <vt:lpstr>1 Corinthians 10:13 13 There hath no temptation taken you but such as is common to man: but God is faithful, who will not suffer you to be tempted above that ye are able; but will with the temptation also make a way to escape, that ye may be able to bear it.</vt:lpstr>
      <vt:lpstr>Luke 19:10 10 For the Son of man is come to seek and to save that which was lost. 2 Peter 3:9 9 The Lord is not slack concerning his promise, as some men count slackness; but is longsuffering to us-ward, not willing that any should perish, but that all should come to repentance.</vt:lpstr>
      <vt:lpstr>Mark 8:34 “And when he had called the people unto him with his disciples also, he said unto them, Whosoever will come after me, let him deny himself, and take up his cross, and follow me.” </vt:lpstr>
      <vt:lpstr>Obey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Will Of God</dc:title>
  <dc:creator>Auditorium</dc:creator>
  <cp:lastModifiedBy>Auditorium</cp:lastModifiedBy>
  <cp:revision>14</cp:revision>
  <cp:lastPrinted>2017-11-26T13:54:56Z</cp:lastPrinted>
  <dcterms:created xsi:type="dcterms:W3CDTF">2017-11-25T20:08:25Z</dcterms:created>
  <dcterms:modified xsi:type="dcterms:W3CDTF">2017-11-26T13:55:12Z</dcterms:modified>
</cp:coreProperties>
</file>