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6" r:id="rId2"/>
  </p:sldMasterIdLst>
  <p:notesMasterIdLst>
    <p:notesMasterId r:id="rId24"/>
  </p:notesMasterIdLst>
  <p:handoutMasterIdLst>
    <p:handoutMasterId r:id="rId25"/>
  </p:handoutMasterIdLst>
  <p:sldIdLst>
    <p:sldId id="263" r:id="rId3"/>
    <p:sldId id="265" r:id="rId4"/>
    <p:sldId id="291" r:id="rId5"/>
    <p:sldId id="290" r:id="rId6"/>
    <p:sldId id="280" r:id="rId7"/>
    <p:sldId id="279" r:id="rId8"/>
    <p:sldId id="277" r:id="rId9"/>
    <p:sldId id="284" r:id="rId10"/>
    <p:sldId id="286" r:id="rId11"/>
    <p:sldId id="278" r:id="rId12"/>
    <p:sldId id="283" r:id="rId13"/>
    <p:sldId id="264" r:id="rId14"/>
    <p:sldId id="267" r:id="rId15"/>
    <p:sldId id="287" r:id="rId16"/>
    <p:sldId id="276" r:id="rId17"/>
    <p:sldId id="268" r:id="rId18"/>
    <p:sldId id="282" r:id="rId19"/>
    <p:sldId id="285" r:id="rId20"/>
    <p:sldId id="288" r:id="rId21"/>
    <p:sldId id="289" r:id="rId22"/>
    <p:sldId id="269" r:id="rId23"/>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76" autoAdjust="0"/>
    <p:restoredTop sz="50000" autoAdjust="0"/>
  </p:normalViewPr>
  <p:slideViewPr>
    <p:cSldViewPr snapToGrid="0">
      <p:cViewPr varScale="1">
        <p:scale>
          <a:sx n="38" d="100"/>
          <a:sy n="38" d="100"/>
        </p:scale>
        <p:origin x="804" y="48"/>
      </p:cViewPr>
      <p:guideLst/>
    </p:cSldViewPr>
  </p:slideViewPr>
  <p:notesTextViewPr>
    <p:cViewPr>
      <p:scale>
        <a:sx n="3" d="2"/>
        <a:sy n="3" d="2"/>
      </p:scale>
      <p:origin x="0" y="0"/>
    </p:cViewPr>
  </p:notesTextViewPr>
  <p:notesViewPr>
    <p:cSldViewPr snapToGrid="0" showGuides="1">
      <p:cViewPr varScale="1">
        <p:scale>
          <a:sx n="79" d="100"/>
          <a:sy n="79" d="100"/>
        </p:scale>
        <p:origin x="85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handoutMaster" Target="handoutMasters/handoutMaster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 Id="rId30"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6FE60FF6-4F02-41AF-9D79-9820270FCBD6}" type="datetimeFigureOut">
              <a:rPr lang="en-US" smtClean="0"/>
              <a:t>5/28/2017</a:t>
            </a:fld>
            <a:endParaRPr lang="en-US"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D157CFDA-6ECB-4984-BC1D-18C52F424572}" type="slidenum">
              <a:rPr lang="en-US" smtClean="0"/>
              <a:t>‹#›</a:t>
            </a:fld>
            <a:endParaRPr lang="en-US" dirty="0"/>
          </a:p>
        </p:txBody>
      </p:sp>
    </p:spTree>
    <p:extLst>
      <p:ext uri="{BB962C8B-B14F-4D97-AF65-F5344CB8AC3E}">
        <p14:creationId xmlns:p14="http://schemas.microsoft.com/office/powerpoint/2010/main" val="12055258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523609C5-75BB-4414-9338-7A1C0CAD17B5}" type="datetimeFigureOut">
              <a:rPr lang="en-US" smtClean="0"/>
              <a:t>5/28/2017</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097BF0A6-9DE7-4D4F-86C7-D6F614E29483}" type="slidenum">
              <a:rPr lang="en-US" smtClean="0"/>
              <a:t>‹#›</a:t>
            </a:fld>
            <a:endParaRPr lang="en-US" dirty="0"/>
          </a:p>
        </p:txBody>
      </p:sp>
    </p:spTree>
    <p:extLst>
      <p:ext uri="{BB962C8B-B14F-4D97-AF65-F5344CB8AC3E}">
        <p14:creationId xmlns:p14="http://schemas.microsoft.com/office/powerpoint/2010/main" val="18695909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97BF0A6-9DE7-4D4F-86C7-D6F614E29483}" type="slidenum">
              <a:rPr lang="en-US" smtClean="0"/>
              <a:t>1</a:t>
            </a:fld>
            <a:endParaRPr lang="en-US" dirty="0"/>
          </a:p>
        </p:txBody>
      </p:sp>
    </p:spTree>
    <p:extLst>
      <p:ext uri="{BB962C8B-B14F-4D97-AF65-F5344CB8AC3E}">
        <p14:creationId xmlns:p14="http://schemas.microsoft.com/office/powerpoint/2010/main" val="25772678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Luke 19:10 For the Son of man is come to seek and to save that which was lost.</a:t>
            </a:r>
          </a:p>
          <a:p>
            <a:endParaRPr lang="en-US" dirty="0"/>
          </a:p>
          <a:p>
            <a:r>
              <a:rPr lang="en-US" dirty="0"/>
              <a:t>Matthew 28:18-20</a:t>
            </a:r>
          </a:p>
          <a:p>
            <a:r>
              <a:rPr lang="en-US" b="1" baseline="30000" dirty="0"/>
              <a:t>18 </a:t>
            </a:r>
            <a:r>
              <a:rPr lang="en-US" dirty="0"/>
              <a:t>And Jesus came and </a:t>
            </a:r>
            <a:r>
              <a:rPr lang="en-US" dirty="0" err="1"/>
              <a:t>spake</a:t>
            </a:r>
            <a:r>
              <a:rPr lang="en-US" dirty="0"/>
              <a:t> unto them, saying, All power is given unto me in heaven and in earth.</a:t>
            </a:r>
          </a:p>
          <a:p>
            <a:r>
              <a:rPr lang="en-US" b="1" baseline="30000" dirty="0"/>
              <a:t>19 </a:t>
            </a:r>
            <a:r>
              <a:rPr lang="en-US" dirty="0"/>
              <a:t>Go ye therefore, and teach all nations, baptizing them in the name of the Father, and of the Son, and of the Holy Ghost:</a:t>
            </a:r>
          </a:p>
          <a:p>
            <a:r>
              <a:rPr lang="en-US" b="1" baseline="30000" dirty="0"/>
              <a:t>20 </a:t>
            </a:r>
            <a:r>
              <a:rPr lang="en-US" dirty="0"/>
              <a:t>Teaching them to observe all things whatsoever I have commanded you: and, lo, I am with you always, even unto the end of the world. Amen.</a:t>
            </a:r>
          </a:p>
          <a:p>
            <a:endParaRPr lang="en-US" dirty="0"/>
          </a:p>
          <a:p>
            <a:r>
              <a:rPr lang="en-US" dirty="0"/>
              <a:t>Changes Deadness: Now, we know that it was the light of the Gospel of grace that brought life into our dead souls. Our hearts were warmed by the truth of the Word of God and we were delivered from death and darkness by His light. </a:t>
            </a:r>
          </a:p>
          <a:p>
            <a:r>
              <a:rPr lang="en-US" dirty="0"/>
              <a:t>      As we let our lights shine in a dark and dead world the same phenomenon takes place. God uses the light of our witness and testimony to warm the dead sinner’s heart and to draw them to Jesus for salvation. Our light, which is really His light being reflected by us, is a means of bringing the life of Heaven to the dead ones on earth.)</a:t>
            </a:r>
          </a:p>
          <a:p>
            <a:endParaRPr lang="en-US" dirty="0"/>
          </a:p>
          <a:p>
            <a:r>
              <a:rPr lang="en-US" dirty="0"/>
              <a:t>Conditions Dreariness: How many times have you seen days of gloomy, dreary weather suddenly replaced with the gleaming light of the sun? </a:t>
            </a:r>
          </a:p>
          <a:p>
            <a:endParaRPr lang="en-US" dirty="0"/>
          </a:p>
          <a:p>
            <a:r>
              <a:rPr lang="en-US" dirty="0"/>
              <a:t>This world can be a dreary place.  I am not referring to the weather, but to the spiritual climate.  However dark, dank and dreary a day may be, when I am exposed to the light of the people of God I am instantly brightened!  </a:t>
            </a:r>
          </a:p>
          <a:p>
            <a:endParaRPr lang="en-US" dirty="0"/>
          </a:p>
          <a:p>
            <a:r>
              <a:rPr lang="en-US" dirty="0"/>
              <a:t>There may be a chill in my own soul, but a few minutes around a Brother or Sister who is shining with the Light of Jesus in their hearts, can cause the chill to thaw, and can help me to be a little warmer.  Thank God for the redeemed children of God!  They are like a warm ray of light in a dreary place!</a:t>
            </a:r>
          </a:p>
        </p:txBody>
      </p:sp>
      <p:sp>
        <p:nvSpPr>
          <p:cNvPr id="4" name="Slide Number Placeholder 3"/>
          <p:cNvSpPr>
            <a:spLocks noGrp="1"/>
          </p:cNvSpPr>
          <p:nvPr>
            <p:ph type="sldNum" sz="quarter" idx="10"/>
          </p:nvPr>
        </p:nvSpPr>
        <p:spPr/>
        <p:txBody>
          <a:bodyPr/>
          <a:lstStyle/>
          <a:p>
            <a:fld id="{097BF0A6-9DE7-4D4F-86C7-D6F614E29483}" type="slidenum">
              <a:rPr lang="en-US" smtClean="0"/>
              <a:t>10</a:t>
            </a:fld>
            <a:endParaRPr lang="en-US" dirty="0"/>
          </a:p>
        </p:txBody>
      </p:sp>
    </p:spTree>
    <p:extLst>
      <p:ext uri="{BB962C8B-B14F-4D97-AF65-F5344CB8AC3E}">
        <p14:creationId xmlns:p14="http://schemas.microsoft.com/office/powerpoint/2010/main" val="5039463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image of “a city on a hill” speaks of us letting our lights shine as a community of faith.  It speaks of the influence of the church in the world around us. As a church we let our light shine by our standards, our style of worship and by the things we stand for.  </a:t>
            </a:r>
          </a:p>
          <a:p>
            <a:r>
              <a:rPr lang="en-US" dirty="0"/>
              <a:t>      You can tell most everything you need to know about a church by the preaching they have; the Bible they use; the songs they sing and the activities they engage in.  Like a city set on a hill we cannot be hidden!  We either declare our stand for Jesus and we testify to His saving grace and power; or we take our stand with the world.  It cannot be both ways!</a:t>
            </a:r>
          </a:p>
          <a:p>
            <a:endParaRPr lang="en-US" dirty="0"/>
          </a:p>
        </p:txBody>
      </p:sp>
      <p:sp>
        <p:nvSpPr>
          <p:cNvPr id="4" name="Slide Number Placeholder 3"/>
          <p:cNvSpPr>
            <a:spLocks noGrp="1"/>
          </p:cNvSpPr>
          <p:nvPr>
            <p:ph type="sldNum" sz="quarter" idx="10"/>
          </p:nvPr>
        </p:nvSpPr>
        <p:spPr/>
        <p:txBody>
          <a:bodyPr/>
          <a:lstStyle/>
          <a:p>
            <a:fld id="{097BF0A6-9DE7-4D4F-86C7-D6F614E29483}" type="slidenum">
              <a:rPr lang="en-US" smtClean="0"/>
              <a:t>11</a:t>
            </a:fld>
            <a:endParaRPr lang="en-US" dirty="0"/>
          </a:p>
        </p:txBody>
      </p:sp>
    </p:spTree>
    <p:extLst>
      <p:ext uri="{BB962C8B-B14F-4D97-AF65-F5344CB8AC3E}">
        <p14:creationId xmlns:p14="http://schemas.microsoft.com/office/powerpoint/2010/main" val="17648507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97BF0A6-9DE7-4D4F-86C7-D6F614E29483}" type="slidenum">
              <a:rPr lang="en-US" smtClean="0"/>
              <a:t>12</a:t>
            </a:fld>
            <a:endParaRPr lang="en-US" dirty="0"/>
          </a:p>
        </p:txBody>
      </p:sp>
    </p:spTree>
    <p:extLst>
      <p:ext uri="{BB962C8B-B14F-4D97-AF65-F5344CB8AC3E}">
        <p14:creationId xmlns:p14="http://schemas.microsoft.com/office/powerpoint/2010/main" val="42169309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Jesus saved us to be a light for Him.  As He shines His light through us, those around us who are in darkness are helped to see their way to God.</a:t>
            </a:r>
          </a:p>
          <a:p>
            <a:endParaRPr lang="en-US" dirty="0"/>
          </a:p>
          <a:p>
            <a:r>
              <a:rPr lang="en-US" dirty="0"/>
              <a:t>2 Corinthians 4:6 For God, who commanded the light to shine out of darkness, hath shined in our hearts, to give the light of the knowledge of the glory of God in the face of Jesus Christ.</a:t>
            </a:r>
          </a:p>
          <a:p>
            <a:endParaRPr lang="en-US" dirty="0"/>
          </a:p>
          <a:p>
            <a:r>
              <a:rPr lang="en-US" dirty="0"/>
              <a:t>So many people think they have fulfilled their calling to be a witness when they head off to the church house.  Friend, when you come in here, it is to worship Him and to be equipped to go out there.  When you step through those back doors you are entering the mission field! </a:t>
            </a:r>
          </a:p>
          <a:p>
            <a:endParaRPr lang="en-US" dirty="0"/>
          </a:p>
          <a:p>
            <a:r>
              <a:rPr lang="en-US" dirty="0"/>
              <a:t>We are to go out from this place into a dark, dead, deceived and doomed world and we are to tell them about a Savior who loves them and will save them if they will come to Him.  </a:t>
            </a:r>
          </a:p>
          <a:p>
            <a:endParaRPr lang="en-US" dirty="0"/>
          </a:p>
          <a:p>
            <a:r>
              <a:rPr lang="en-US" dirty="0"/>
              <a:t>That is our mandate, Mark 16:15-16.  Go ye into all the world and preach the gospel to every creature. He that believeth and is baptized shall be saved, but he that believeth not shall be damned.</a:t>
            </a:r>
          </a:p>
          <a:p>
            <a:endParaRPr lang="en-US" dirty="0"/>
          </a:p>
          <a:p>
            <a:r>
              <a:rPr lang="en-US" dirty="0"/>
              <a:t>Titus 2:7-8</a:t>
            </a:r>
          </a:p>
          <a:p>
            <a:r>
              <a:rPr lang="en-US" dirty="0"/>
              <a:t>7 In all things shewing thyself a pattern of good works: in doctrine shewing </a:t>
            </a:r>
            <a:r>
              <a:rPr lang="en-US" dirty="0" err="1"/>
              <a:t>uncorruptness</a:t>
            </a:r>
            <a:r>
              <a:rPr lang="en-US" dirty="0"/>
              <a:t>, gravity, sincerity,</a:t>
            </a:r>
          </a:p>
          <a:p>
            <a:r>
              <a:rPr lang="en-US" dirty="0"/>
              <a:t>8 Sound speech, that cannot be condemned; that he that is of the contrary part may be ashamed, having no evil thing to say of you.</a:t>
            </a:r>
          </a:p>
          <a:p>
            <a:endParaRPr lang="en-US" dirty="0"/>
          </a:p>
          <a:p>
            <a:r>
              <a:rPr lang="en-US" dirty="0"/>
              <a:t>Are you, as an individual, fulfilling God’s call to be a light for Him?</a:t>
            </a:r>
          </a:p>
          <a:p>
            <a:endParaRPr lang="en-US" dirty="0"/>
          </a:p>
        </p:txBody>
      </p:sp>
      <p:sp>
        <p:nvSpPr>
          <p:cNvPr id="4" name="Slide Number Placeholder 3"/>
          <p:cNvSpPr>
            <a:spLocks noGrp="1"/>
          </p:cNvSpPr>
          <p:nvPr>
            <p:ph type="sldNum" sz="quarter" idx="10"/>
          </p:nvPr>
        </p:nvSpPr>
        <p:spPr/>
        <p:txBody>
          <a:bodyPr/>
          <a:lstStyle/>
          <a:p>
            <a:fld id="{097BF0A6-9DE7-4D4F-86C7-D6F614E29483}" type="slidenum">
              <a:rPr lang="en-US" smtClean="0"/>
              <a:t>13</a:t>
            </a:fld>
            <a:endParaRPr lang="en-US" dirty="0"/>
          </a:p>
        </p:txBody>
      </p:sp>
    </p:spTree>
    <p:extLst>
      <p:ext uri="{BB962C8B-B14F-4D97-AF65-F5344CB8AC3E}">
        <p14:creationId xmlns:p14="http://schemas.microsoft.com/office/powerpoint/2010/main" val="15093229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97BF0A6-9DE7-4D4F-86C7-D6F614E29483}" type="slidenum">
              <a:rPr lang="en-US" smtClean="0"/>
              <a:t>14</a:t>
            </a:fld>
            <a:endParaRPr lang="en-US" dirty="0"/>
          </a:p>
        </p:txBody>
      </p:sp>
    </p:spTree>
    <p:extLst>
      <p:ext uri="{BB962C8B-B14F-4D97-AF65-F5344CB8AC3E}">
        <p14:creationId xmlns:p14="http://schemas.microsoft.com/office/powerpoint/2010/main" val="28060640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97BF0A6-9DE7-4D4F-86C7-D6F614E29483}" type="slidenum">
              <a:rPr lang="en-US" smtClean="0"/>
              <a:t>15</a:t>
            </a:fld>
            <a:endParaRPr lang="en-US" dirty="0"/>
          </a:p>
        </p:txBody>
      </p:sp>
    </p:spTree>
    <p:extLst>
      <p:ext uri="{BB962C8B-B14F-4D97-AF65-F5344CB8AC3E}">
        <p14:creationId xmlns:p14="http://schemas.microsoft.com/office/powerpoint/2010/main" val="31848005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97BF0A6-9DE7-4D4F-86C7-D6F614E29483}" type="slidenum">
              <a:rPr lang="en-US" smtClean="0"/>
              <a:t>16</a:t>
            </a:fld>
            <a:endParaRPr lang="en-US" dirty="0"/>
          </a:p>
        </p:txBody>
      </p:sp>
    </p:spTree>
    <p:extLst>
      <p:ext uri="{BB962C8B-B14F-4D97-AF65-F5344CB8AC3E}">
        <p14:creationId xmlns:p14="http://schemas.microsoft.com/office/powerpoint/2010/main" val="205089495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97BF0A6-9DE7-4D4F-86C7-D6F614E29483}" type="slidenum">
              <a:rPr lang="en-US" smtClean="0"/>
              <a:t>17</a:t>
            </a:fld>
            <a:endParaRPr lang="en-US" dirty="0"/>
          </a:p>
        </p:txBody>
      </p:sp>
    </p:spTree>
    <p:extLst>
      <p:ext uri="{BB962C8B-B14F-4D97-AF65-F5344CB8AC3E}">
        <p14:creationId xmlns:p14="http://schemas.microsoft.com/office/powerpoint/2010/main" val="107476857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97BF0A6-9DE7-4D4F-86C7-D6F614E29483}" type="slidenum">
              <a:rPr lang="en-US" smtClean="0"/>
              <a:t>18</a:t>
            </a:fld>
            <a:endParaRPr lang="en-US" dirty="0"/>
          </a:p>
        </p:txBody>
      </p:sp>
    </p:spTree>
    <p:extLst>
      <p:ext uri="{BB962C8B-B14F-4D97-AF65-F5344CB8AC3E}">
        <p14:creationId xmlns:p14="http://schemas.microsoft.com/office/powerpoint/2010/main" val="11510418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97BF0A6-9DE7-4D4F-86C7-D6F614E29483}" type="slidenum">
              <a:rPr lang="en-US" smtClean="0"/>
              <a:t>19</a:t>
            </a:fld>
            <a:endParaRPr lang="en-US" dirty="0"/>
          </a:p>
        </p:txBody>
      </p:sp>
    </p:spTree>
    <p:extLst>
      <p:ext uri="{BB962C8B-B14F-4D97-AF65-F5344CB8AC3E}">
        <p14:creationId xmlns:p14="http://schemas.microsoft.com/office/powerpoint/2010/main" val="12560772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97BF0A6-9DE7-4D4F-86C7-D6F614E29483}" type="slidenum">
              <a:rPr lang="en-US" smtClean="0"/>
              <a:t>2</a:t>
            </a:fld>
            <a:endParaRPr lang="en-US" dirty="0"/>
          </a:p>
        </p:txBody>
      </p:sp>
    </p:spTree>
    <p:extLst>
      <p:ext uri="{BB962C8B-B14F-4D97-AF65-F5344CB8AC3E}">
        <p14:creationId xmlns:p14="http://schemas.microsoft.com/office/powerpoint/2010/main" val="31021538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97BF0A6-9DE7-4D4F-86C7-D6F614E29483}" type="slidenum">
              <a:rPr lang="en-US" smtClean="0"/>
              <a:t>20</a:t>
            </a:fld>
            <a:endParaRPr lang="en-US" dirty="0"/>
          </a:p>
        </p:txBody>
      </p:sp>
    </p:spTree>
    <p:extLst>
      <p:ext uri="{BB962C8B-B14F-4D97-AF65-F5344CB8AC3E}">
        <p14:creationId xmlns:p14="http://schemas.microsoft.com/office/powerpoint/2010/main" val="315117830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97BF0A6-9DE7-4D4F-86C7-D6F614E29483}" type="slidenum">
              <a:rPr lang="en-US" smtClean="0"/>
              <a:t>21</a:t>
            </a:fld>
            <a:endParaRPr lang="en-US" dirty="0"/>
          </a:p>
        </p:txBody>
      </p:sp>
    </p:spTree>
    <p:extLst>
      <p:ext uri="{BB962C8B-B14F-4D97-AF65-F5344CB8AC3E}">
        <p14:creationId xmlns:p14="http://schemas.microsoft.com/office/powerpoint/2010/main" val="26307185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97BF0A6-9DE7-4D4F-86C7-D6F614E29483}" type="slidenum">
              <a:rPr lang="en-US" smtClean="0"/>
              <a:t>3</a:t>
            </a:fld>
            <a:endParaRPr lang="en-US" dirty="0"/>
          </a:p>
        </p:txBody>
      </p:sp>
    </p:spTree>
    <p:extLst>
      <p:ext uri="{BB962C8B-B14F-4D97-AF65-F5344CB8AC3E}">
        <p14:creationId xmlns:p14="http://schemas.microsoft.com/office/powerpoint/2010/main" val="10465066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97BF0A6-9DE7-4D4F-86C7-D6F614E29483}" type="slidenum">
              <a:rPr lang="en-US" smtClean="0"/>
              <a:t>4</a:t>
            </a:fld>
            <a:endParaRPr lang="en-US" dirty="0"/>
          </a:p>
        </p:txBody>
      </p:sp>
    </p:spTree>
    <p:extLst>
      <p:ext uri="{BB962C8B-B14F-4D97-AF65-F5344CB8AC3E}">
        <p14:creationId xmlns:p14="http://schemas.microsoft.com/office/powerpoint/2010/main" val="15744363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Who is the source of the light we are to shine?</a:t>
            </a:r>
          </a:p>
          <a:p>
            <a:endParaRPr lang="en-US" dirty="0"/>
          </a:p>
        </p:txBody>
      </p:sp>
      <p:sp>
        <p:nvSpPr>
          <p:cNvPr id="4" name="Slide Number Placeholder 3"/>
          <p:cNvSpPr>
            <a:spLocks noGrp="1"/>
          </p:cNvSpPr>
          <p:nvPr>
            <p:ph type="sldNum" sz="quarter" idx="10"/>
          </p:nvPr>
        </p:nvSpPr>
        <p:spPr/>
        <p:txBody>
          <a:bodyPr/>
          <a:lstStyle/>
          <a:p>
            <a:fld id="{097BF0A6-9DE7-4D4F-86C7-D6F614E29483}" type="slidenum">
              <a:rPr lang="en-US" smtClean="0"/>
              <a:t>5</a:t>
            </a:fld>
            <a:endParaRPr lang="en-US" dirty="0"/>
          </a:p>
        </p:txBody>
      </p:sp>
    </p:spTree>
    <p:extLst>
      <p:ext uri="{BB962C8B-B14F-4D97-AF65-F5344CB8AC3E}">
        <p14:creationId xmlns:p14="http://schemas.microsoft.com/office/powerpoint/2010/main" val="390659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97BF0A6-9DE7-4D4F-86C7-D6F614E29483}" type="slidenum">
              <a:rPr lang="en-US" smtClean="0"/>
              <a:t>6</a:t>
            </a:fld>
            <a:endParaRPr lang="en-US" dirty="0"/>
          </a:p>
        </p:txBody>
      </p:sp>
    </p:spTree>
    <p:extLst>
      <p:ext uri="{BB962C8B-B14F-4D97-AF65-F5344CB8AC3E}">
        <p14:creationId xmlns:p14="http://schemas.microsoft.com/office/powerpoint/2010/main" val="7953143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Like it or not, we are on display. People look at us and expect us to act a certain way, talk a certain way. They are watching how we act.  Just like a job interview, you are on display.</a:t>
            </a:r>
          </a:p>
          <a:p>
            <a:endParaRPr lang="en-US" dirty="0"/>
          </a:p>
          <a:p>
            <a:r>
              <a:rPr lang="en-US" dirty="0"/>
              <a:t>When I walk in a room, I expect my light bulbs to work. I expect that when I flip the switch I get to see better because things are illuminated.</a:t>
            </a:r>
          </a:p>
          <a:p>
            <a:endParaRPr lang="en-US" dirty="0"/>
          </a:p>
          <a:p>
            <a:r>
              <a:rPr lang="en-US" dirty="0"/>
              <a:t>God expects the same from us – We are His flashlights, His lighthouses, and His light bulbs.</a:t>
            </a:r>
          </a:p>
        </p:txBody>
      </p:sp>
      <p:sp>
        <p:nvSpPr>
          <p:cNvPr id="4" name="Slide Number Placeholder 3"/>
          <p:cNvSpPr>
            <a:spLocks noGrp="1"/>
          </p:cNvSpPr>
          <p:nvPr>
            <p:ph type="sldNum" sz="quarter" idx="10"/>
          </p:nvPr>
        </p:nvSpPr>
        <p:spPr/>
        <p:txBody>
          <a:bodyPr/>
          <a:lstStyle/>
          <a:p>
            <a:fld id="{097BF0A6-9DE7-4D4F-86C7-D6F614E29483}" type="slidenum">
              <a:rPr lang="en-US" smtClean="0"/>
              <a:t>7</a:t>
            </a:fld>
            <a:endParaRPr lang="en-US" dirty="0"/>
          </a:p>
        </p:txBody>
      </p:sp>
    </p:spTree>
    <p:extLst>
      <p:ext uri="{BB962C8B-B14F-4D97-AF65-F5344CB8AC3E}">
        <p14:creationId xmlns:p14="http://schemas.microsoft.com/office/powerpoint/2010/main" val="39322665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Matthew 26:28 For this is my blood of the new testament, which is shed for many for the remission of sins.</a:t>
            </a:r>
          </a:p>
        </p:txBody>
      </p:sp>
      <p:sp>
        <p:nvSpPr>
          <p:cNvPr id="4" name="Slide Number Placeholder 3"/>
          <p:cNvSpPr>
            <a:spLocks noGrp="1"/>
          </p:cNvSpPr>
          <p:nvPr>
            <p:ph type="sldNum" sz="quarter" idx="10"/>
          </p:nvPr>
        </p:nvSpPr>
        <p:spPr/>
        <p:txBody>
          <a:bodyPr/>
          <a:lstStyle/>
          <a:p>
            <a:fld id="{097BF0A6-9DE7-4D4F-86C7-D6F614E29483}" type="slidenum">
              <a:rPr lang="en-US" smtClean="0"/>
              <a:t>8</a:t>
            </a:fld>
            <a:endParaRPr lang="en-US" dirty="0"/>
          </a:p>
        </p:txBody>
      </p:sp>
    </p:spTree>
    <p:extLst>
      <p:ext uri="{BB962C8B-B14F-4D97-AF65-F5344CB8AC3E}">
        <p14:creationId xmlns:p14="http://schemas.microsoft.com/office/powerpoint/2010/main" val="31749234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Conquers Darkness: Wherever there is the least bit of light, darkness is forced to flee.  You can be in the darkest place imaginable and just a tiny match, when lit, has the power to drive away all that darkness. </a:t>
            </a:r>
          </a:p>
          <a:p>
            <a:endParaRPr lang="en-US" dirty="0"/>
          </a:p>
          <a:p>
            <a:r>
              <a:rPr lang="en-US" dirty="0"/>
              <a:t>The Bible says, “The entrance of thy words giveth light; it giveth understanding unto the simple,” Psalm 119:130.  The Psalmist also said, “Thy word is a lamp unto my feet, and a light unto my path,” Psalm 119:105.  When the light enters, darkness flees!  By the way, a godly Christian can bring rays of light into the darkest of situations! </a:t>
            </a:r>
          </a:p>
          <a:p>
            <a:endParaRPr lang="en-US" dirty="0"/>
          </a:p>
          <a:p>
            <a:r>
              <a:rPr lang="en-US" dirty="0"/>
              <a:t>Colors Drabness: Jesus said that His people were “the light of the world.” Not only should our presence put darkness to flight, it should also cause the world to be a more colorful and beautiful place. There is nothing like meeting a Christian who is reflecting all the light of the Savior.  That person is a ray of light in a dark place.  That person is a thing of beauty in a drab world.  This is what the Bible teaches us that every believer ought to be, Phil. 1:27!</a:t>
            </a:r>
          </a:p>
          <a:p>
            <a:endParaRPr lang="en-US" dirty="0"/>
          </a:p>
          <a:p>
            <a:r>
              <a:rPr lang="en-US" dirty="0"/>
              <a:t>27 Only let your conversation be as it becometh the gospel of Christ: that whether I come and see you, or else be absent, I may hear of your affairs, that ye stand fast in one spirit, with one mind striving together for the faith of the gospel;</a:t>
            </a:r>
          </a:p>
          <a:p>
            <a:endParaRPr lang="en-US" dirty="0"/>
          </a:p>
        </p:txBody>
      </p:sp>
      <p:sp>
        <p:nvSpPr>
          <p:cNvPr id="4" name="Slide Number Placeholder 3"/>
          <p:cNvSpPr>
            <a:spLocks noGrp="1"/>
          </p:cNvSpPr>
          <p:nvPr>
            <p:ph type="sldNum" sz="quarter" idx="10"/>
          </p:nvPr>
        </p:nvSpPr>
        <p:spPr/>
        <p:txBody>
          <a:bodyPr/>
          <a:lstStyle/>
          <a:p>
            <a:fld id="{097BF0A6-9DE7-4D4F-86C7-D6F614E29483}" type="slidenum">
              <a:rPr lang="en-US" smtClean="0"/>
              <a:t>9</a:t>
            </a:fld>
            <a:endParaRPr lang="en-US" dirty="0"/>
          </a:p>
        </p:txBody>
      </p:sp>
    </p:spTree>
    <p:extLst>
      <p:ext uri="{BB962C8B-B14F-4D97-AF65-F5344CB8AC3E}">
        <p14:creationId xmlns:p14="http://schemas.microsoft.com/office/powerpoint/2010/main" val="103384721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userDrawn="1"/>
        </p:nvSpPr>
        <p:spPr>
          <a:xfrm>
            <a:off x="0" y="0"/>
            <a:ext cx="12188952" cy="6858000"/>
          </a:xfrm>
          <a:prstGeom prst="rect">
            <a:avLst/>
          </a:prstGeom>
          <a:gradFill flip="none" rotWithShape="1">
            <a:gsLst>
              <a:gs pos="0">
                <a:schemeClr val="bg1"/>
              </a:gs>
              <a:gs pos="56000">
                <a:schemeClr val="bg2">
                  <a:lumMod val="40000"/>
                  <a:lumOff val="60000"/>
                </a:schemeClr>
              </a:gs>
              <a:gs pos="100000">
                <a:schemeClr val="bg2">
                  <a:lumMod val="20000"/>
                  <a:lumOff val="80000"/>
                </a:schemeClr>
              </a:gs>
            </a:gsLst>
            <a:lin ang="0" scaled="1"/>
            <a:tileRect/>
          </a:gradFill>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
        <p:nvSpPr>
          <p:cNvPr id="7" name="Date Placeholder 6"/>
          <p:cNvSpPr>
            <a:spLocks noGrp="1"/>
          </p:cNvSpPr>
          <p:nvPr>
            <p:ph type="dt" sz="half" idx="10"/>
          </p:nvPr>
        </p:nvSpPr>
        <p:spPr/>
        <p:txBody>
          <a:bodyPr/>
          <a:lstStyle/>
          <a:p>
            <a:fld id="{7F03E7ED-526C-43D7-BA41-7DEE51FD568E}" type="datetime1">
              <a:rPr lang="en-US" smtClean="0"/>
              <a:t>5/28/2017</a:t>
            </a:fld>
            <a:endParaRPr lang="en-US" dirty="0"/>
          </a:p>
        </p:txBody>
      </p:sp>
      <p:sp>
        <p:nvSpPr>
          <p:cNvPr id="20" name="Footer Placeholder 19"/>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01CF334-2D5C-4859-84A6-CA7E6E43FAEB}" type="slidenum">
              <a:rPr lang="en-US" smtClean="0"/>
              <a:t>‹#›</a:t>
            </a:fld>
            <a:endParaRPr lang="en-US" dirty="0"/>
          </a:p>
        </p:txBody>
      </p:sp>
      <p:sp>
        <p:nvSpPr>
          <p:cNvPr id="22" name="Subtitle 21"/>
          <p:cNvSpPr>
            <a:spLocks noGrp="1"/>
          </p:cNvSpPr>
          <p:nvPr>
            <p:ph type="subTitle" idx="1"/>
          </p:nvPr>
        </p:nvSpPr>
        <p:spPr>
          <a:xfrm>
            <a:off x="6012180" y="1850064"/>
            <a:ext cx="577342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14" name="Title 13"/>
          <p:cNvSpPr>
            <a:spLocks noGrp="1"/>
          </p:cNvSpPr>
          <p:nvPr>
            <p:ph type="ctrTitle"/>
          </p:nvPr>
        </p:nvSpPr>
        <p:spPr>
          <a:xfrm>
            <a:off x="6012180" y="359898"/>
            <a:ext cx="5773420" cy="1472184"/>
          </a:xfrm>
        </p:spPr>
        <p:txBody>
          <a:bodyPr anchor="b"/>
          <a:lstStyle>
            <a:lvl1pPr algn="l">
              <a:defRPr/>
            </a:lvl1pPr>
            <a:extLst/>
          </a:lstStyle>
          <a:p>
            <a:r>
              <a:rPr kumimoji="0" lang="en-US"/>
              <a:t>Click to edit Master title style</a:t>
            </a:r>
            <a:endParaRPr kumimoji="0" lang="en-US" dirty="0"/>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096"/>
            <a:ext cx="5864352" cy="6851904"/>
          </a:xfrm>
          <a:prstGeom prst="rect">
            <a:avLst/>
          </a:prstGeom>
        </p:spPr>
      </p:pic>
    </p:spTree>
    <p:extLst>
      <p:ext uri="{BB962C8B-B14F-4D97-AF65-F5344CB8AC3E}">
        <p14:creationId xmlns:p14="http://schemas.microsoft.com/office/powerpoint/2010/main" val="2962914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5BF403F-04F5-4D09-800D-7870715B9ED9}" type="datetime1">
              <a:rPr lang="en-US" smtClean="0"/>
              <a:t>5/28/2017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
        <p:nvSpPr>
          <p:cNvPr id="3" name="Vertical Text Placeholder 2"/>
          <p:cNvSpPr>
            <a:spLocks noGrp="1"/>
          </p:cNvSpPr>
          <p:nvPr>
            <p:ph type="body" orient="vert" idx="1"/>
          </p:nvPr>
        </p:nvSpPr>
        <p:spPr/>
        <p:txBody>
          <a:bodyPr vert="eaVer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 name="Title 1"/>
          <p:cNvSpPr>
            <a:spLocks noGrp="1"/>
          </p:cNvSpPr>
          <p:nvPr>
            <p:ph type="title"/>
          </p:nvPr>
        </p:nvSpPr>
        <p:spPr/>
        <p:txBody>
          <a:bodyPr/>
          <a:lstStyle/>
          <a:p>
            <a:r>
              <a:rPr kumimoji="0" lang="en-US"/>
              <a:t>Click to edit Master title style</a:t>
            </a:r>
          </a:p>
        </p:txBody>
      </p:sp>
    </p:spTree>
    <p:extLst>
      <p:ext uri="{BB962C8B-B14F-4D97-AF65-F5344CB8AC3E}">
        <p14:creationId xmlns:p14="http://schemas.microsoft.com/office/powerpoint/2010/main" val="2608474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677687C-0397-4298-B160-26D34EC67BB0}" type="datetime1">
              <a:rPr lang="en-US" smtClean="0"/>
              <a:t>5/28/2017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
        <p:nvSpPr>
          <p:cNvPr id="3" name="Vertical Text Placeholder 2"/>
          <p:cNvSpPr>
            <a:spLocks noGrp="1"/>
          </p:cNvSpPr>
          <p:nvPr>
            <p:ph type="body" orient="vert" idx="1"/>
          </p:nvPr>
        </p:nvSpPr>
        <p:spPr>
          <a:xfrm>
            <a:off x="1524000" y="274641"/>
            <a:ext cx="7416800" cy="5851525"/>
          </a:xfrm>
        </p:spPr>
        <p:txBody>
          <a:bodyPr vert="eaVer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 name="Vertical Title 1"/>
          <p:cNvSpPr>
            <a:spLocks noGrp="1"/>
          </p:cNvSpPr>
          <p:nvPr>
            <p:ph type="title" orient="vert"/>
          </p:nvPr>
        </p:nvSpPr>
        <p:spPr>
          <a:xfrm>
            <a:off x="9144000" y="274640"/>
            <a:ext cx="2438400" cy="5851525"/>
          </a:xfrm>
        </p:spPr>
        <p:txBody>
          <a:bodyPr vert="eaVert"/>
          <a:lstStyle/>
          <a:p>
            <a:r>
              <a:rPr kumimoji="0" lang="en-US"/>
              <a:t>Click to edit Master title style</a:t>
            </a:r>
          </a:p>
        </p:txBody>
      </p:sp>
    </p:spTree>
    <p:extLst>
      <p:ext uri="{BB962C8B-B14F-4D97-AF65-F5344CB8AC3E}">
        <p14:creationId xmlns:p14="http://schemas.microsoft.com/office/powerpoint/2010/main" val="30294047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5965177-F084-49E7-ADEE-00812B3D582B}" type="datetime1">
              <a:rPr lang="en-US" smtClean="0"/>
              <a:t>5/28/2017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
        <p:nvSpPr>
          <p:cNvPr id="3" name="Content Placeholder 2"/>
          <p:cNvSpPr>
            <a:spLocks noGrp="1"/>
          </p:cNvSpPr>
          <p:nvPr>
            <p:ph idx="1"/>
          </p:nvPr>
        </p:nvSpPr>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2" name="Title 1"/>
          <p:cNvSpPr>
            <a:spLocks noGrp="1"/>
          </p:cNvSpPr>
          <p:nvPr>
            <p:ph type="title"/>
          </p:nvPr>
        </p:nvSpPr>
        <p:spPr/>
        <p:txBody>
          <a:bodyPr/>
          <a:lstStyle/>
          <a:p>
            <a:r>
              <a:rPr kumimoji="0" lang="en-US"/>
              <a:t>Click to edit Master title style</a:t>
            </a:r>
          </a:p>
        </p:txBody>
      </p:sp>
    </p:spTree>
    <p:extLst>
      <p:ext uri="{BB962C8B-B14F-4D97-AF65-F5344CB8AC3E}">
        <p14:creationId xmlns:p14="http://schemas.microsoft.com/office/powerpoint/2010/main" val="15081114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1" name="Rectangle 10"/>
          <p:cNvSpPr/>
          <p:nvPr userDrawn="1"/>
        </p:nvSpPr>
        <p:spPr>
          <a:xfrm>
            <a:off x="1422400" y="-54"/>
            <a:ext cx="10765453"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 name="Text Placeholder 2"/>
          <p:cNvSpPr>
            <a:spLocks noGrp="1"/>
          </p:cNvSpPr>
          <p:nvPr>
            <p:ph type="body" idx="1"/>
          </p:nvPr>
        </p:nvSpPr>
        <p:spPr>
          <a:xfrm>
            <a:off x="1805940" y="1066800"/>
            <a:ext cx="10166316"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Edit Master text styles</a:t>
            </a:r>
          </a:p>
        </p:txBody>
      </p:sp>
      <p:sp>
        <p:nvSpPr>
          <p:cNvPr id="2" name="Title 1"/>
          <p:cNvSpPr>
            <a:spLocks noGrp="1"/>
          </p:cNvSpPr>
          <p:nvPr>
            <p:ph type="title"/>
          </p:nvPr>
        </p:nvSpPr>
        <p:spPr>
          <a:xfrm>
            <a:off x="1805940" y="2600325"/>
            <a:ext cx="10166316" cy="2286000"/>
          </a:xfrm>
        </p:spPr>
        <p:txBody>
          <a:bodyPr anchor="t"/>
          <a:lstStyle>
            <a:lvl1pPr algn="l">
              <a:lnSpc>
                <a:spcPts val="4500"/>
              </a:lnSpc>
              <a:buNone/>
              <a:defRPr sz="4000" b="1" cap="all"/>
            </a:lvl1pPr>
            <a:extLst/>
          </a:lstStyle>
          <a:p>
            <a:r>
              <a:rPr kumimoji="0" lang="en-US"/>
              <a:t>Click to edit Master title style</a:t>
            </a:r>
          </a:p>
        </p:txBody>
      </p:sp>
      <p:sp>
        <p:nvSpPr>
          <p:cNvPr id="7" name="Date Placeholder 6"/>
          <p:cNvSpPr>
            <a:spLocks noGrp="1"/>
          </p:cNvSpPr>
          <p:nvPr>
            <p:ph type="dt" sz="half" idx="10"/>
          </p:nvPr>
        </p:nvSpPr>
        <p:spPr/>
        <p:txBody>
          <a:bodyPr/>
          <a:lstStyle/>
          <a:p>
            <a:fld id="{D67C39ED-27B9-4997-BF90-3A238D0607E9}" type="datetime1">
              <a:rPr lang="en-US" smtClean="0"/>
              <a:t>5/28/2017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3" name="Slide Number Placeholder 12"/>
          <p:cNvSpPr>
            <a:spLocks noGrp="1"/>
          </p:cNvSpPr>
          <p:nvPr>
            <p:ph type="sldNum" sz="quarter" idx="12"/>
          </p:nvPr>
        </p:nvSpPr>
        <p:spPr/>
        <p:txBody>
          <a:bodyPr/>
          <a:lstStyle/>
          <a:p>
            <a:fld id="{401CF334-2D5C-4859-84A6-CA7E6E43FAEB}" type="slidenum">
              <a:rPr lang="en-US" smtClean="0"/>
              <a:pPr/>
              <a:t>‹#›</a:t>
            </a:fld>
            <a:endParaRPr lang="en-US" dirty="0"/>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445079" cy="6858000"/>
          </a:xfrm>
          <a:prstGeom prst="rect">
            <a:avLst/>
          </a:prstGeom>
        </p:spPr>
      </p:pic>
    </p:spTree>
    <p:extLst>
      <p:ext uri="{BB962C8B-B14F-4D97-AF65-F5344CB8AC3E}">
        <p14:creationId xmlns:p14="http://schemas.microsoft.com/office/powerpoint/2010/main" val="23757036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3AC4FCC-F745-44A0-B2E4-C91714F31EB6}" type="datetime1">
              <a:rPr lang="en-US" smtClean="0"/>
              <a:t>5/28/2017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
        <p:nvSpPr>
          <p:cNvPr id="4" name="Content Placeholder 3"/>
          <p:cNvSpPr>
            <a:spLocks noGrp="1"/>
          </p:cNvSpPr>
          <p:nvPr>
            <p:ph sz="half" idx="2"/>
          </p:nvPr>
        </p:nvSpPr>
        <p:spPr>
          <a:xfrm>
            <a:off x="703478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 name="Content Placeholder 2"/>
          <p:cNvSpPr>
            <a:spLocks noGrp="1"/>
          </p:cNvSpPr>
          <p:nvPr>
            <p:ph sz="half" idx="1"/>
          </p:nvPr>
        </p:nvSpPr>
        <p:spPr>
          <a:xfrm>
            <a:off x="191414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 name="Title 1"/>
          <p:cNvSpPr>
            <a:spLocks noGrp="1"/>
          </p:cNvSpPr>
          <p:nvPr>
            <p:ph type="title"/>
          </p:nvPr>
        </p:nvSpPr>
        <p:spPr>
          <a:xfrm>
            <a:off x="1914144" y="274320"/>
            <a:ext cx="9997440" cy="1143000"/>
          </a:xfrm>
        </p:spPr>
        <p:txBody>
          <a:bodyPr/>
          <a:lstStyle/>
          <a:p>
            <a:r>
              <a:rPr kumimoji="0" lang="en-US"/>
              <a:t>Click to edit Master title style</a:t>
            </a:r>
          </a:p>
        </p:txBody>
      </p:sp>
    </p:spTree>
    <p:extLst>
      <p:ext uri="{BB962C8B-B14F-4D97-AF65-F5344CB8AC3E}">
        <p14:creationId xmlns:p14="http://schemas.microsoft.com/office/powerpoint/2010/main" val="25631673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879D0EA4-DCC4-4D4C-953F-F31E92EE505C}" type="datetime1">
              <a:rPr lang="en-US" smtClean="0"/>
              <a:t>5/28/2017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01CF334-2D5C-4859-84A6-CA7E6E43FAEB}" type="slidenum">
              <a:rPr lang="en-US" smtClean="0"/>
              <a:t>‹#›</a:t>
            </a:fld>
            <a:endParaRPr lang="en-US" dirty="0"/>
          </a:p>
        </p:txBody>
      </p:sp>
      <p:sp>
        <p:nvSpPr>
          <p:cNvPr id="6" name="Content Placeholder 5"/>
          <p:cNvSpPr>
            <a:spLocks noGrp="1"/>
          </p:cNvSpPr>
          <p:nvPr>
            <p:ph sz="quarter" idx="4"/>
          </p:nvPr>
        </p:nvSpPr>
        <p:spPr>
          <a:xfrm>
            <a:off x="621792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3"/>
          </p:nvPr>
        </p:nvSpPr>
        <p:spPr>
          <a:xfrm>
            <a:off x="621792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Edit Master text styles</a:t>
            </a:r>
          </a:p>
        </p:txBody>
      </p:sp>
      <p:sp>
        <p:nvSpPr>
          <p:cNvPr id="5" name="Content Placeholder 4"/>
          <p:cNvSpPr>
            <a:spLocks noGrp="1"/>
          </p:cNvSpPr>
          <p:nvPr>
            <p:ph sz="quarter" idx="2"/>
          </p:nvPr>
        </p:nvSpPr>
        <p:spPr>
          <a:xfrm>
            <a:off x="60960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 name="Text Placeholder 2"/>
          <p:cNvSpPr>
            <a:spLocks noGrp="1"/>
          </p:cNvSpPr>
          <p:nvPr>
            <p:ph type="body" idx="1"/>
          </p:nvPr>
        </p:nvSpPr>
        <p:spPr>
          <a:xfrm>
            <a:off x="60960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Edit Master text styles</a:t>
            </a:r>
          </a:p>
        </p:txBody>
      </p:sp>
      <p:sp>
        <p:nvSpPr>
          <p:cNvPr id="2" name="Title 1"/>
          <p:cNvSpPr>
            <a:spLocks noGrp="1"/>
          </p:cNvSpPr>
          <p:nvPr>
            <p:ph type="title"/>
          </p:nvPr>
        </p:nvSpPr>
        <p:spPr>
          <a:xfrm>
            <a:off x="609600" y="5160336"/>
            <a:ext cx="10972800" cy="1143000"/>
          </a:xfrm>
        </p:spPr>
        <p:txBody>
          <a:bodyPr anchor="ctr"/>
          <a:lstStyle>
            <a:lvl1pPr algn="ctr">
              <a:defRPr sz="4500" b="1" cap="none" baseline="0"/>
            </a:lvl1pPr>
            <a:extLst/>
          </a:lstStyle>
          <a:p>
            <a:r>
              <a:rPr kumimoji="0" lang="en-US"/>
              <a:t>Click to edit Master title style</a:t>
            </a:r>
          </a:p>
        </p:txBody>
      </p:sp>
    </p:spTree>
    <p:extLst>
      <p:ext uri="{BB962C8B-B14F-4D97-AF65-F5344CB8AC3E}">
        <p14:creationId xmlns:p14="http://schemas.microsoft.com/office/powerpoint/2010/main" val="3788508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2542F08-6BA5-45A1-80AB-C11AC921B6C6}" type="datetime1">
              <a:rPr lang="en-US" smtClean="0"/>
              <a:t>5/28/2017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01CF334-2D5C-4859-84A6-CA7E6E43FAEB}" type="slidenum">
              <a:rPr lang="en-US" smtClean="0"/>
              <a:t>‹#›</a:t>
            </a:fld>
            <a:endParaRPr lang="en-US" dirty="0"/>
          </a:p>
        </p:txBody>
      </p:sp>
      <p:sp>
        <p:nvSpPr>
          <p:cNvPr id="2" name="Title 1"/>
          <p:cNvSpPr>
            <a:spLocks noGrp="1"/>
          </p:cNvSpPr>
          <p:nvPr>
            <p:ph type="title"/>
          </p:nvPr>
        </p:nvSpPr>
        <p:spPr>
          <a:xfrm>
            <a:off x="1914144" y="274320"/>
            <a:ext cx="9997440" cy="1143000"/>
          </a:xfrm>
        </p:spPr>
        <p:txBody>
          <a:bodyPr anchor="ctr"/>
          <a:lstStyle/>
          <a:p>
            <a:r>
              <a:rPr kumimoji="0" lang="en-US"/>
              <a:t>Click to edit Master title style</a:t>
            </a:r>
          </a:p>
        </p:txBody>
      </p:sp>
    </p:spTree>
    <p:extLst>
      <p:ext uri="{BB962C8B-B14F-4D97-AF65-F5344CB8AC3E}">
        <p14:creationId xmlns:p14="http://schemas.microsoft.com/office/powerpoint/2010/main" val="762596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CD82A9-7CD7-4D15-868B-D8AF30864858}" type="datetime1">
              <a:rPr lang="en-US" smtClean="0"/>
              <a:t>5/28/2017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625344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37B6BC6A-4AB7-47F1-904A-90BC8DD816B4}" type="datetime1">
              <a:rPr lang="en-US" smtClean="0"/>
              <a:t>5/28/2017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
        <p:nvSpPr>
          <p:cNvPr id="4" name="Content Placeholder 3"/>
          <p:cNvSpPr>
            <a:spLocks noGrp="1"/>
          </p:cNvSpPr>
          <p:nvPr>
            <p:ph sz="half" idx="1"/>
          </p:nvPr>
        </p:nvSpPr>
        <p:spPr>
          <a:xfrm>
            <a:off x="609600" y="2133601"/>
            <a:ext cx="108712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 name="Text Placeholder 2"/>
          <p:cNvSpPr>
            <a:spLocks noGrp="1"/>
          </p:cNvSpPr>
          <p:nvPr>
            <p:ph type="body" idx="2"/>
          </p:nvPr>
        </p:nvSpPr>
        <p:spPr>
          <a:xfrm>
            <a:off x="609600" y="1406964"/>
            <a:ext cx="108712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Edit Master text styles</a:t>
            </a:r>
          </a:p>
        </p:txBody>
      </p:sp>
      <p:sp>
        <p:nvSpPr>
          <p:cNvPr id="2" name="Title 1"/>
          <p:cNvSpPr>
            <a:spLocks noGrp="1"/>
          </p:cNvSpPr>
          <p:nvPr>
            <p:ph type="title"/>
          </p:nvPr>
        </p:nvSpPr>
        <p:spPr>
          <a:xfrm>
            <a:off x="609600" y="216778"/>
            <a:ext cx="10871200" cy="1162050"/>
          </a:xfrm>
          <a:ln>
            <a:noFill/>
          </a:ln>
        </p:spPr>
        <p:txBody>
          <a:bodyPr anchor="b"/>
          <a:lstStyle>
            <a:lvl1pPr algn="l">
              <a:lnSpc>
                <a:spcPts val="2000"/>
              </a:lnSpc>
              <a:buNone/>
              <a:defRPr sz="2200" b="1" cap="all" baseline="0"/>
            </a:lvl1pPr>
            <a:extLst/>
          </a:lstStyle>
          <a:p>
            <a:r>
              <a:rPr kumimoji="0" lang="en-US"/>
              <a:t>Click to edit Master title style</a:t>
            </a:r>
          </a:p>
        </p:txBody>
      </p:sp>
    </p:spTree>
    <p:extLst>
      <p:ext uri="{BB962C8B-B14F-4D97-AF65-F5344CB8AC3E}">
        <p14:creationId xmlns:p14="http://schemas.microsoft.com/office/powerpoint/2010/main" val="503237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D80BC9A-EBF0-4E12-A1D3-DD221366B0A1}" type="datetime1">
              <a:rPr lang="en-US" smtClean="0"/>
              <a:t>5/28/2017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
        <p:nvSpPr>
          <p:cNvPr id="8" name="Rectangle 7"/>
          <p:cNvSpPr/>
          <p:nvPr/>
        </p:nvSpPr>
        <p:spPr>
          <a:xfrm>
            <a:off x="1016000" y="1066800"/>
            <a:ext cx="6096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Picture Placeholder 2"/>
          <p:cNvSpPr>
            <a:spLocks noGrp="1"/>
          </p:cNvSpPr>
          <p:nvPr>
            <p:ph type="pic" idx="1"/>
          </p:nvPr>
        </p:nvSpPr>
        <p:spPr>
          <a:xfrm>
            <a:off x="1117600" y="1143004"/>
            <a:ext cx="5892800" cy="3514531"/>
          </a:xfrm>
          <a:prstGeom prst="roundRect">
            <a:avLst>
              <a:gd name="adj" fmla="val 783"/>
            </a:avLst>
          </a:prstGeom>
          <a:solidFill>
            <a:schemeClr val="bg2"/>
          </a:solidFill>
          <a:ln w="127000">
            <a:noFill/>
            <a:miter lim="800000"/>
          </a:ln>
          <a:effectLst/>
        </p:spPr>
        <p:txBody>
          <a:bodyPr lIns="91440" tIns="274320" anchor="t"/>
          <a:lstStyle>
            <a:lvl1pPr marL="0" indent="0" algn="l" eaLnBrk="1" latinLnBrk="0" hangingPunct="1">
              <a:buNone/>
              <a:defRPr sz="3200"/>
            </a:lvl1pPr>
            <a:extLst/>
          </a:lstStyle>
          <a:p>
            <a:pPr marL="0" algn="l" eaLnBrk="1" latinLnBrk="0" hangingPunct="1"/>
            <a:r>
              <a:rPr kumimoji="0" lang="en-US"/>
              <a:t>Click icon to add picture</a:t>
            </a:r>
            <a:endParaRPr kumimoji="0" lang="en-US" dirty="0"/>
          </a:p>
        </p:txBody>
      </p:sp>
      <p:sp>
        <p:nvSpPr>
          <p:cNvPr id="9" name="Flowchart: Process 8"/>
          <p:cNvSpPr/>
          <p:nvPr/>
        </p:nvSpPr>
        <p:spPr>
          <a:xfrm rot="19468671">
            <a:off x="528967" y="954341"/>
            <a:ext cx="9144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0" name="Flowchart: Process 9"/>
          <p:cNvSpPr/>
          <p:nvPr/>
        </p:nvSpPr>
        <p:spPr>
          <a:xfrm rot="2103354" flipH="1">
            <a:off x="6671556" y="936786"/>
            <a:ext cx="865632"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4" name="Text Placeholder 3"/>
          <p:cNvSpPr>
            <a:spLocks noGrp="1"/>
          </p:cNvSpPr>
          <p:nvPr>
            <p:ph type="body" sz="half" idx="2"/>
          </p:nvPr>
        </p:nvSpPr>
        <p:spPr>
          <a:xfrm>
            <a:off x="1117600" y="4800600"/>
            <a:ext cx="58928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a:t>Edit Master text styles</a:t>
            </a:r>
          </a:p>
        </p:txBody>
      </p:sp>
      <p:sp>
        <p:nvSpPr>
          <p:cNvPr id="2" name="Title 1"/>
          <p:cNvSpPr>
            <a:spLocks noGrp="1"/>
          </p:cNvSpPr>
          <p:nvPr>
            <p:ph type="title"/>
          </p:nvPr>
        </p:nvSpPr>
        <p:spPr>
          <a:xfrm>
            <a:off x="7849195" y="1066800"/>
            <a:ext cx="3657600" cy="1981200"/>
          </a:xfrm>
        </p:spPr>
        <p:txBody>
          <a:bodyPr anchor="b">
            <a:noAutofit/>
          </a:bodyPr>
          <a:lstStyle>
            <a:lvl1pPr algn="l">
              <a:buNone/>
              <a:defRPr sz="2100" b="1">
                <a:effectLst/>
              </a:defRPr>
            </a:lvl1pPr>
            <a:extLst/>
          </a:lstStyle>
          <a:p>
            <a:r>
              <a:rPr kumimoji="0" lang="en-US"/>
              <a:t>Click to edit Master title style</a:t>
            </a:r>
          </a:p>
        </p:txBody>
      </p:sp>
    </p:spTree>
    <p:extLst>
      <p:ext uri="{BB962C8B-B14F-4D97-AF65-F5344CB8AC3E}">
        <p14:creationId xmlns:p14="http://schemas.microsoft.com/office/powerpoint/2010/main" val="25092250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solidFill>
          <a:schemeClr val="bg2">
            <a:lumMod val="40000"/>
            <a:lumOff val="60000"/>
          </a:schemeClr>
        </a:solidFill>
        <a:effectLst/>
      </p:bgPr>
    </p:bg>
    <p:spTree>
      <p:nvGrpSpPr>
        <p:cNvPr id="1" name=""/>
        <p:cNvGrpSpPr/>
        <p:nvPr/>
      </p:nvGrpSpPr>
      <p:grpSpPr>
        <a:xfrm>
          <a:off x="0" y="0"/>
          <a:ext cx="0" cy="0"/>
          <a:chOff x="0" y="0"/>
          <a:chExt cx="0" cy="0"/>
        </a:xfrm>
      </p:grpSpPr>
      <p:grpSp>
        <p:nvGrpSpPr>
          <p:cNvPr id="4" name="Group 3"/>
          <p:cNvGrpSpPr/>
          <p:nvPr userDrawn="1"/>
        </p:nvGrpSpPr>
        <p:grpSpPr>
          <a:xfrm>
            <a:off x="0" y="0"/>
            <a:ext cx="12188952" cy="6858000"/>
            <a:chOff x="0" y="0"/>
            <a:chExt cx="12188952" cy="6858000"/>
          </a:xfrm>
        </p:grpSpPr>
        <p:sp>
          <p:nvSpPr>
            <p:cNvPr id="2" name="Rectangle 1"/>
            <p:cNvSpPr/>
            <p:nvPr userDrawn="1"/>
          </p:nvSpPr>
          <p:spPr>
            <a:xfrm>
              <a:off x="0" y="0"/>
              <a:ext cx="12188952" cy="6858000"/>
            </a:xfrm>
            <a:prstGeom prst="rect">
              <a:avLst/>
            </a:prstGeom>
            <a:solidFill>
              <a:schemeClr val="bg2">
                <a:lumMod val="40000"/>
                <a:lumOff val="60000"/>
              </a:schemeClr>
            </a:solidFill>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pic>
          <p:nvPicPr>
            <p:cNvPr id="3" name="Picture 2"/>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445079" cy="6858000"/>
            </a:xfrm>
            <a:prstGeom prst="rect">
              <a:avLst/>
            </a:prstGeom>
          </p:spPr>
        </p:pic>
      </p:grpSp>
      <p:sp>
        <p:nvSpPr>
          <p:cNvPr id="24" name="Date Placeholder 23"/>
          <p:cNvSpPr>
            <a:spLocks noGrp="1"/>
          </p:cNvSpPr>
          <p:nvPr>
            <p:ph type="dt" sz="half" idx="2"/>
          </p:nvPr>
        </p:nvSpPr>
        <p:spPr>
          <a:xfrm>
            <a:off x="4775200" y="6305550"/>
            <a:ext cx="2844800" cy="476250"/>
          </a:xfrm>
          <a:prstGeom prst="rect">
            <a:avLst/>
          </a:prstGeom>
        </p:spPr>
        <p:txBody>
          <a:bodyPr anchor="b"/>
          <a:lstStyle>
            <a:lvl1pPr algn="r" eaLnBrk="1" latinLnBrk="0" hangingPunct="1">
              <a:defRPr kumimoji="0" sz="1200">
                <a:solidFill>
                  <a:schemeClr val="tx1"/>
                </a:solidFill>
              </a:defRPr>
            </a:lvl1pPr>
            <a:extLst/>
          </a:lstStyle>
          <a:p>
            <a:fld id="{7157590A-740B-4548-A79B-F8E5167210D0}" type="datetime1">
              <a:rPr lang="en-US" smtClean="0"/>
              <a:t>5/28/2017</a:t>
            </a:fld>
            <a:endParaRPr lang="en-US" dirty="0"/>
          </a:p>
        </p:txBody>
      </p:sp>
      <p:sp>
        <p:nvSpPr>
          <p:cNvPr id="10" name="Footer Placeholder 9"/>
          <p:cNvSpPr>
            <a:spLocks noGrp="1"/>
          </p:cNvSpPr>
          <p:nvPr>
            <p:ph type="ftr" sz="quarter" idx="3"/>
          </p:nvPr>
        </p:nvSpPr>
        <p:spPr>
          <a:xfrm>
            <a:off x="7620000" y="6305550"/>
            <a:ext cx="3860800" cy="476250"/>
          </a:xfrm>
          <a:prstGeom prst="rect">
            <a:avLst/>
          </a:prstGeom>
        </p:spPr>
        <p:txBody>
          <a:bodyPr anchor="b"/>
          <a:lstStyle>
            <a:lvl1pPr eaLnBrk="1" latinLnBrk="0" hangingPunct="1">
              <a:defRPr kumimoji="0" sz="1200">
                <a:solidFill>
                  <a:schemeClr val="tx1"/>
                </a:solidFill>
                <a:effectLst/>
              </a:defRPr>
            </a:lvl1pPr>
            <a:extLst/>
          </a:lstStyle>
          <a:p>
            <a:endParaRPr lang="en-US" dirty="0"/>
          </a:p>
        </p:txBody>
      </p:sp>
      <p:sp>
        <p:nvSpPr>
          <p:cNvPr id="22" name="Slide Number Placeholder 21"/>
          <p:cNvSpPr>
            <a:spLocks noGrp="1"/>
          </p:cNvSpPr>
          <p:nvPr>
            <p:ph type="sldNum" sz="quarter" idx="4"/>
          </p:nvPr>
        </p:nvSpPr>
        <p:spPr>
          <a:xfrm>
            <a:off x="11484864" y="6305550"/>
            <a:ext cx="609600" cy="476250"/>
          </a:xfrm>
          <a:prstGeom prst="rect">
            <a:avLst/>
          </a:prstGeom>
        </p:spPr>
        <p:txBody>
          <a:bodyPr anchor="b"/>
          <a:lstStyle>
            <a:lvl1pPr algn="ctr" eaLnBrk="1" latinLnBrk="0" hangingPunct="1">
              <a:defRPr kumimoji="0" sz="1200">
                <a:solidFill>
                  <a:schemeClr val="tx1"/>
                </a:solidFill>
                <a:effectLst/>
              </a:defRPr>
            </a:lvl1pPr>
            <a:extLst/>
          </a:lstStyle>
          <a:p>
            <a:fld id="{401CF334-2D5C-4859-84A6-CA7E6E43FAEB}" type="slidenum">
              <a:rPr lang="en-US" smtClean="0"/>
              <a:pPr/>
              <a:t>‹#›</a:t>
            </a:fld>
            <a:endParaRPr lang="en-US" dirty="0"/>
          </a:p>
        </p:txBody>
      </p:sp>
      <p:sp>
        <p:nvSpPr>
          <p:cNvPr id="9" name="Text Placeholder 8"/>
          <p:cNvSpPr>
            <a:spLocks noGrp="1"/>
          </p:cNvSpPr>
          <p:nvPr>
            <p:ph type="body" idx="1"/>
          </p:nvPr>
        </p:nvSpPr>
        <p:spPr>
          <a:xfrm>
            <a:off x="1914144" y="1447800"/>
            <a:ext cx="9997440" cy="4800600"/>
          </a:xfrm>
          <a:prstGeom prst="rect">
            <a:avLst/>
          </a:prstGeom>
        </p:spPr>
        <p:txBody>
          <a:bodyPr>
            <a:normAutofit/>
          </a:bodyPr>
          <a:lstStyle/>
          <a:p>
            <a:pPr lvl="0" eaLnBrk="1" latinLnBrk="0" hangingPunct="1"/>
            <a:r>
              <a:rPr kumimoji="0" lang="en-US"/>
              <a:t>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
        <p:nvSpPr>
          <p:cNvPr id="5" name="Title Placeholder 4"/>
          <p:cNvSpPr>
            <a:spLocks noGrp="1"/>
          </p:cNvSpPr>
          <p:nvPr>
            <p:ph type="title"/>
          </p:nvPr>
        </p:nvSpPr>
        <p:spPr>
          <a:xfrm>
            <a:off x="1914144" y="274638"/>
            <a:ext cx="9997440" cy="1143000"/>
          </a:xfrm>
          <a:prstGeom prst="rect">
            <a:avLst/>
          </a:prstGeom>
        </p:spPr>
        <p:txBody>
          <a:bodyPr anchor="ctr">
            <a:normAutofit/>
          </a:bodyPr>
          <a:lstStyle/>
          <a:p>
            <a:r>
              <a:rPr kumimoji="0" lang="en-US"/>
              <a:t>Click to edit Master title style</a:t>
            </a:r>
            <a:endParaRPr kumimoji="0" lang="en-US" dirty="0"/>
          </a:p>
        </p:txBody>
      </p:sp>
      <p:sp>
        <p:nvSpPr>
          <p:cNvPr id="7" name="Text Placeholder 8"/>
          <p:cNvSpPr>
            <a:spLocks noGrp="1"/>
          </p:cNvSpPr>
          <p:nvPr>
            <p:ph type="body" idx="1"/>
          </p:nvPr>
        </p:nvSpPr>
        <p:spPr>
          <a:xfrm>
            <a:off x="1914144" y="1447800"/>
            <a:ext cx="9997440" cy="4800600"/>
          </a:xfrm>
          <a:prstGeom prst="rect">
            <a:avLst/>
          </a:prstGeom>
        </p:spPr>
        <p:txBody>
          <a:bodyPr>
            <a:normAutofit/>
          </a:bodyPr>
          <a:lstStyle/>
          <a:p>
            <a:pPr lvl="0" eaLnBrk="1" latinLnBrk="0" hangingPunct="1"/>
            <a:r>
              <a:rPr kumimoji="0" lang="en-US"/>
              <a:t>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
        <p:nvSpPr>
          <p:cNvPr id="8" name="Title Placeholder 4"/>
          <p:cNvSpPr>
            <a:spLocks noGrp="1"/>
          </p:cNvSpPr>
          <p:nvPr>
            <p:ph type="title"/>
          </p:nvPr>
        </p:nvSpPr>
        <p:spPr>
          <a:xfrm>
            <a:off x="1914144" y="274638"/>
            <a:ext cx="9997440" cy="1143000"/>
          </a:xfrm>
          <a:prstGeom prst="rect">
            <a:avLst/>
          </a:prstGeom>
        </p:spPr>
        <p:txBody>
          <a:bodyPr anchor="ctr">
            <a:normAutofit/>
          </a:bodyPr>
          <a:lstStyle/>
          <a:p>
            <a:r>
              <a:rPr kumimoji="0" lang="en-US"/>
              <a:t>Click to edit Master title style</a:t>
            </a:r>
            <a:endParaRPr kumimoji="0" lang="en-US" dirty="0"/>
          </a:p>
        </p:txBody>
      </p:sp>
    </p:spTree>
    <p:extLst>
      <p:ext uri="{BB962C8B-B14F-4D97-AF65-F5344CB8AC3E}">
        <p14:creationId xmlns:p14="http://schemas.microsoft.com/office/powerpoint/2010/main" val="138479847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spcBef>
          <a:spcPct val="0"/>
        </a:spcBef>
        <a:buNone/>
        <a:defRPr kumimoji="0" sz="4300" b="0" kern="1200">
          <a:solidFill>
            <a:schemeClr val="accent1"/>
          </a:solidFill>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12180" y="4133850"/>
            <a:ext cx="5773420" cy="1752600"/>
          </a:xfrm>
        </p:spPr>
        <p:txBody>
          <a:bodyPr>
            <a:normAutofit/>
          </a:bodyPr>
          <a:lstStyle/>
          <a:p>
            <a:pPr algn="ctr"/>
            <a:r>
              <a:rPr lang="en-US" sz="3200" b="1" dirty="0"/>
              <a:t>Matthew 5:14-16</a:t>
            </a:r>
          </a:p>
        </p:txBody>
      </p:sp>
      <p:sp>
        <p:nvSpPr>
          <p:cNvPr id="2" name="Title 1"/>
          <p:cNvSpPr>
            <a:spLocks noGrp="1"/>
          </p:cNvSpPr>
          <p:nvPr>
            <p:ph type="ctrTitle"/>
          </p:nvPr>
        </p:nvSpPr>
        <p:spPr>
          <a:xfrm>
            <a:off x="6012180" y="359898"/>
            <a:ext cx="5773420" cy="3773952"/>
          </a:xfrm>
        </p:spPr>
        <p:txBody>
          <a:bodyPr>
            <a:normAutofit fontScale="90000"/>
          </a:bodyPr>
          <a:lstStyle/>
          <a:p>
            <a:pPr algn="ctr"/>
            <a:r>
              <a:rPr lang="en-US" sz="8800" b="1" dirty="0"/>
              <a:t>This Little Light of Mine</a:t>
            </a:r>
          </a:p>
        </p:txBody>
      </p:sp>
    </p:spTree>
    <p:extLst>
      <p:ext uri="{BB962C8B-B14F-4D97-AF65-F5344CB8AC3E}">
        <p14:creationId xmlns:p14="http://schemas.microsoft.com/office/powerpoint/2010/main" val="27905832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p:txBody>
          <a:bodyPr>
            <a:normAutofit/>
          </a:bodyPr>
          <a:lstStyle/>
          <a:p>
            <a:pPr lvl="0"/>
            <a:r>
              <a:rPr lang="en-US" sz="4000" b="1" dirty="0"/>
              <a:t>Changes Deadness</a:t>
            </a:r>
          </a:p>
          <a:p>
            <a:pPr lvl="1"/>
            <a:r>
              <a:rPr lang="en-US" sz="3600" b="1" dirty="0"/>
              <a:t>Luke 19:10; Matthew 28:18-20</a:t>
            </a:r>
          </a:p>
          <a:p>
            <a:pPr lvl="0"/>
            <a:r>
              <a:rPr lang="en-US" sz="4000" b="1" dirty="0"/>
              <a:t>Conditions Dreariness</a:t>
            </a:r>
          </a:p>
          <a:p>
            <a:pPr lvl="1"/>
            <a:r>
              <a:rPr lang="en-US" sz="3600" b="1" dirty="0"/>
              <a:t>Matthew 5:14</a:t>
            </a:r>
          </a:p>
        </p:txBody>
      </p:sp>
      <p:sp>
        <p:nvSpPr>
          <p:cNvPr id="13" name="Title 12"/>
          <p:cNvSpPr>
            <a:spLocks noGrp="1"/>
          </p:cNvSpPr>
          <p:nvPr>
            <p:ph type="title"/>
          </p:nvPr>
        </p:nvSpPr>
        <p:spPr/>
        <p:txBody>
          <a:bodyPr>
            <a:normAutofit/>
          </a:bodyPr>
          <a:lstStyle/>
          <a:p>
            <a:r>
              <a:rPr lang="en-US" sz="6000" b="1" dirty="0"/>
              <a:t>Power of Light </a:t>
            </a:r>
          </a:p>
        </p:txBody>
      </p:sp>
    </p:spTree>
    <p:extLst>
      <p:ext uri="{BB962C8B-B14F-4D97-AF65-F5344CB8AC3E}">
        <p14:creationId xmlns:p14="http://schemas.microsoft.com/office/powerpoint/2010/main" val="10837847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p:txBody>
          <a:bodyPr>
            <a:normAutofit/>
          </a:bodyPr>
          <a:lstStyle/>
          <a:p>
            <a:pPr lvl="0"/>
            <a:r>
              <a:rPr lang="en-US" sz="4000" b="1" dirty="0"/>
              <a:t>Matthew 5:14</a:t>
            </a:r>
          </a:p>
          <a:p>
            <a:pPr lvl="1"/>
            <a:r>
              <a:rPr lang="en-US" sz="3600" b="1" dirty="0"/>
              <a:t>14 Ye are the light of the world. A city that is set on an hill cannot be hid.</a:t>
            </a:r>
          </a:p>
        </p:txBody>
      </p:sp>
      <p:sp>
        <p:nvSpPr>
          <p:cNvPr id="13" name="Title 12"/>
          <p:cNvSpPr>
            <a:spLocks noGrp="1"/>
          </p:cNvSpPr>
          <p:nvPr>
            <p:ph type="title"/>
          </p:nvPr>
        </p:nvSpPr>
        <p:spPr/>
        <p:txBody>
          <a:bodyPr>
            <a:normAutofit/>
          </a:bodyPr>
          <a:lstStyle/>
          <a:p>
            <a:r>
              <a:rPr lang="en-US" sz="6000" b="1" dirty="0"/>
              <a:t>We are Lights</a:t>
            </a:r>
          </a:p>
        </p:txBody>
      </p:sp>
    </p:spTree>
    <p:extLst>
      <p:ext uri="{BB962C8B-B14F-4D97-AF65-F5344CB8AC3E}">
        <p14:creationId xmlns:p14="http://schemas.microsoft.com/office/powerpoint/2010/main" val="26096038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p:txBody>
          <a:bodyPr>
            <a:normAutofit/>
          </a:bodyPr>
          <a:lstStyle/>
          <a:p>
            <a:pPr lvl="0"/>
            <a:r>
              <a:rPr lang="en-US" sz="4000" b="1" dirty="0"/>
              <a:t>Matthew 5:15</a:t>
            </a:r>
          </a:p>
          <a:p>
            <a:pPr lvl="1"/>
            <a:r>
              <a:rPr lang="en-US" sz="3600" b="1" dirty="0"/>
              <a:t>15 Neither do men light a candle, and put it under a bushel, but on a candlestick; and it giveth light unto all that are in the house.</a:t>
            </a:r>
          </a:p>
        </p:txBody>
      </p:sp>
      <p:sp>
        <p:nvSpPr>
          <p:cNvPr id="13" name="Title 12"/>
          <p:cNvSpPr>
            <a:spLocks noGrp="1"/>
          </p:cNvSpPr>
          <p:nvPr>
            <p:ph type="title"/>
          </p:nvPr>
        </p:nvSpPr>
        <p:spPr/>
        <p:txBody>
          <a:bodyPr>
            <a:normAutofit/>
          </a:bodyPr>
          <a:lstStyle/>
          <a:p>
            <a:r>
              <a:rPr lang="en-US" sz="6000" b="1" dirty="0"/>
              <a:t>The Purpose of Our Light</a:t>
            </a:r>
          </a:p>
        </p:txBody>
      </p:sp>
    </p:spTree>
    <p:extLst>
      <p:ext uri="{BB962C8B-B14F-4D97-AF65-F5344CB8AC3E}">
        <p14:creationId xmlns:p14="http://schemas.microsoft.com/office/powerpoint/2010/main" val="8819568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p:txBody>
          <a:bodyPr>
            <a:normAutofit lnSpcReduction="10000"/>
          </a:bodyPr>
          <a:lstStyle/>
          <a:p>
            <a:pPr lvl="0"/>
            <a:r>
              <a:rPr lang="en-US" sz="4000" b="1" dirty="0"/>
              <a:t>Men don’t light a lamp and then hide it.</a:t>
            </a:r>
          </a:p>
          <a:p>
            <a:pPr lvl="0"/>
            <a:r>
              <a:rPr lang="en-US" sz="4000" b="1" dirty="0"/>
              <a:t>God brought light into your life. </a:t>
            </a:r>
          </a:p>
          <a:p>
            <a:pPr marL="82296" lvl="0" indent="0">
              <a:buNone/>
            </a:pPr>
            <a:r>
              <a:rPr lang="en-US" sz="4000" b="1" dirty="0"/>
              <a:t>	2 Cor. 4:6</a:t>
            </a:r>
          </a:p>
          <a:p>
            <a:pPr lvl="0"/>
            <a:r>
              <a:rPr lang="en-US" sz="4000" b="1" dirty="0"/>
              <a:t>God intended for your light to be seen.</a:t>
            </a:r>
          </a:p>
          <a:p>
            <a:pPr lvl="1"/>
            <a:r>
              <a:rPr lang="en-US" sz="3600" b="1" dirty="0"/>
              <a:t>1. Mark 16:15 </a:t>
            </a:r>
          </a:p>
          <a:p>
            <a:pPr lvl="1"/>
            <a:r>
              <a:rPr lang="en-US" sz="3600" b="1" dirty="0"/>
              <a:t>2. Titus 2:7–8</a:t>
            </a:r>
          </a:p>
          <a:p>
            <a:pPr lvl="4"/>
            <a:endParaRPr lang="en-US" b="1" dirty="0"/>
          </a:p>
        </p:txBody>
      </p:sp>
      <p:sp>
        <p:nvSpPr>
          <p:cNvPr id="13" name="Title 12"/>
          <p:cNvSpPr>
            <a:spLocks noGrp="1"/>
          </p:cNvSpPr>
          <p:nvPr>
            <p:ph type="title"/>
          </p:nvPr>
        </p:nvSpPr>
        <p:spPr/>
        <p:txBody>
          <a:bodyPr>
            <a:normAutofit/>
          </a:bodyPr>
          <a:lstStyle/>
          <a:p>
            <a:r>
              <a:rPr lang="en-US" sz="6000" b="1" dirty="0"/>
              <a:t>The Purpose of Our Light</a:t>
            </a:r>
          </a:p>
        </p:txBody>
      </p:sp>
    </p:spTree>
    <p:extLst>
      <p:ext uri="{BB962C8B-B14F-4D97-AF65-F5344CB8AC3E}">
        <p14:creationId xmlns:p14="http://schemas.microsoft.com/office/powerpoint/2010/main" val="10728285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794000" y="685800"/>
            <a:ext cx="8126984" cy="5461000"/>
          </a:xfrm>
        </p:spPr>
        <p:txBody>
          <a:bodyPr>
            <a:normAutofit/>
          </a:bodyPr>
          <a:lstStyle/>
          <a:p>
            <a:pPr algn="ctr"/>
            <a:r>
              <a:rPr lang="en-US" sz="9600" b="1" dirty="0"/>
              <a:t>Do we keep our light hidden?</a:t>
            </a:r>
          </a:p>
        </p:txBody>
      </p:sp>
    </p:spTree>
    <p:extLst>
      <p:ext uri="{BB962C8B-B14F-4D97-AF65-F5344CB8AC3E}">
        <p14:creationId xmlns:p14="http://schemas.microsoft.com/office/powerpoint/2010/main" val="25479769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p:txBody>
          <a:bodyPr>
            <a:normAutofit/>
          </a:bodyPr>
          <a:lstStyle/>
          <a:p>
            <a:pPr lvl="0"/>
            <a:r>
              <a:rPr lang="en-US" sz="4000" b="1" dirty="0"/>
              <a:t>Matthew 5:16</a:t>
            </a:r>
          </a:p>
          <a:p>
            <a:pPr lvl="1"/>
            <a:r>
              <a:rPr lang="en-US" sz="3600" b="1" dirty="0"/>
              <a:t>16 Let your light so shine before men, that they may see your good works, and glorify your Father which is in heaven.</a:t>
            </a:r>
          </a:p>
        </p:txBody>
      </p:sp>
      <p:sp>
        <p:nvSpPr>
          <p:cNvPr id="13" name="Title 12"/>
          <p:cNvSpPr>
            <a:spLocks noGrp="1"/>
          </p:cNvSpPr>
          <p:nvPr>
            <p:ph type="title"/>
          </p:nvPr>
        </p:nvSpPr>
        <p:spPr/>
        <p:txBody>
          <a:bodyPr>
            <a:normAutofit/>
          </a:bodyPr>
          <a:lstStyle/>
          <a:p>
            <a:r>
              <a:rPr lang="en-US" sz="6000" b="1" dirty="0"/>
              <a:t>Letting Our Light Shine</a:t>
            </a:r>
          </a:p>
        </p:txBody>
      </p:sp>
    </p:spTree>
    <p:extLst>
      <p:ext uri="{BB962C8B-B14F-4D97-AF65-F5344CB8AC3E}">
        <p14:creationId xmlns:p14="http://schemas.microsoft.com/office/powerpoint/2010/main" val="5910095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p:txBody>
          <a:bodyPr/>
          <a:lstStyle/>
          <a:p>
            <a:pPr lvl="0"/>
            <a:r>
              <a:rPr lang="en-US" sz="4000" b="1" dirty="0"/>
              <a:t>A. As a Christian your light will shine.</a:t>
            </a:r>
          </a:p>
          <a:p>
            <a:pPr lvl="1"/>
            <a:r>
              <a:rPr lang="en-US" sz="3600" b="1" dirty="0"/>
              <a:t>1. We should “let” it shine before men.</a:t>
            </a:r>
          </a:p>
          <a:p>
            <a:pPr lvl="1"/>
            <a:r>
              <a:rPr lang="en-US" sz="3600" b="1" dirty="0"/>
              <a:t>2. We should not “shine” it before men.</a:t>
            </a:r>
          </a:p>
          <a:p>
            <a:pPr lvl="0"/>
            <a:r>
              <a:rPr lang="en-US" sz="4000" b="1" dirty="0"/>
              <a:t>B. The purpose of letting your light shine:</a:t>
            </a:r>
          </a:p>
          <a:p>
            <a:pPr lvl="1"/>
            <a:r>
              <a:rPr lang="en-US" sz="3600" b="1" dirty="0"/>
              <a:t>1. Not self–gratification, honor, or glory.</a:t>
            </a:r>
          </a:p>
          <a:p>
            <a:pPr lvl="1"/>
            <a:r>
              <a:rPr lang="en-US" sz="3600" b="1" dirty="0"/>
              <a:t>2. It is to glorify or praise God</a:t>
            </a:r>
          </a:p>
          <a:p>
            <a:pPr lvl="4"/>
            <a:endParaRPr lang="en-US" b="1" dirty="0"/>
          </a:p>
        </p:txBody>
      </p:sp>
      <p:sp>
        <p:nvSpPr>
          <p:cNvPr id="13" name="Title 12"/>
          <p:cNvSpPr>
            <a:spLocks noGrp="1"/>
          </p:cNvSpPr>
          <p:nvPr>
            <p:ph type="title"/>
          </p:nvPr>
        </p:nvSpPr>
        <p:spPr/>
        <p:txBody>
          <a:bodyPr>
            <a:normAutofit/>
          </a:bodyPr>
          <a:lstStyle/>
          <a:p>
            <a:r>
              <a:rPr lang="en-US" sz="6000" b="1" dirty="0"/>
              <a:t>Letting Our Light Shine</a:t>
            </a:r>
          </a:p>
        </p:txBody>
      </p:sp>
    </p:spTree>
    <p:extLst>
      <p:ext uri="{BB962C8B-B14F-4D97-AF65-F5344CB8AC3E}">
        <p14:creationId xmlns:p14="http://schemas.microsoft.com/office/powerpoint/2010/main" val="32906163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1914144" y="1447800"/>
            <a:ext cx="9997440" cy="5232400"/>
          </a:xfrm>
        </p:spPr>
        <p:txBody>
          <a:bodyPr>
            <a:normAutofit/>
          </a:bodyPr>
          <a:lstStyle/>
          <a:p>
            <a:pPr lvl="0"/>
            <a:r>
              <a:rPr lang="en-US" sz="4000" b="1" dirty="0"/>
              <a:t>Philippians 2:12-15</a:t>
            </a:r>
          </a:p>
          <a:p>
            <a:pPr lvl="1"/>
            <a:r>
              <a:rPr lang="en-US" sz="3600" b="1" dirty="0"/>
              <a:t>12 Wherefore, my beloved, as ye have always obeyed, not as in my presence only, but now much more in my absence, work out your own salvation with fear and trembling.</a:t>
            </a:r>
          </a:p>
          <a:p>
            <a:pPr lvl="1"/>
            <a:r>
              <a:rPr lang="en-US" sz="3600" b="1" dirty="0"/>
              <a:t>13 For it is God which worketh in you both to will and to do of his good pleasure.</a:t>
            </a:r>
          </a:p>
        </p:txBody>
      </p:sp>
      <p:sp>
        <p:nvSpPr>
          <p:cNvPr id="13" name="Title 12"/>
          <p:cNvSpPr>
            <a:spLocks noGrp="1"/>
          </p:cNvSpPr>
          <p:nvPr>
            <p:ph type="title"/>
          </p:nvPr>
        </p:nvSpPr>
        <p:spPr/>
        <p:txBody>
          <a:bodyPr>
            <a:normAutofit/>
          </a:bodyPr>
          <a:lstStyle/>
          <a:p>
            <a:r>
              <a:rPr lang="en-US" sz="6000" b="1" dirty="0"/>
              <a:t>Letting Our Light Shine</a:t>
            </a:r>
          </a:p>
        </p:txBody>
      </p:sp>
    </p:spTree>
    <p:extLst>
      <p:ext uri="{BB962C8B-B14F-4D97-AF65-F5344CB8AC3E}">
        <p14:creationId xmlns:p14="http://schemas.microsoft.com/office/powerpoint/2010/main" val="37138704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1914144" y="1447800"/>
            <a:ext cx="9997440" cy="5232400"/>
          </a:xfrm>
        </p:spPr>
        <p:txBody>
          <a:bodyPr>
            <a:normAutofit/>
          </a:bodyPr>
          <a:lstStyle/>
          <a:p>
            <a:pPr lvl="0"/>
            <a:r>
              <a:rPr lang="en-US" sz="4000" b="1" dirty="0"/>
              <a:t>Philippians 2:12-15</a:t>
            </a:r>
          </a:p>
          <a:p>
            <a:pPr lvl="1"/>
            <a:r>
              <a:rPr lang="en-US" sz="3600" b="1" dirty="0"/>
              <a:t>14 Do all things without murmurings and </a:t>
            </a:r>
            <a:r>
              <a:rPr lang="en-US" sz="3600" b="1" dirty="0" err="1"/>
              <a:t>disputings</a:t>
            </a:r>
            <a:r>
              <a:rPr lang="en-US" sz="3600" b="1" dirty="0"/>
              <a:t>:</a:t>
            </a:r>
          </a:p>
          <a:p>
            <a:pPr lvl="1"/>
            <a:r>
              <a:rPr lang="en-US" sz="3600" b="1" dirty="0"/>
              <a:t>15 That ye may be blameless and harmless, the sons of God, without rebuke, in the midst of a crooked and perverse nation, among whom ye shine as lights in the world;</a:t>
            </a:r>
            <a:endParaRPr lang="en-US" sz="4000" b="1" dirty="0"/>
          </a:p>
        </p:txBody>
      </p:sp>
      <p:sp>
        <p:nvSpPr>
          <p:cNvPr id="13" name="Title 12"/>
          <p:cNvSpPr>
            <a:spLocks noGrp="1"/>
          </p:cNvSpPr>
          <p:nvPr>
            <p:ph type="title"/>
          </p:nvPr>
        </p:nvSpPr>
        <p:spPr/>
        <p:txBody>
          <a:bodyPr>
            <a:normAutofit/>
          </a:bodyPr>
          <a:lstStyle/>
          <a:p>
            <a:r>
              <a:rPr lang="en-US" sz="6000" b="1" dirty="0"/>
              <a:t>Letting Our Light Shine</a:t>
            </a:r>
          </a:p>
        </p:txBody>
      </p:sp>
    </p:spTree>
    <p:extLst>
      <p:ext uri="{BB962C8B-B14F-4D97-AF65-F5344CB8AC3E}">
        <p14:creationId xmlns:p14="http://schemas.microsoft.com/office/powerpoint/2010/main" val="38809304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1914144" y="1447800"/>
            <a:ext cx="9997440" cy="5232400"/>
          </a:xfrm>
        </p:spPr>
        <p:txBody>
          <a:bodyPr>
            <a:normAutofit/>
          </a:bodyPr>
          <a:lstStyle/>
          <a:p>
            <a:pPr lvl="0"/>
            <a:r>
              <a:rPr lang="en-US" sz="4000" b="1" dirty="0"/>
              <a:t>Ephesians 5</a:t>
            </a:r>
          </a:p>
          <a:p>
            <a:pPr lvl="1"/>
            <a:r>
              <a:rPr lang="en-US" sz="3600" b="1" dirty="0"/>
              <a:t>1. Be followers of God</a:t>
            </a:r>
          </a:p>
          <a:p>
            <a:pPr lvl="1"/>
            <a:r>
              <a:rPr lang="en-US" sz="3600" b="1" dirty="0"/>
              <a:t>2. Walk in love</a:t>
            </a:r>
          </a:p>
          <a:p>
            <a:pPr lvl="1"/>
            <a:r>
              <a:rPr lang="en-US" sz="3600" b="1" dirty="0"/>
              <a:t>3. Let no darkness be named once among us</a:t>
            </a:r>
          </a:p>
          <a:p>
            <a:pPr lvl="1"/>
            <a:r>
              <a:rPr lang="en-US" sz="3600" b="1" dirty="0"/>
              <a:t>4. Don’t be deceived</a:t>
            </a:r>
          </a:p>
          <a:p>
            <a:pPr lvl="1"/>
            <a:r>
              <a:rPr lang="en-US" sz="3600" b="1" dirty="0"/>
              <a:t>5. Don’t partake of sin</a:t>
            </a:r>
          </a:p>
          <a:p>
            <a:pPr lvl="1"/>
            <a:r>
              <a:rPr lang="en-US" sz="3600" b="1" dirty="0"/>
              <a:t>6. Walk as children of light</a:t>
            </a:r>
          </a:p>
        </p:txBody>
      </p:sp>
      <p:sp>
        <p:nvSpPr>
          <p:cNvPr id="13" name="Title 12"/>
          <p:cNvSpPr>
            <a:spLocks noGrp="1"/>
          </p:cNvSpPr>
          <p:nvPr>
            <p:ph type="title"/>
          </p:nvPr>
        </p:nvSpPr>
        <p:spPr/>
        <p:txBody>
          <a:bodyPr>
            <a:normAutofit/>
          </a:bodyPr>
          <a:lstStyle/>
          <a:p>
            <a:r>
              <a:rPr lang="en-US" sz="6000" b="1" dirty="0"/>
              <a:t>Letting Our Light Shine</a:t>
            </a:r>
          </a:p>
        </p:txBody>
      </p:sp>
    </p:spTree>
    <p:extLst>
      <p:ext uri="{BB962C8B-B14F-4D97-AF65-F5344CB8AC3E}">
        <p14:creationId xmlns:p14="http://schemas.microsoft.com/office/powerpoint/2010/main" val="1024801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1914144" y="1447800"/>
            <a:ext cx="9997440" cy="5410200"/>
          </a:xfrm>
        </p:spPr>
        <p:txBody>
          <a:bodyPr>
            <a:normAutofit/>
          </a:bodyPr>
          <a:lstStyle/>
          <a:p>
            <a:pPr lvl="0"/>
            <a:r>
              <a:rPr lang="en-US" sz="4000" b="1" dirty="0"/>
              <a:t>This little light of mine, I’m </a:t>
            </a:r>
            <a:r>
              <a:rPr lang="en-US" sz="4000" b="1" dirty="0" err="1"/>
              <a:t>gonna</a:t>
            </a:r>
            <a:r>
              <a:rPr lang="en-US" sz="4000" b="1" dirty="0"/>
              <a:t>’ let it shine. This little light of mine, I’m </a:t>
            </a:r>
            <a:r>
              <a:rPr lang="en-US" sz="4000" b="1" dirty="0" err="1"/>
              <a:t>gonna</a:t>
            </a:r>
            <a:r>
              <a:rPr lang="en-US" sz="4000" b="1" dirty="0"/>
              <a:t>’ let it shine. This little light of mine, I’m </a:t>
            </a:r>
            <a:r>
              <a:rPr lang="en-US" sz="4000" b="1" dirty="0" err="1"/>
              <a:t>gonna</a:t>
            </a:r>
            <a:r>
              <a:rPr lang="en-US" sz="4000" b="1" dirty="0"/>
              <a:t>’ let it shine. Let is shine all the time let it shine. </a:t>
            </a:r>
          </a:p>
        </p:txBody>
      </p:sp>
      <p:sp>
        <p:nvSpPr>
          <p:cNvPr id="13" name="Title 12"/>
          <p:cNvSpPr>
            <a:spLocks noGrp="1"/>
          </p:cNvSpPr>
          <p:nvPr>
            <p:ph type="title"/>
          </p:nvPr>
        </p:nvSpPr>
        <p:spPr/>
        <p:txBody>
          <a:bodyPr>
            <a:normAutofit/>
          </a:bodyPr>
          <a:lstStyle/>
          <a:p>
            <a:r>
              <a:rPr lang="en-US" sz="6000" b="1" dirty="0"/>
              <a:t>This Little Light of Mine</a:t>
            </a:r>
          </a:p>
        </p:txBody>
      </p:sp>
    </p:spTree>
    <p:extLst>
      <p:ext uri="{BB962C8B-B14F-4D97-AF65-F5344CB8AC3E}">
        <p14:creationId xmlns:p14="http://schemas.microsoft.com/office/powerpoint/2010/main" val="40569785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1914144" y="1447800"/>
            <a:ext cx="9997440" cy="5232400"/>
          </a:xfrm>
        </p:spPr>
        <p:txBody>
          <a:bodyPr>
            <a:normAutofit/>
          </a:bodyPr>
          <a:lstStyle/>
          <a:p>
            <a:pPr lvl="0"/>
            <a:r>
              <a:rPr lang="en-US" sz="4000" b="1" dirty="0"/>
              <a:t>Ephesians 5</a:t>
            </a:r>
          </a:p>
          <a:p>
            <a:pPr lvl="1"/>
            <a:r>
              <a:rPr lang="en-US" sz="3600" b="1" dirty="0"/>
              <a:t>6. Prove what is acceptable</a:t>
            </a:r>
          </a:p>
          <a:p>
            <a:pPr lvl="1"/>
            <a:r>
              <a:rPr lang="en-US" sz="3600" b="1" dirty="0"/>
              <a:t>7. Have no fellowship with unfruitful works of darkness—reprove them</a:t>
            </a:r>
          </a:p>
          <a:p>
            <a:pPr lvl="1"/>
            <a:r>
              <a:rPr lang="en-US" sz="3600" b="1" dirty="0"/>
              <a:t>8. Walk carefully</a:t>
            </a:r>
          </a:p>
          <a:p>
            <a:pPr lvl="1"/>
            <a:r>
              <a:rPr lang="en-US" sz="3600" b="1" dirty="0"/>
              <a:t>9. Redeem the time</a:t>
            </a:r>
          </a:p>
          <a:p>
            <a:pPr lvl="1"/>
            <a:r>
              <a:rPr lang="en-US" sz="3600" b="1" dirty="0"/>
              <a:t>10. Submit yourself to God!</a:t>
            </a:r>
          </a:p>
        </p:txBody>
      </p:sp>
      <p:sp>
        <p:nvSpPr>
          <p:cNvPr id="13" name="Title 12"/>
          <p:cNvSpPr>
            <a:spLocks noGrp="1"/>
          </p:cNvSpPr>
          <p:nvPr>
            <p:ph type="title"/>
          </p:nvPr>
        </p:nvSpPr>
        <p:spPr/>
        <p:txBody>
          <a:bodyPr>
            <a:normAutofit/>
          </a:bodyPr>
          <a:lstStyle/>
          <a:p>
            <a:r>
              <a:rPr lang="en-US" sz="6000" b="1" dirty="0"/>
              <a:t>Letting Our Light Shine</a:t>
            </a:r>
          </a:p>
        </p:txBody>
      </p:sp>
    </p:spTree>
    <p:extLst>
      <p:ext uri="{BB962C8B-B14F-4D97-AF65-F5344CB8AC3E}">
        <p14:creationId xmlns:p14="http://schemas.microsoft.com/office/powerpoint/2010/main" val="41667326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p:txBody>
          <a:bodyPr>
            <a:normAutofit/>
          </a:bodyPr>
          <a:lstStyle/>
          <a:p>
            <a:pPr lvl="0"/>
            <a:r>
              <a:rPr lang="en-US" sz="4400" b="1" dirty="0"/>
              <a:t>You are a light that God has turned on for the purpose of being seen in the world. Let your light shine so that God may be glorified!</a:t>
            </a:r>
          </a:p>
        </p:txBody>
      </p:sp>
      <p:sp>
        <p:nvSpPr>
          <p:cNvPr id="13" name="Title 12"/>
          <p:cNvSpPr>
            <a:spLocks noGrp="1"/>
          </p:cNvSpPr>
          <p:nvPr>
            <p:ph type="title"/>
          </p:nvPr>
        </p:nvSpPr>
        <p:spPr/>
        <p:txBody>
          <a:bodyPr>
            <a:normAutofit/>
          </a:bodyPr>
          <a:lstStyle/>
          <a:p>
            <a:r>
              <a:rPr lang="en-US" sz="6600" b="1" dirty="0"/>
              <a:t>Conclusion</a:t>
            </a:r>
          </a:p>
        </p:txBody>
      </p:sp>
    </p:spTree>
    <p:extLst>
      <p:ext uri="{BB962C8B-B14F-4D97-AF65-F5344CB8AC3E}">
        <p14:creationId xmlns:p14="http://schemas.microsoft.com/office/powerpoint/2010/main" val="1672391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1914144" y="1447800"/>
            <a:ext cx="9997440" cy="5410200"/>
          </a:xfrm>
        </p:spPr>
        <p:txBody>
          <a:bodyPr>
            <a:normAutofit/>
          </a:bodyPr>
          <a:lstStyle/>
          <a:p>
            <a:pPr lvl="0"/>
            <a:r>
              <a:rPr lang="en-US" sz="4000" b="1" dirty="0"/>
              <a:t>Hide it under a bushel? NO! I’m </a:t>
            </a:r>
            <a:r>
              <a:rPr lang="en-US" sz="4000" b="1" dirty="0" err="1"/>
              <a:t>gonna</a:t>
            </a:r>
            <a:r>
              <a:rPr lang="en-US" sz="4000" b="1" dirty="0"/>
              <a:t>’ let it shine. Hide it under a bushel? NO! I’m </a:t>
            </a:r>
            <a:r>
              <a:rPr lang="en-US" sz="4000" b="1" dirty="0" err="1"/>
              <a:t>gonna</a:t>
            </a:r>
            <a:r>
              <a:rPr lang="en-US" sz="4000" b="1" dirty="0"/>
              <a:t>’ let it shine. Hide it under a bushel? NO! I’m </a:t>
            </a:r>
            <a:r>
              <a:rPr lang="en-US" sz="4000" b="1" dirty="0" err="1"/>
              <a:t>gonna</a:t>
            </a:r>
            <a:r>
              <a:rPr lang="en-US" sz="4000" b="1" dirty="0"/>
              <a:t>’ let it shine. Let is shine all the time let it shine. </a:t>
            </a:r>
          </a:p>
        </p:txBody>
      </p:sp>
      <p:sp>
        <p:nvSpPr>
          <p:cNvPr id="13" name="Title 12"/>
          <p:cNvSpPr>
            <a:spLocks noGrp="1"/>
          </p:cNvSpPr>
          <p:nvPr>
            <p:ph type="title"/>
          </p:nvPr>
        </p:nvSpPr>
        <p:spPr/>
        <p:txBody>
          <a:bodyPr>
            <a:normAutofit/>
          </a:bodyPr>
          <a:lstStyle/>
          <a:p>
            <a:r>
              <a:rPr lang="en-US" sz="6000" b="1" dirty="0"/>
              <a:t>This Little Light of Mine</a:t>
            </a:r>
          </a:p>
        </p:txBody>
      </p:sp>
    </p:spTree>
    <p:extLst>
      <p:ext uri="{BB962C8B-B14F-4D97-AF65-F5344CB8AC3E}">
        <p14:creationId xmlns:p14="http://schemas.microsoft.com/office/powerpoint/2010/main" val="40544194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1914144" y="1447800"/>
            <a:ext cx="9997440" cy="5410200"/>
          </a:xfrm>
        </p:spPr>
        <p:txBody>
          <a:bodyPr>
            <a:normAutofit/>
          </a:bodyPr>
          <a:lstStyle/>
          <a:p>
            <a:pPr lvl="0"/>
            <a:r>
              <a:rPr lang="en-US" sz="4000" b="1" dirty="0"/>
              <a:t>Won’t let Satan, </a:t>
            </a:r>
            <a:r>
              <a:rPr lang="en-US" sz="4000" b="1" dirty="0" err="1"/>
              <a:t>Whoof</a:t>
            </a:r>
            <a:r>
              <a:rPr lang="en-US" sz="4000" b="1" dirty="0"/>
              <a:t> it out! I’m </a:t>
            </a:r>
            <a:r>
              <a:rPr lang="en-US" sz="4000" b="1" dirty="0" err="1"/>
              <a:t>gonna</a:t>
            </a:r>
            <a:r>
              <a:rPr lang="en-US" sz="4000" b="1" dirty="0"/>
              <a:t>’ let it shine. No, Won’t let Satan, </a:t>
            </a:r>
            <a:r>
              <a:rPr lang="en-US" sz="4000" b="1" dirty="0" err="1"/>
              <a:t>Whoof</a:t>
            </a:r>
            <a:r>
              <a:rPr lang="en-US" sz="4000" b="1" dirty="0"/>
              <a:t> it out! I’m </a:t>
            </a:r>
            <a:r>
              <a:rPr lang="en-US" sz="4000" b="1" dirty="0" err="1"/>
              <a:t>gonna</a:t>
            </a:r>
            <a:r>
              <a:rPr lang="en-US" sz="4000" b="1" dirty="0"/>
              <a:t>’ let it shine. Won’t let Satan, </a:t>
            </a:r>
            <a:r>
              <a:rPr lang="en-US" sz="4000" b="1" dirty="0" err="1"/>
              <a:t>Whoof</a:t>
            </a:r>
            <a:r>
              <a:rPr lang="en-US" sz="4000" b="1" dirty="0"/>
              <a:t> it out! I’m </a:t>
            </a:r>
            <a:r>
              <a:rPr lang="en-US" sz="4000" b="1" dirty="0" err="1"/>
              <a:t>gonna</a:t>
            </a:r>
            <a:r>
              <a:rPr lang="en-US" sz="4000" b="1" dirty="0"/>
              <a:t>’ let it shine. Let is shine all the time let it shine.</a:t>
            </a:r>
          </a:p>
        </p:txBody>
      </p:sp>
      <p:sp>
        <p:nvSpPr>
          <p:cNvPr id="13" name="Title 12"/>
          <p:cNvSpPr>
            <a:spLocks noGrp="1"/>
          </p:cNvSpPr>
          <p:nvPr>
            <p:ph type="title"/>
          </p:nvPr>
        </p:nvSpPr>
        <p:spPr/>
        <p:txBody>
          <a:bodyPr>
            <a:normAutofit/>
          </a:bodyPr>
          <a:lstStyle/>
          <a:p>
            <a:r>
              <a:rPr lang="en-US" sz="6000" b="1" dirty="0"/>
              <a:t>This Little Light of Mine</a:t>
            </a:r>
          </a:p>
        </p:txBody>
      </p:sp>
    </p:spTree>
    <p:extLst>
      <p:ext uri="{BB962C8B-B14F-4D97-AF65-F5344CB8AC3E}">
        <p14:creationId xmlns:p14="http://schemas.microsoft.com/office/powerpoint/2010/main" val="23748554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1914144" y="1447800"/>
            <a:ext cx="9997440" cy="5232400"/>
          </a:xfrm>
        </p:spPr>
        <p:txBody>
          <a:bodyPr>
            <a:normAutofit/>
          </a:bodyPr>
          <a:lstStyle/>
          <a:p>
            <a:pPr lvl="0"/>
            <a:r>
              <a:rPr lang="en-US" sz="4000" b="1" dirty="0"/>
              <a:t>1 John 1:5</a:t>
            </a:r>
          </a:p>
          <a:p>
            <a:pPr lvl="1"/>
            <a:r>
              <a:rPr lang="en-US" sz="3600" b="1" dirty="0"/>
              <a:t>5 This then is the message which we have heard of him, and declare unto you, that </a:t>
            </a:r>
            <a:r>
              <a:rPr lang="en-US" sz="3600" b="1" u="sng" dirty="0"/>
              <a:t>God is light</a:t>
            </a:r>
            <a:r>
              <a:rPr lang="en-US" sz="3600" b="1" dirty="0"/>
              <a:t>, and in him is no darkness at all.</a:t>
            </a:r>
          </a:p>
          <a:p>
            <a:pPr lvl="0"/>
            <a:endParaRPr lang="en-US" sz="4000" b="1" dirty="0"/>
          </a:p>
          <a:p>
            <a:pPr lvl="4"/>
            <a:endParaRPr lang="en-US" b="1" dirty="0"/>
          </a:p>
        </p:txBody>
      </p:sp>
      <p:sp>
        <p:nvSpPr>
          <p:cNvPr id="13" name="Title 12"/>
          <p:cNvSpPr>
            <a:spLocks noGrp="1"/>
          </p:cNvSpPr>
          <p:nvPr>
            <p:ph type="title"/>
          </p:nvPr>
        </p:nvSpPr>
        <p:spPr/>
        <p:txBody>
          <a:bodyPr>
            <a:normAutofit/>
          </a:bodyPr>
          <a:lstStyle/>
          <a:p>
            <a:r>
              <a:rPr lang="en-US" sz="6000" b="1" dirty="0"/>
              <a:t>The Source of Our Light</a:t>
            </a:r>
          </a:p>
        </p:txBody>
      </p:sp>
    </p:spTree>
    <p:extLst>
      <p:ext uri="{BB962C8B-B14F-4D97-AF65-F5344CB8AC3E}">
        <p14:creationId xmlns:p14="http://schemas.microsoft.com/office/powerpoint/2010/main" val="14243010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p:txBody>
          <a:bodyPr>
            <a:normAutofit/>
          </a:bodyPr>
          <a:lstStyle/>
          <a:p>
            <a:pPr lvl="0"/>
            <a:r>
              <a:rPr lang="en-US" sz="4000" b="1" dirty="0"/>
              <a:t>John 8:12</a:t>
            </a:r>
          </a:p>
          <a:p>
            <a:pPr lvl="1"/>
            <a:r>
              <a:rPr lang="en-US" sz="3600" b="1" dirty="0"/>
              <a:t>Then </a:t>
            </a:r>
            <a:r>
              <a:rPr lang="en-US" sz="3600" b="1" dirty="0" err="1"/>
              <a:t>spake</a:t>
            </a:r>
            <a:r>
              <a:rPr lang="en-US" sz="3600" b="1" dirty="0"/>
              <a:t> Jesus again unto them saying, </a:t>
            </a:r>
            <a:r>
              <a:rPr lang="en-US" sz="3600" b="1" u="sng" dirty="0"/>
              <a:t>I am the light </a:t>
            </a:r>
            <a:r>
              <a:rPr lang="en-US" sz="3600" b="1" dirty="0"/>
              <a:t>of the world: he that </a:t>
            </a:r>
            <a:r>
              <a:rPr lang="en-US" sz="3600" b="1" dirty="0" err="1"/>
              <a:t>followeth</a:t>
            </a:r>
            <a:r>
              <a:rPr lang="en-US" sz="3600" b="1" dirty="0"/>
              <a:t> me shall not walk in darkness, but shall have the light of life.</a:t>
            </a:r>
          </a:p>
        </p:txBody>
      </p:sp>
      <p:sp>
        <p:nvSpPr>
          <p:cNvPr id="13" name="Title 12"/>
          <p:cNvSpPr>
            <a:spLocks noGrp="1"/>
          </p:cNvSpPr>
          <p:nvPr>
            <p:ph type="title"/>
          </p:nvPr>
        </p:nvSpPr>
        <p:spPr/>
        <p:txBody>
          <a:bodyPr>
            <a:normAutofit/>
          </a:bodyPr>
          <a:lstStyle/>
          <a:p>
            <a:r>
              <a:rPr lang="en-US" sz="6000" b="1" dirty="0"/>
              <a:t>The Source of Our Light</a:t>
            </a:r>
          </a:p>
        </p:txBody>
      </p:sp>
    </p:spTree>
    <p:extLst>
      <p:ext uri="{BB962C8B-B14F-4D97-AF65-F5344CB8AC3E}">
        <p14:creationId xmlns:p14="http://schemas.microsoft.com/office/powerpoint/2010/main" val="37429400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1914144" y="1447800"/>
            <a:ext cx="9997440" cy="5156200"/>
          </a:xfrm>
        </p:spPr>
        <p:txBody>
          <a:bodyPr>
            <a:normAutofit lnSpcReduction="10000"/>
          </a:bodyPr>
          <a:lstStyle/>
          <a:p>
            <a:pPr lvl="0"/>
            <a:r>
              <a:rPr lang="en-US" sz="3600" b="1" dirty="0"/>
              <a:t>14 Ye are the light of the world. A city that is set on an hill cannot be hid.</a:t>
            </a:r>
          </a:p>
          <a:p>
            <a:pPr lvl="0"/>
            <a:r>
              <a:rPr lang="en-US" sz="3600" b="1" dirty="0"/>
              <a:t>15 Neither do men light a candle, and put it under a bushel, but on a candlestick; and it giveth light unto all that are in the house.</a:t>
            </a:r>
          </a:p>
          <a:p>
            <a:pPr lvl="0"/>
            <a:r>
              <a:rPr lang="en-US" sz="3600" b="1" dirty="0"/>
              <a:t>16 Let your light so shine before men, that they may see your good works, and glorify your Father which is in heaven.</a:t>
            </a:r>
          </a:p>
        </p:txBody>
      </p:sp>
      <p:sp>
        <p:nvSpPr>
          <p:cNvPr id="13" name="Title 12"/>
          <p:cNvSpPr>
            <a:spLocks noGrp="1"/>
          </p:cNvSpPr>
          <p:nvPr>
            <p:ph type="title"/>
          </p:nvPr>
        </p:nvSpPr>
        <p:spPr/>
        <p:txBody>
          <a:bodyPr>
            <a:normAutofit/>
          </a:bodyPr>
          <a:lstStyle/>
          <a:p>
            <a:r>
              <a:rPr lang="en-US" sz="6000" b="1" dirty="0"/>
              <a:t>Matthew 5:14-16</a:t>
            </a:r>
          </a:p>
        </p:txBody>
      </p:sp>
    </p:spTree>
    <p:extLst>
      <p:ext uri="{BB962C8B-B14F-4D97-AF65-F5344CB8AC3E}">
        <p14:creationId xmlns:p14="http://schemas.microsoft.com/office/powerpoint/2010/main" val="16901821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1914144" y="1447800"/>
            <a:ext cx="9997440" cy="5232400"/>
          </a:xfrm>
        </p:spPr>
        <p:txBody>
          <a:bodyPr>
            <a:normAutofit/>
          </a:bodyPr>
          <a:lstStyle/>
          <a:p>
            <a:pPr lvl="0"/>
            <a:r>
              <a:rPr lang="en-US" sz="4000" b="1" dirty="0"/>
              <a:t>1 John 1:6-7</a:t>
            </a:r>
          </a:p>
          <a:p>
            <a:pPr lvl="1"/>
            <a:r>
              <a:rPr lang="en-US" sz="3600" b="1" dirty="0"/>
              <a:t>6 If we say that we have fellowship with him, and walk in darkness, we lie, and do not the truth:</a:t>
            </a:r>
          </a:p>
          <a:p>
            <a:pPr lvl="1"/>
            <a:r>
              <a:rPr lang="en-US" sz="3600" b="1" dirty="0"/>
              <a:t>7 But if we walk in the light, as he is in the light, we have fellowship one with another, and the blood of Jesus Christ his Son </a:t>
            </a:r>
            <a:r>
              <a:rPr lang="en-US" sz="3600" b="1" dirty="0" err="1"/>
              <a:t>cleanseth</a:t>
            </a:r>
            <a:r>
              <a:rPr lang="en-US" sz="3600" b="1" dirty="0"/>
              <a:t> us from all sin.</a:t>
            </a:r>
          </a:p>
          <a:p>
            <a:pPr lvl="0"/>
            <a:endParaRPr lang="en-US" sz="4000" b="1" dirty="0"/>
          </a:p>
          <a:p>
            <a:pPr lvl="4"/>
            <a:endParaRPr lang="en-US" b="1" dirty="0"/>
          </a:p>
        </p:txBody>
      </p:sp>
      <p:sp>
        <p:nvSpPr>
          <p:cNvPr id="13" name="Title 12"/>
          <p:cNvSpPr>
            <a:spLocks noGrp="1"/>
          </p:cNvSpPr>
          <p:nvPr>
            <p:ph type="title"/>
          </p:nvPr>
        </p:nvSpPr>
        <p:spPr/>
        <p:txBody>
          <a:bodyPr>
            <a:normAutofit/>
          </a:bodyPr>
          <a:lstStyle/>
          <a:p>
            <a:r>
              <a:rPr lang="en-US" sz="6000" b="1" dirty="0"/>
              <a:t>We are Lights</a:t>
            </a:r>
          </a:p>
        </p:txBody>
      </p:sp>
    </p:spTree>
    <p:extLst>
      <p:ext uri="{BB962C8B-B14F-4D97-AF65-F5344CB8AC3E}">
        <p14:creationId xmlns:p14="http://schemas.microsoft.com/office/powerpoint/2010/main" val="23574189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p:txBody>
          <a:bodyPr>
            <a:normAutofit/>
          </a:bodyPr>
          <a:lstStyle/>
          <a:p>
            <a:pPr lvl="0"/>
            <a:r>
              <a:rPr lang="en-US" sz="4000" b="1" dirty="0"/>
              <a:t>Conquers Darkness</a:t>
            </a:r>
          </a:p>
          <a:p>
            <a:pPr lvl="1"/>
            <a:r>
              <a:rPr lang="en-US" sz="3600" b="1" dirty="0"/>
              <a:t>Psalm119:130; 105</a:t>
            </a:r>
          </a:p>
          <a:p>
            <a:pPr lvl="0"/>
            <a:r>
              <a:rPr lang="en-US" sz="4000" b="1" dirty="0"/>
              <a:t>Colors Drabness</a:t>
            </a:r>
          </a:p>
          <a:p>
            <a:pPr lvl="1"/>
            <a:r>
              <a:rPr lang="en-US" sz="3600" b="1" dirty="0"/>
              <a:t>Phil. 1:27</a:t>
            </a:r>
          </a:p>
        </p:txBody>
      </p:sp>
      <p:sp>
        <p:nvSpPr>
          <p:cNvPr id="13" name="Title 12"/>
          <p:cNvSpPr>
            <a:spLocks noGrp="1"/>
          </p:cNvSpPr>
          <p:nvPr>
            <p:ph type="title"/>
          </p:nvPr>
        </p:nvSpPr>
        <p:spPr/>
        <p:txBody>
          <a:bodyPr>
            <a:normAutofit/>
          </a:bodyPr>
          <a:lstStyle/>
          <a:p>
            <a:r>
              <a:rPr lang="en-US" sz="6000" b="1" dirty="0"/>
              <a:t>Power of Light</a:t>
            </a:r>
          </a:p>
        </p:txBody>
      </p:sp>
    </p:spTree>
    <p:extLst>
      <p:ext uri="{BB962C8B-B14F-4D97-AF65-F5344CB8AC3E}">
        <p14:creationId xmlns:p14="http://schemas.microsoft.com/office/powerpoint/2010/main" val="13854114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dea design template">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spDef>
      <a:spPr/>
      <a:bodyPr rtlCol="0" anchor="ctr"/>
      <a:lstStyle>
        <a:defPPr algn="ctr">
          <a:defRPr dirty="0"/>
        </a:defPPr>
      </a:lstStyle>
      <a:style>
        <a:lnRef idx="1">
          <a:schemeClr val="accent2"/>
        </a:lnRef>
        <a:fillRef idx="3">
          <a:schemeClr val="accent2"/>
        </a:fillRef>
        <a:effectRef idx="2">
          <a:schemeClr val="accent2"/>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square" rtlCol="0" anchor="ctr" anchorCtr="1">
        <a:spAutoFit/>
      </a:bodyPr>
      <a:lstStyle>
        <a:defPPr>
          <a:defRPr dirty="0"/>
        </a:defPPr>
      </a:lstStyle>
    </a:txDef>
  </a:objectDefaults>
  <a:extraClrSchemeLst/>
  <a:extLst>
    <a:ext uri="{05A4C25C-085E-4340-85A3-A5531E510DB2}">
      <thm15:themeFamily xmlns:thm15="http://schemas.microsoft.com/office/thememl/2012/main" name="Idea design template" id="{C9C6C84C-31C8-4C76-8A44-8310A8257221}" vid="{45DD48F0-B408-4E69-8193-603DE231DF4E}"/>
    </a:ext>
  </a:extLst>
</a:theme>
</file>

<file path=ppt/theme/theme2.xml><?xml version="1.0" encoding="utf-8"?>
<a:theme xmlns:a="http://schemas.openxmlformats.org/drawingml/2006/main" name="Office Theme">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6D081611-814B-4EEC-95CB-5163EF94DC7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Idea design slides</Template>
  <TotalTime>0</TotalTime>
  <Words>1588</Words>
  <Application>Microsoft Office PowerPoint</Application>
  <PresentationFormat>Widescreen</PresentationFormat>
  <Paragraphs>148</Paragraphs>
  <Slides>21</Slides>
  <Notes>21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Century Gothic</vt:lpstr>
      <vt:lpstr>Verdana</vt:lpstr>
      <vt:lpstr>Wingdings 2</vt:lpstr>
      <vt:lpstr>Idea design template</vt:lpstr>
      <vt:lpstr>This Little Light of Mine</vt:lpstr>
      <vt:lpstr>This Little Light of Mine</vt:lpstr>
      <vt:lpstr>This Little Light of Mine</vt:lpstr>
      <vt:lpstr>This Little Light of Mine</vt:lpstr>
      <vt:lpstr>The Source of Our Light</vt:lpstr>
      <vt:lpstr>The Source of Our Light</vt:lpstr>
      <vt:lpstr>Matthew 5:14-16</vt:lpstr>
      <vt:lpstr>We are Lights</vt:lpstr>
      <vt:lpstr>Power of Light</vt:lpstr>
      <vt:lpstr>Power of Light </vt:lpstr>
      <vt:lpstr>We are Lights</vt:lpstr>
      <vt:lpstr>The Purpose of Our Light</vt:lpstr>
      <vt:lpstr>The Purpose of Our Light</vt:lpstr>
      <vt:lpstr>Do we keep our light hidden?</vt:lpstr>
      <vt:lpstr>Letting Our Light Shine</vt:lpstr>
      <vt:lpstr>Letting Our Light Shine</vt:lpstr>
      <vt:lpstr>Letting Our Light Shine</vt:lpstr>
      <vt:lpstr>Letting Our Light Shine</vt:lpstr>
      <vt:lpstr>Letting Our Light Shine</vt:lpstr>
      <vt:lpstr>Letting Our Light Shine</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2017-05-27T21:39:34Z</dcterms:created>
  <dcterms:modified xsi:type="dcterms:W3CDTF">2017-05-28T12:31:29Z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TC034605219991</vt:lpwstr>
  </property>
</Properties>
</file>