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1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5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48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EA133C-F1FF-4601-84C1-28CCC6F9DD7B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822924-2252-43C7-882E-88D011CD6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461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822924-2252-43C7-882E-88D011CD651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95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8173-9418-4F22-B220-4D04559C24C9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7265F-0A42-44C3-A458-F1493B133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76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8173-9418-4F22-B220-4D04559C24C9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7265F-0A42-44C3-A458-F1493B133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702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8173-9418-4F22-B220-4D04559C24C9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7265F-0A42-44C3-A458-F1493B133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8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8173-9418-4F22-B220-4D04559C24C9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7265F-0A42-44C3-A458-F1493B133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8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8173-9418-4F22-B220-4D04559C24C9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7265F-0A42-44C3-A458-F1493B133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154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8173-9418-4F22-B220-4D04559C24C9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7265F-0A42-44C3-A458-F1493B133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156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8173-9418-4F22-B220-4D04559C24C9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7265F-0A42-44C3-A458-F1493B133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055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8173-9418-4F22-B220-4D04559C24C9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7265F-0A42-44C3-A458-F1493B133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59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8173-9418-4F22-B220-4D04559C24C9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7265F-0A42-44C3-A458-F1493B133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6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8173-9418-4F22-B220-4D04559C24C9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7265F-0A42-44C3-A458-F1493B133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144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8173-9418-4F22-B220-4D04559C24C9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7265F-0A42-44C3-A458-F1493B133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864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48173-9418-4F22-B220-4D04559C24C9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7265F-0A42-44C3-A458-F1493B133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816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576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abraham of bible journey to canaan">
            <a:extLst>
              <a:ext uri="{FF2B5EF4-FFF2-40B4-BE49-F238E27FC236}">
                <a16:creationId xmlns:a16="http://schemas.microsoft.com/office/drawing/2014/main" id="{3D1ECC06-2289-4FAE-80A8-B706E4854D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83C08B9-6181-43A7-99A9-71B0C216E7EC}"/>
              </a:ext>
            </a:extLst>
          </p:cNvPr>
          <p:cNvSpPr txBox="1"/>
          <p:nvPr/>
        </p:nvSpPr>
        <p:spPr>
          <a:xfrm>
            <a:off x="0" y="5943600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Castellar" panose="020A0402060406010301" pitchFamily="18" charset="0"/>
              </a:rPr>
              <a:t>THREE CITIES OF ABRAHAM</a:t>
            </a:r>
          </a:p>
        </p:txBody>
      </p:sp>
    </p:spTree>
    <p:extLst>
      <p:ext uri="{BB962C8B-B14F-4D97-AF65-F5344CB8AC3E}">
        <p14:creationId xmlns:p14="http://schemas.microsoft.com/office/powerpoint/2010/main" val="2835160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abraham of bible journey to canaan">
            <a:extLst>
              <a:ext uri="{FF2B5EF4-FFF2-40B4-BE49-F238E27FC236}">
                <a16:creationId xmlns:a16="http://schemas.microsoft.com/office/drawing/2014/main" id="{3D1ECC06-2289-4FAE-80A8-B706E4854D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9800"/>
            <a:ext cx="3556000" cy="4647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647B010-3CDB-4D15-BAE5-5FF2DF8B08A9}"/>
              </a:ext>
            </a:extLst>
          </p:cNvPr>
          <p:cNvSpPr/>
          <p:nvPr/>
        </p:nvSpPr>
        <p:spPr>
          <a:xfrm>
            <a:off x="152400" y="609600"/>
            <a:ext cx="8763000" cy="9144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stellar" panose="020A0402060406010301" pitchFamily="18" charset="0"/>
              </a:rPr>
              <a:t>3 CITIES OF ABRAHAM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C11BFD-21F8-44B6-84FE-6B024097F914}"/>
              </a:ext>
            </a:extLst>
          </p:cNvPr>
          <p:cNvSpPr txBox="1"/>
          <p:nvPr/>
        </p:nvSpPr>
        <p:spPr>
          <a:xfrm>
            <a:off x="3733800" y="2209800"/>
            <a:ext cx="5181600" cy="440120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City Behind- 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</a:t>
            </a:r>
          </a:p>
          <a:p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Leave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City Beside- 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SODOM</a:t>
            </a:r>
          </a:p>
          <a:p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Live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City Before- 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HEAVEN</a:t>
            </a:r>
          </a:p>
          <a:p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Look</a:t>
            </a:r>
            <a:endParaRPr lang="en-US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2662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24</Words>
  <Application>Microsoft Office PowerPoint</Application>
  <PresentationFormat>On-screen Show (4:3)</PresentationFormat>
  <Paragraphs>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Castellar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Buc Chumbley</dc:creator>
  <cp:lastModifiedBy>Buc Chumbley</cp:lastModifiedBy>
  <cp:revision>19</cp:revision>
  <dcterms:created xsi:type="dcterms:W3CDTF">2012-11-23T01:50:34Z</dcterms:created>
  <dcterms:modified xsi:type="dcterms:W3CDTF">2020-03-02T23:39:05Z</dcterms:modified>
</cp:coreProperties>
</file>