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81" r:id="rId5"/>
    <p:sldId id="280" r:id="rId6"/>
    <p:sldId id="256" r:id="rId7"/>
    <p:sldId id="284" r:id="rId8"/>
    <p:sldId id="283" r:id="rId9"/>
    <p:sldId id="263" r:id="rId10"/>
    <p:sldId id="262" r:id="rId11"/>
    <p:sldId id="269" r:id="rId12"/>
    <p:sldId id="265" r:id="rId13"/>
    <p:sldId id="272" r:id="rId14"/>
    <p:sldId id="273" r:id="rId15"/>
    <p:sldId id="271" r:id="rId16"/>
    <p:sldId id="270" r:id="rId17"/>
    <p:sldId id="276"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1410"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FA835E15-0E28-4405-B19E-4FAD9BACEAC9}"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44894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E20FB-B8B2-4CCC-B538-5F14B9C65265}"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33023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4266605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2612989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3548968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109103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4063779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982462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391959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362787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E20FB-B8B2-4CCC-B538-5F14B9C65265}"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35303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DE20FB-B8B2-4CCC-B538-5F14B9C65265}"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171408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DE20FB-B8B2-4CCC-B538-5F14B9C65265}"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424645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DE20FB-B8B2-4CCC-B538-5F14B9C65265}"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416536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E20FB-B8B2-4CCC-B538-5F14B9C65265}"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314794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E20FB-B8B2-4CCC-B538-5F14B9C65265}"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391356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E20FB-B8B2-4CCC-B538-5F14B9C65265}"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35E15-0E28-4405-B19E-4FAD9BACEAC9}" type="slidenum">
              <a:rPr lang="en-US" smtClean="0"/>
              <a:t>‹#›</a:t>
            </a:fld>
            <a:endParaRPr lang="en-US"/>
          </a:p>
        </p:txBody>
      </p:sp>
    </p:spTree>
    <p:extLst>
      <p:ext uri="{BB962C8B-B14F-4D97-AF65-F5344CB8AC3E}">
        <p14:creationId xmlns:p14="http://schemas.microsoft.com/office/powerpoint/2010/main" val="321706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DE20FB-B8B2-4CCC-B538-5F14B9C65265}" type="datetimeFigureOut">
              <a:rPr lang="en-US" smtClean="0"/>
              <a:t>11/8/2019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835E15-0E28-4405-B19E-4FAD9BACEAC9}" type="slidenum">
              <a:rPr lang="en-US" smtClean="0"/>
              <a:t>‹#›</a:t>
            </a:fld>
            <a:endParaRPr lang="en-US"/>
          </a:p>
        </p:txBody>
      </p:sp>
    </p:spTree>
    <p:extLst>
      <p:ext uri="{BB962C8B-B14F-4D97-AF65-F5344CB8AC3E}">
        <p14:creationId xmlns:p14="http://schemas.microsoft.com/office/powerpoint/2010/main" val="448450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621" y="0"/>
            <a:ext cx="10222728" cy="6953111"/>
          </a:xfrm>
        </p:spPr>
      </p:pic>
    </p:spTree>
    <p:extLst>
      <p:ext uri="{BB962C8B-B14F-4D97-AF65-F5344CB8AC3E}">
        <p14:creationId xmlns:p14="http://schemas.microsoft.com/office/powerpoint/2010/main" val="12094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Forgiveness </a:t>
            </a:r>
            <a:endParaRPr lang="en-US" dirty="0"/>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rPr>
              <a:t>Matthew 6:14-15 </a:t>
            </a:r>
            <a:r>
              <a:rPr lang="en-US" sz="2800" dirty="0" smtClean="0">
                <a:latin typeface="Calibri" panose="020F0502020204030204" pitchFamily="34" charset="0"/>
              </a:rPr>
              <a:t> </a:t>
            </a:r>
            <a:r>
              <a:rPr lang="en-US" sz="2800" dirty="0">
                <a:latin typeface="Calibri" panose="020F0502020204030204" pitchFamily="34" charset="0"/>
              </a:rPr>
              <a:t>(NKJV)</a:t>
            </a:r>
          </a:p>
          <a:p>
            <a:r>
              <a:rPr lang="en-US" sz="2800" dirty="0">
                <a:latin typeface="Calibri" panose="020F0502020204030204" pitchFamily="34" charset="0"/>
              </a:rPr>
              <a:t>14 “For if you forgive men their trespasses, your heavenly Father will also forgive you. 15 But if you do not forgive men their trespasses, neither will your Father forgive your trespasses</a:t>
            </a:r>
          </a:p>
        </p:txBody>
      </p:sp>
    </p:spTree>
    <p:extLst>
      <p:ext uri="{BB962C8B-B14F-4D97-AF65-F5344CB8AC3E}">
        <p14:creationId xmlns:p14="http://schemas.microsoft.com/office/powerpoint/2010/main" val="365189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Repentance </a:t>
            </a:r>
            <a:endParaRPr lang="en-US" dirty="0"/>
          </a:p>
        </p:txBody>
      </p:sp>
      <p:sp>
        <p:nvSpPr>
          <p:cNvPr id="3" name="Content Placeholder 2"/>
          <p:cNvSpPr>
            <a:spLocks noGrp="1"/>
          </p:cNvSpPr>
          <p:nvPr>
            <p:ph idx="1"/>
          </p:nvPr>
        </p:nvSpPr>
        <p:spPr>
          <a:xfrm>
            <a:off x="982133" y="2438401"/>
            <a:ext cx="7704667" cy="3561415"/>
          </a:xfrm>
        </p:spPr>
        <p:txBody>
          <a:bodyPr>
            <a:normAutofit/>
          </a:bodyPr>
          <a:lstStyle/>
          <a:p>
            <a:r>
              <a:rPr lang="en-US" sz="2800" dirty="0">
                <a:latin typeface="Calibri" panose="020F0502020204030204" pitchFamily="34" charset="0"/>
              </a:rPr>
              <a:t>Romans 6:1-2 </a:t>
            </a:r>
            <a:r>
              <a:rPr lang="en-US" sz="2800" dirty="0" smtClean="0">
                <a:latin typeface="Calibri" panose="020F0502020204030204" pitchFamily="34" charset="0"/>
              </a:rPr>
              <a:t>  (</a:t>
            </a:r>
            <a:r>
              <a:rPr lang="en-US" sz="2800" dirty="0">
                <a:latin typeface="Calibri" panose="020F0502020204030204" pitchFamily="34" charset="0"/>
              </a:rPr>
              <a:t>NKJV)</a:t>
            </a:r>
          </a:p>
          <a:p>
            <a:r>
              <a:rPr lang="en-US" sz="2800" dirty="0" smtClean="0">
                <a:latin typeface="Calibri" panose="020F0502020204030204" pitchFamily="34" charset="0"/>
              </a:rPr>
              <a:t>6 </a:t>
            </a:r>
            <a:r>
              <a:rPr lang="en-US" sz="2800" dirty="0">
                <a:latin typeface="Calibri" panose="020F0502020204030204" pitchFamily="34" charset="0"/>
              </a:rPr>
              <a:t>What shall we say then? Shall we continue in sin that grace may abound? 2 Certainly not! How shall we who died to sin live any longer in it?</a:t>
            </a:r>
          </a:p>
        </p:txBody>
      </p:sp>
    </p:spTree>
    <p:extLst>
      <p:ext uri="{BB962C8B-B14F-4D97-AF65-F5344CB8AC3E}">
        <p14:creationId xmlns:p14="http://schemas.microsoft.com/office/powerpoint/2010/main" val="1154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Repentance </a:t>
            </a:r>
            <a:endParaRPr lang="en-US" dirty="0"/>
          </a:p>
        </p:txBody>
      </p:sp>
      <p:sp>
        <p:nvSpPr>
          <p:cNvPr id="3" name="Content Placeholder 2"/>
          <p:cNvSpPr>
            <a:spLocks noGrp="1"/>
          </p:cNvSpPr>
          <p:nvPr>
            <p:ph idx="1"/>
          </p:nvPr>
        </p:nvSpPr>
        <p:spPr>
          <a:xfrm>
            <a:off x="982133" y="2202287"/>
            <a:ext cx="7704667" cy="3797529"/>
          </a:xfrm>
        </p:spPr>
        <p:txBody>
          <a:bodyPr>
            <a:normAutofit/>
          </a:bodyPr>
          <a:lstStyle/>
          <a:p>
            <a:r>
              <a:rPr lang="en-US" sz="2800" dirty="0">
                <a:latin typeface="Calibri" panose="020F0502020204030204" pitchFamily="34" charset="0"/>
              </a:rPr>
              <a:t>Hebrews 4:16 </a:t>
            </a:r>
            <a:r>
              <a:rPr lang="en-US" sz="2800" dirty="0" smtClean="0">
                <a:latin typeface="Calibri" panose="020F0502020204030204" pitchFamily="34" charset="0"/>
              </a:rPr>
              <a:t> </a:t>
            </a:r>
            <a:r>
              <a:rPr lang="en-US" sz="2800" dirty="0">
                <a:latin typeface="Calibri" panose="020F0502020204030204" pitchFamily="34" charset="0"/>
              </a:rPr>
              <a:t>(NKJV)</a:t>
            </a:r>
          </a:p>
          <a:p>
            <a:r>
              <a:rPr lang="en-US" sz="2800" dirty="0">
                <a:latin typeface="Calibri" panose="020F0502020204030204" pitchFamily="34" charset="0"/>
              </a:rPr>
              <a:t>16 Let us therefore come boldly to the throne of grace, that we may obtain mercy and find grace to help in time of need.</a:t>
            </a:r>
          </a:p>
        </p:txBody>
      </p:sp>
    </p:spTree>
    <p:extLst>
      <p:ext uri="{BB962C8B-B14F-4D97-AF65-F5344CB8AC3E}">
        <p14:creationId xmlns:p14="http://schemas.microsoft.com/office/powerpoint/2010/main" val="2003211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growth </a:t>
            </a:r>
            <a:endParaRPr lang="en-US" dirty="0"/>
          </a:p>
        </p:txBody>
      </p:sp>
      <p:sp>
        <p:nvSpPr>
          <p:cNvPr id="3" name="Content Placeholder 2"/>
          <p:cNvSpPr>
            <a:spLocks noGrp="1"/>
          </p:cNvSpPr>
          <p:nvPr>
            <p:ph idx="1"/>
          </p:nvPr>
        </p:nvSpPr>
        <p:spPr>
          <a:xfrm>
            <a:off x="982133" y="2438401"/>
            <a:ext cx="7704667" cy="3561415"/>
          </a:xfrm>
        </p:spPr>
        <p:txBody>
          <a:bodyPr>
            <a:normAutofit/>
          </a:bodyPr>
          <a:lstStyle/>
          <a:p>
            <a:r>
              <a:rPr lang="en-US" sz="2800" dirty="0">
                <a:latin typeface="Calibri" panose="020F0502020204030204" pitchFamily="34" charset="0"/>
              </a:rPr>
              <a:t>Hebrews 2:1-2 </a:t>
            </a:r>
            <a:r>
              <a:rPr lang="en-US" sz="2800" dirty="0" smtClean="0">
                <a:latin typeface="Calibri" panose="020F0502020204030204" pitchFamily="34" charset="0"/>
              </a:rPr>
              <a:t> </a:t>
            </a:r>
            <a:r>
              <a:rPr lang="en-US" sz="2800" dirty="0">
                <a:latin typeface="Calibri" panose="020F0502020204030204" pitchFamily="34" charset="0"/>
              </a:rPr>
              <a:t>(NKJV)</a:t>
            </a:r>
          </a:p>
          <a:p>
            <a:r>
              <a:rPr lang="en-US" sz="2800" dirty="0" smtClean="0">
                <a:latin typeface="Calibri" panose="020F0502020204030204" pitchFamily="34" charset="0"/>
              </a:rPr>
              <a:t>2 </a:t>
            </a:r>
            <a:r>
              <a:rPr lang="en-US" sz="2800" dirty="0">
                <a:latin typeface="Calibri" panose="020F0502020204030204" pitchFamily="34" charset="0"/>
              </a:rPr>
              <a:t>Therefore we must give </a:t>
            </a:r>
            <a:r>
              <a:rPr lang="en-US" sz="2800" dirty="0" smtClean="0">
                <a:latin typeface="Calibri" panose="020F0502020204030204" pitchFamily="34" charset="0"/>
              </a:rPr>
              <a:t>the </a:t>
            </a:r>
            <a:r>
              <a:rPr lang="en-US" sz="2800" dirty="0">
                <a:latin typeface="Calibri" panose="020F0502020204030204" pitchFamily="34" charset="0"/>
              </a:rPr>
              <a:t>more earnest heed to the things we have heard, lest we drift away. 2 For if the word spoken through angels proved steadfast, and every transgression and disobedience received a just </a:t>
            </a:r>
            <a:r>
              <a:rPr lang="en-US" sz="2800" dirty="0" smtClean="0">
                <a:latin typeface="Calibri" panose="020F0502020204030204" pitchFamily="34" charset="0"/>
              </a:rPr>
              <a:t>reward, 3 how shall we escape if we neglect so great a salvation,</a:t>
            </a:r>
            <a:endParaRPr lang="en-US" sz="2800" dirty="0">
              <a:latin typeface="Calibri" panose="020F0502020204030204" pitchFamily="34" charset="0"/>
            </a:endParaRPr>
          </a:p>
        </p:txBody>
      </p:sp>
    </p:spTree>
    <p:extLst>
      <p:ext uri="{BB962C8B-B14F-4D97-AF65-F5344CB8AC3E}">
        <p14:creationId xmlns:p14="http://schemas.microsoft.com/office/powerpoint/2010/main" val="23782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003" y="167425"/>
            <a:ext cx="7942926" cy="5872767"/>
          </a:xfrm>
        </p:spPr>
        <p:txBody>
          <a:bodyPr>
            <a:noAutofit/>
          </a:bodyPr>
          <a:lstStyle/>
          <a:p>
            <a:endParaRPr lang="en-US" sz="2800" dirty="0">
              <a:latin typeface="Calibri" panose="020F0502020204030204" pitchFamily="34" charset="0"/>
            </a:endParaRPr>
          </a:p>
          <a:p>
            <a:r>
              <a:rPr lang="en-US" sz="2800" dirty="0" smtClean="0">
                <a:latin typeface="Calibri" panose="020F0502020204030204" pitchFamily="34" charset="0"/>
              </a:rPr>
              <a:t>Hebrews </a:t>
            </a:r>
            <a:r>
              <a:rPr lang="en-US" sz="2800" dirty="0">
                <a:latin typeface="Calibri" panose="020F0502020204030204" pitchFamily="34" charset="0"/>
              </a:rPr>
              <a:t>5:12-14 </a:t>
            </a:r>
            <a:r>
              <a:rPr lang="en-US" sz="2800" dirty="0" smtClean="0">
                <a:latin typeface="Calibri" panose="020F0502020204030204" pitchFamily="34" charset="0"/>
              </a:rPr>
              <a:t> (</a:t>
            </a:r>
            <a:r>
              <a:rPr lang="en-US" sz="2800" dirty="0">
                <a:latin typeface="Calibri" panose="020F0502020204030204" pitchFamily="34" charset="0"/>
              </a:rPr>
              <a:t>NKJV)</a:t>
            </a:r>
          </a:p>
          <a:p>
            <a:r>
              <a:rPr lang="en-US" sz="2800" dirty="0" smtClean="0">
                <a:latin typeface="Calibri" panose="020F0502020204030204" pitchFamily="34" charset="0"/>
              </a:rPr>
              <a:t>12 </a:t>
            </a:r>
            <a:r>
              <a:rPr lang="en-US" sz="2800" dirty="0">
                <a:latin typeface="Calibri" panose="020F0502020204030204" pitchFamily="34" charset="0"/>
              </a:rPr>
              <a:t>For though by this time you ought to be teachers, you need someone to teach you again the first principles of the </a:t>
            </a:r>
            <a:r>
              <a:rPr lang="en-US" sz="2800" dirty="0" smtClean="0">
                <a:latin typeface="Calibri" panose="020F0502020204030204" pitchFamily="34" charset="0"/>
              </a:rPr>
              <a:t>oracles </a:t>
            </a:r>
            <a:r>
              <a:rPr lang="en-US" sz="2800" dirty="0">
                <a:latin typeface="Calibri" panose="020F0502020204030204" pitchFamily="34" charset="0"/>
              </a:rPr>
              <a:t>of God; and you have come to need milk and not solid food. 13 For everyone who partakes only of milk is unskilled in the word of righteousness, for he is a babe. 14 But solid food belongs to those who are </a:t>
            </a:r>
            <a:r>
              <a:rPr lang="en-US" sz="2800" dirty="0" smtClean="0">
                <a:latin typeface="Calibri" panose="020F0502020204030204" pitchFamily="34" charset="0"/>
              </a:rPr>
              <a:t>of </a:t>
            </a:r>
            <a:r>
              <a:rPr lang="en-US" sz="2800" dirty="0">
                <a:latin typeface="Calibri" panose="020F0502020204030204" pitchFamily="34" charset="0"/>
              </a:rPr>
              <a:t>full age, that is, those who by reason of </a:t>
            </a:r>
            <a:r>
              <a:rPr lang="en-US" sz="2800" dirty="0" smtClean="0">
                <a:latin typeface="Calibri" panose="020F0502020204030204" pitchFamily="34" charset="0"/>
              </a:rPr>
              <a:t>use </a:t>
            </a:r>
            <a:r>
              <a:rPr lang="en-US" sz="2800" dirty="0">
                <a:latin typeface="Calibri" panose="020F0502020204030204" pitchFamily="34" charset="0"/>
              </a:rPr>
              <a:t>have their senses exercised to discern both good and evil.</a:t>
            </a:r>
          </a:p>
        </p:txBody>
      </p:sp>
    </p:spTree>
    <p:extLst>
      <p:ext uri="{BB962C8B-B14F-4D97-AF65-F5344CB8AC3E}">
        <p14:creationId xmlns:p14="http://schemas.microsoft.com/office/powerpoint/2010/main" val="2107999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982133" y="2438401"/>
            <a:ext cx="7704667" cy="3561415"/>
          </a:xfrm>
        </p:spPr>
        <p:txBody>
          <a:bodyPr>
            <a:normAutofit/>
          </a:bodyPr>
          <a:lstStyle/>
          <a:p>
            <a:r>
              <a:rPr lang="en-US" sz="2800" dirty="0">
                <a:latin typeface="Calibri" panose="020F0502020204030204" pitchFamily="34" charset="0"/>
              </a:rPr>
              <a:t>1 Timothy 4:12 </a:t>
            </a:r>
            <a:r>
              <a:rPr lang="en-US" sz="2800" dirty="0" smtClean="0">
                <a:latin typeface="Calibri" panose="020F0502020204030204" pitchFamily="34" charset="0"/>
              </a:rPr>
              <a:t>(</a:t>
            </a:r>
            <a:r>
              <a:rPr lang="en-US" sz="2800" dirty="0">
                <a:latin typeface="Calibri" panose="020F0502020204030204" pitchFamily="34" charset="0"/>
              </a:rPr>
              <a:t>NKJV)</a:t>
            </a:r>
          </a:p>
          <a:p>
            <a:r>
              <a:rPr lang="en-US" sz="2800" dirty="0" smtClean="0">
                <a:latin typeface="Calibri" panose="020F0502020204030204" pitchFamily="34" charset="0"/>
              </a:rPr>
              <a:t>12 </a:t>
            </a:r>
            <a:r>
              <a:rPr lang="en-US" sz="2800" dirty="0">
                <a:latin typeface="Calibri" panose="020F0502020204030204" pitchFamily="34" charset="0"/>
              </a:rPr>
              <a:t>Let no one </a:t>
            </a:r>
            <a:r>
              <a:rPr lang="en-US" sz="2800" dirty="0" smtClean="0">
                <a:latin typeface="Calibri" panose="020F0502020204030204" pitchFamily="34" charset="0"/>
              </a:rPr>
              <a:t>despise </a:t>
            </a:r>
            <a:r>
              <a:rPr lang="en-US" sz="2800" dirty="0">
                <a:latin typeface="Calibri" panose="020F0502020204030204" pitchFamily="34" charset="0"/>
              </a:rPr>
              <a:t>your youth, but be an example to the believers in word, in conduct, in love, </a:t>
            </a:r>
            <a:r>
              <a:rPr lang="en-US" sz="2800" dirty="0" smtClean="0">
                <a:latin typeface="Calibri" panose="020F0502020204030204" pitchFamily="34" charset="0"/>
              </a:rPr>
              <a:t>in </a:t>
            </a:r>
            <a:r>
              <a:rPr lang="en-US" sz="2800" dirty="0">
                <a:latin typeface="Calibri" panose="020F0502020204030204" pitchFamily="34" charset="0"/>
              </a:rPr>
              <a:t>spirit, in faith, in purity.</a:t>
            </a:r>
          </a:p>
        </p:txBody>
      </p:sp>
    </p:spTree>
    <p:extLst>
      <p:ext uri="{BB962C8B-B14F-4D97-AF65-F5344CB8AC3E}">
        <p14:creationId xmlns:p14="http://schemas.microsoft.com/office/powerpoint/2010/main" val="177493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 </a:t>
            </a:r>
            <a:endParaRPr lang="en-US" dirty="0"/>
          </a:p>
        </p:txBody>
      </p:sp>
      <p:sp>
        <p:nvSpPr>
          <p:cNvPr id="3" name="Content Placeholder 2"/>
          <p:cNvSpPr>
            <a:spLocks noGrp="1"/>
          </p:cNvSpPr>
          <p:nvPr>
            <p:ph idx="1"/>
          </p:nvPr>
        </p:nvSpPr>
        <p:spPr>
          <a:xfrm>
            <a:off x="982133" y="2438401"/>
            <a:ext cx="7704667" cy="3561415"/>
          </a:xfrm>
        </p:spPr>
        <p:txBody>
          <a:bodyPr>
            <a:normAutofit/>
          </a:bodyPr>
          <a:lstStyle/>
          <a:p>
            <a:r>
              <a:rPr lang="en-US" sz="2800" dirty="0">
                <a:latin typeface="Calibri" panose="020F0502020204030204" pitchFamily="34" charset="0"/>
              </a:rPr>
              <a:t>2 Corinthians 8:3-4 </a:t>
            </a:r>
            <a:r>
              <a:rPr lang="en-US" sz="2800" dirty="0" smtClean="0">
                <a:latin typeface="Calibri" panose="020F0502020204030204" pitchFamily="34" charset="0"/>
              </a:rPr>
              <a:t> </a:t>
            </a:r>
            <a:r>
              <a:rPr lang="en-US" sz="2800" dirty="0">
                <a:latin typeface="Calibri" panose="020F0502020204030204" pitchFamily="34" charset="0"/>
              </a:rPr>
              <a:t>(NKJV)</a:t>
            </a:r>
          </a:p>
          <a:p>
            <a:r>
              <a:rPr lang="en-US" sz="2800" dirty="0">
                <a:latin typeface="Calibri" panose="020F0502020204030204" pitchFamily="34" charset="0"/>
              </a:rPr>
              <a:t>3 For I bear witness that according to their ability, yes, and beyond their ability, they were freely willing, 4 imploring us with much urgency </a:t>
            </a:r>
            <a:r>
              <a:rPr lang="en-US" sz="2800" dirty="0" smtClean="0">
                <a:latin typeface="Calibri" panose="020F0502020204030204" pitchFamily="34" charset="0"/>
              </a:rPr>
              <a:t>that </a:t>
            </a:r>
            <a:r>
              <a:rPr lang="en-US" sz="2800" dirty="0">
                <a:latin typeface="Calibri" panose="020F0502020204030204" pitchFamily="34" charset="0"/>
              </a:rPr>
              <a:t>we would receive the gift and the fellowship of the ministering to the saints.</a:t>
            </a:r>
          </a:p>
        </p:txBody>
      </p:sp>
    </p:spTree>
    <p:extLst>
      <p:ext uri="{BB962C8B-B14F-4D97-AF65-F5344CB8AC3E}">
        <p14:creationId xmlns:p14="http://schemas.microsoft.com/office/powerpoint/2010/main" val="217268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750"/>
                            </p:stCondLst>
                            <p:childTnLst>
                              <p:par>
                                <p:cTn id="9" presetID="22" presetClass="entr" presetSubtype="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latin typeface="Calibri" panose="020F0502020204030204" pitchFamily="34" charset="0"/>
              </a:rPr>
              <a:t>1 Corinthians 15:58 </a:t>
            </a:r>
            <a:r>
              <a:rPr lang="en-US" sz="2800" dirty="0" smtClean="0">
                <a:latin typeface="Calibri" panose="020F0502020204030204" pitchFamily="34" charset="0"/>
              </a:rPr>
              <a:t> </a:t>
            </a:r>
            <a:r>
              <a:rPr lang="en-US" sz="2800" dirty="0">
                <a:latin typeface="Calibri" panose="020F0502020204030204" pitchFamily="34" charset="0"/>
              </a:rPr>
              <a:t>(NKJV)</a:t>
            </a:r>
          </a:p>
          <a:p>
            <a:r>
              <a:rPr lang="en-US" sz="2800" dirty="0">
                <a:latin typeface="Calibri" panose="020F0502020204030204" pitchFamily="34" charset="0"/>
              </a:rPr>
              <a:t>58 Therefore, my beloved brethren, be steadfast, immovable, always abounding in the work of the Lord, knowing that your labor is not in vain in the Lord.</a:t>
            </a:r>
          </a:p>
        </p:txBody>
      </p:sp>
    </p:spTree>
    <p:extLst>
      <p:ext uri="{BB962C8B-B14F-4D97-AF65-F5344CB8AC3E}">
        <p14:creationId xmlns:p14="http://schemas.microsoft.com/office/powerpoint/2010/main" val="4238463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67425" y="0"/>
            <a:ext cx="9633397" cy="71348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8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890" y="-92335"/>
            <a:ext cx="10703515" cy="6950335"/>
          </a:xfrm>
        </p:spPr>
      </p:pic>
    </p:spTree>
    <p:extLst>
      <p:ext uri="{BB962C8B-B14F-4D97-AF65-F5344CB8AC3E}">
        <p14:creationId xmlns:p14="http://schemas.microsoft.com/office/powerpoint/2010/main" val="4260781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909" y="-2096056"/>
            <a:ext cx="9427334" cy="9770773"/>
          </a:xfrm>
        </p:spPr>
      </p:pic>
    </p:spTree>
    <p:extLst>
      <p:ext uri="{BB962C8B-B14F-4D97-AF65-F5344CB8AC3E}">
        <p14:creationId xmlns:p14="http://schemas.microsoft.com/office/powerpoint/2010/main" val="3675276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96213"/>
            <a:ext cx="7704667" cy="6207617"/>
          </a:xfrm>
        </p:spPr>
        <p:txBody>
          <a:bodyPr>
            <a:normAutofit/>
          </a:bodyPr>
          <a:lstStyle/>
          <a:p>
            <a:r>
              <a:rPr lang="en-US" sz="2800" dirty="0">
                <a:latin typeface="Calibri" panose="020F0502020204030204" pitchFamily="34" charset="0"/>
              </a:rPr>
              <a:t>Matthew 5:38-42 </a:t>
            </a:r>
            <a:r>
              <a:rPr lang="en-US" sz="2800" dirty="0" smtClean="0">
                <a:latin typeface="Calibri" panose="020F0502020204030204" pitchFamily="34" charset="0"/>
              </a:rPr>
              <a:t> </a:t>
            </a:r>
            <a:r>
              <a:rPr lang="en-US" sz="2800" dirty="0">
                <a:latin typeface="Calibri" panose="020F0502020204030204" pitchFamily="34" charset="0"/>
              </a:rPr>
              <a:t>(NKJV)</a:t>
            </a:r>
          </a:p>
          <a:p>
            <a:endParaRPr lang="en-US" sz="2800" dirty="0">
              <a:latin typeface="Calibri" panose="020F0502020204030204" pitchFamily="34" charset="0"/>
            </a:endParaRPr>
          </a:p>
          <a:p>
            <a:r>
              <a:rPr lang="en-US" sz="2800" dirty="0">
                <a:latin typeface="Calibri" panose="020F0502020204030204" pitchFamily="34" charset="0"/>
              </a:rPr>
              <a:t>38 “You have heard that it was said, ‘An eye for an eye and a tooth for a tooth.’ 39 But I tell you not to resist an evil person. But whoever slaps you on your right cheek, turn the other to him also. 40 If anyone wants to sue you and take away your tunic, let him have your cloak also. 41 And whoever compels you to go one mile, go with him two. 42 Give to him who asks you, and from him who wants to borrow from you do not turn away.</a:t>
            </a:r>
          </a:p>
        </p:txBody>
      </p:sp>
    </p:spTree>
    <p:extLst>
      <p:ext uri="{BB962C8B-B14F-4D97-AF65-F5344CB8AC3E}">
        <p14:creationId xmlns:p14="http://schemas.microsoft.com/office/powerpoint/2010/main" val="351630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4" y="193183"/>
            <a:ext cx="8058836" cy="6425982"/>
          </a:xfrm>
        </p:spPr>
        <p:txBody>
          <a:bodyPr>
            <a:normAutofit fontScale="92500" lnSpcReduction="20000"/>
          </a:bodyPr>
          <a:lstStyle/>
          <a:p>
            <a:r>
              <a:rPr lang="en-US" sz="2800" dirty="0">
                <a:latin typeface="Calibri" panose="020F0502020204030204" pitchFamily="34" charset="0"/>
              </a:rPr>
              <a:t>Matthew 27:32  (NKJV)</a:t>
            </a:r>
          </a:p>
          <a:p>
            <a:r>
              <a:rPr lang="en-US" sz="2800" dirty="0">
                <a:latin typeface="Calibri" panose="020F0502020204030204" pitchFamily="34" charset="0"/>
              </a:rPr>
              <a:t>32 Now as they came out, they found a man of Cyrene, Simon by name. Him they compelled to bear His cross</a:t>
            </a:r>
          </a:p>
          <a:p>
            <a:endParaRPr lang="en-US" sz="2800" dirty="0" smtClean="0">
              <a:latin typeface="Calibri" panose="020F0502020204030204" pitchFamily="34" charset="0"/>
            </a:endParaRPr>
          </a:p>
          <a:p>
            <a:r>
              <a:rPr lang="en-US" sz="2800" dirty="0" smtClean="0">
                <a:latin typeface="Calibri" panose="020F0502020204030204" pitchFamily="34" charset="0"/>
              </a:rPr>
              <a:t>Mark </a:t>
            </a:r>
            <a:r>
              <a:rPr lang="en-US" sz="2800" dirty="0">
                <a:latin typeface="Calibri" panose="020F0502020204030204" pitchFamily="34" charset="0"/>
              </a:rPr>
              <a:t>15:21 </a:t>
            </a:r>
            <a:r>
              <a:rPr lang="en-US" sz="2800" dirty="0" smtClean="0">
                <a:latin typeface="Calibri" panose="020F0502020204030204" pitchFamily="34" charset="0"/>
              </a:rPr>
              <a:t>(NKJV)</a:t>
            </a:r>
            <a:endParaRPr lang="en-US" sz="2800" dirty="0">
              <a:latin typeface="Calibri" panose="020F0502020204030204" pitchFamily="34" charset="0"/>
            </a:endParaRPr>
          </a:p>
          <a:p>
            <a:r>
              <a:rPr lang="en-US" sz="2800" dirty="0">
                <a:latin typeface="Calibri" panose="020F0502020204030204" pitchFamily="34" charset="0"/>
              </a:rPr>
              <a:t>21 Then they compelled a certain man, Simon a </a:t>
            </a:r>
            <a:r>
              <a:rPr lang="en-US" sz="2800" dirty="0" err="1">
                <a:latin typeface="Calibri" panose="020F0502020204030204" pitchFamily="34" charset="0"/>
              </a:rPr>
              <a:t>Cyrenian</a:t>
            </a:r>
            <a:r>
              <a:rPr lang="en-US" sz="2800" dirty="0">
                <a:latin typeface="Calibri" panose="020F0502020204030204" pitchFamily="34" charset="0"/>
              </a:rPr>
              <a:t>, the father of Alexander and Rufus, as he was coming out of the country and passing by, to bear His cross. </a:t>
            </a:r>
          </a:p>
          <a:p>
            <a:endParaRPr lang="en-US" sz="2800" dirty="0">
              <a:latin typeface="Calibri" panose="020F0502020204030204" pitchFamily="34" charset="0"/>
            </a:endParaRPr>
          </a:p>
          <a:p>
            <a:r>
              <a:rPr lang="en-US" sz="2800" dirty="0">
                <a:latin typeface="Calibri" panose="020F0502020204030204" pitchFamily="34" charset="0"/>
              </a:rPr>
              <a:t>Luke 23:26 </a:t>
            </a:r>
            <a:r>
              <a:rPr lang="en-US" sz="2800" dirty="0" smtClean="0">
                <a:latin typeface="Calibri" panose="020F0502020204030204" pitchFamily="34" charset="0"/>
              </a:rPr>
              <a:t> </a:t>
            </a:r>
            <a:r>
              <a:rPr lang="en-US" sz="2800" dirty="0">
                <a:latin typeface="Calibri" panose="020F0502020204030204" pitchFamily="34" charset="0"/>
              </a:rPr>
              <a:t>(NKJV</a:t>
            </a:r>
            <a:r>
              <a:rPr lang="en-US" sz="2800" dirty="0" smtClean="0">
                <a:latin typeface="Calibri" panose="020F0502020204030204" pitchFamily="34" charset="0"/>
              </a:rPr>
              <a:t>)</a:t>
            </a:r>
            <a:endParaRPr lang="en-US" sz="2800" dirty="0">
              <a:latin typeface="Calibri" panose="020F0502020204030204" pitchFamily="34" charset="0"/>
            </a:endParaRPr>
          </a:p>
          <a:p>
            <a:r>
              <a:rPr lang="en-US" sz="2800" dirty="0">
                <a:latin typeface="Calibri" panose="020F0502020204030204" pitchFamily="34" charset="0"/>
              </a:rPr>
              <a:t>26 Now as they led Him away, they laid hold of a certain man, Simon a </a:t>
            </a:r>
            <a:r>
              <a:rPr lang="en-US" sz="2800" dirty="0" err="1">
                <a:latin typeface="Calibri" panose="020F0502020204030204" pitchFamily="34" charset="0"/>
              </a:rPr>
              <a:t>Cyrenian</a:t>
            </a:r>
            <a:r>
              <a:rPr lang="en-US" sz="2800" dirty="0">
                <a:latin typeface="Calibri" panose="020F0502020204030204" pitchFamily="34" charset="0"/>
              </a:rPr>
              <a:t>, who was coming from the country, and on him they laid the cross that he might bear it after Jesus.</a:t>
            </a:r>
          </a:p>
          <a:p>
            <a:endParaRPr lang="en-US" dirty="0"/>
          </a:p>
        </p:txBody>
      </p:sp>
    </p:spTree>
    <p:extLst>
      <p:ext uri="{BB962C8B-B14F-4D97-AF65-F5344CB8AC3E}">
        <p14:creationId xmlns:p14="http://schemas.microsoft.com/office/powerpoint/2010/main" val="3746135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Two Mile Attitude </a:t>
            </a:r>
            <a:endParaRPr lang="en-US" dirty="0"/>
          </a:p>
        </p:txBody>
      </p:sp>
      <p:sp>
        <p:nvSpPr>
          <p:cNvPr id="3" name="Subtitle 2"/>
          <p:cNvSpPr>
            <a:spLocks noGrp="1"/>
          </p:cNvSpPr>
          <p:nvPr>
            <p:ph type="subTitle" idx="1"/>
          </p:nvPr>
        </p:nvSpPr>
        <p:spPr/>
        <p:txBody>
          <a:bodyPr>
            <a:normAutofit fontScale="85000" lnSpcReduction="20000"/>
          </a:bodyPr>
          <a:lstStyle/>
          <a:p>
            <a:endParaRPr lang="en-US" sz="4400" dirty="0" smtClean="0"/>
          </a:p>
          <a:p>
            <a:pPr algn="ctr"/>
            <a:r>
              <a:rPr lang="en-US" sz="4700" dirty="0" smtClean="0"/>
              <a:t>Matthew 5:38-42</a:t>
            </a:r>
          </a:p>
          <a:p>
            <a:endParaRPr lang="en-US" dirty="0"/>
          </a:p>
        </p:txBody>
      </p:sp>
    </p:spTree>
    <p:extLst>
      <p:ext uri="{BB962C8B-B14F-4D97-AF65-F5344CB8AC3E}">
        <p14:creationId xmlns:p14="http://schemas.microsoft.com/office/powerpoint/2010/main" val="630178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rPr>
              <a:t>Hebrews 10:25 (NKJV)</a:t>
            </a:r>
          </a:p>
          <a:p>
            <a:r>
              <a:rPr lang="en-US" sz="2800" dirty="0" smtClean="0">
                <a:latin typeface="Calibri" panose="020F0502020204030204" pitchFamily="34" charset="0"/>
              </a:rPr>
              <a:t> not forsaking the assembling of ourselves together, as is the manner of some, but exhorting one another, and so much more as we see the </a:t>
            </a:r>
            <a:r>
              <a:rPr lang="en-US" sz="2800" dirty="0">
                <a:latin typeface="Calibri" panose="020F0502020204030204" pitchFamily="34" charset="0"/>
              </a:rPr>
              <a:t>D</a:t>
            </a:r>
            <a:r>
              <a:rPr lang="en-US" sz="2800" dirty="0" smtClean="0">
                <a:latin typeface="Calibri" panose="020F0502020204030204" pitchFamily="34" charset="0"/>
              </a:rPr>
              <a:t>ay approaching.</a:t>
            </a:r>
            <a:endParaRPr lang="en-US" sz="2800" dirty="0">
              <a:latin typeface="Calibri" panose="020F0502020204030204" pitchFamily="34" charset="0"/>
            </a:endParaRPr>
          </a:p>
        </p:txBody>
      </p:sp>
    </p:spTree>
    <p:extLst>
      <p:ext uri="{BB962C8B-B14F-4D97-AF65-F5344CB8AC3E}">
        <p14:creationId xmlns:p14="http://schemas.microsoft.com/office/powerpoint/2010/main" val="3512933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42810"/>
          </a:xfrm>
        </p:spPr>
        <p:txBody>
          <a:bodyPr/>
          <a:lstStyle/>
          <a:p>
            <a:r>
              <a:rPr lang="en-US" dirty="0" smtClean="0"/>
              <a:t>Acts of Worship </a:t>
            </a:r>
            <a:endParaRPr lang="en-US" dirty="0"/>
          </a:p>
        </p:txBody>
      </p:sp>
      <p:sp>
        <p:nvSpPr>
          <p:cNvPr id="3" name="Content Placeholder 2"/>
          <p:cNvSpPr>
            <a:spLocks noGrp="1"/>
          </p:cNvSpPr>
          <p:nvPr>
            <p:ph idx="1"/>
          </p:nvPr>
        </p:nvSpPr>
        <p:spPr>
          <a:xfrm>
            <a:off x="982133" y="1700011"/>
            <a:ext cx="7704667" cy="4299805"/>
          </a:xfrm>
        </p:spPr>
        <p:txBody>
          <a:bodyPr>
            <a:normAutofit/>
          </a:bodyPr>
          <a:lstStyle/>
          <a:p>
            <a:r>
              <a:rPr lang="en-US" sz="2800" dirty="0" smtClean="0">
                <a:latin typeface="Calibri" panose="020F0502020204030204" pitchFamily="34" charset="0"/>
              </a:rPr>
              <a:t>Teach/Preach – 1 Corinthians 4:17</a:t>
            </a:r>
          </a:p>
          <a:p>
            <a:r>
              <a:rPr lang="en-US" sz="2800" dirty="0" smtClean="0">
                <a:latin typeface="Calibri" panose="020F0502020204030204" pitchFamily="34" charset="0"/>
              </a:rPr>
              <a:t>Sing – Ephesians 5:19</a:t>
            </a:r>
          </a:p>
          <a:p>
            <a:r>
              <a:rPr lang="en-US" sz="2800" dirty="0" smtClean="0">
                <a:latin typeface="Calibri" panose="020F0502020204030204" pitchFamily="34" charset="0"/>
              </a:rPr>
              <a:t>Pray – Acts 12:5</a:t>
            </a:r>
          </a:p>
          <a:p>
            <a:r>
              <a:rPr lang="en-US" sz="2800" dirty="0" smtClean="0">
                <a:latin typeface="Calibri" panose="020F0502020204030204" pitchFamily="34" charset="0"/>
              </a:rPr>
              <a:t>Give/Collection – 1 Corinthians 16:1-2</a:t>
            </a:r>
          </a:p>
          <a:p>
            <a:r>
              <a:rPr lang="en-US" sz="2800" dirty="0" smtClean="0">
                <a:latin typeface="Calibri" panose="020F0502020204030204" pitchFamily="34" charset="0"/>
              </a:rPr>
              <a:t>Lord’s Supper – Acts 20:7</a:t>
            </a:r>
            <a:endParaRPr lang="en-US" sz="2800" dirty="0">
              <a:latin typeface="Calibri" panose="020F0502020204030204" pitchFamily="34" charset="0"/>
            </a:endParaRPr>
          </a:p>
        </p:txBody>
      </p:sp>
    </p:spTree>
    <p:extLst>
      <p:ext uri="{BB962C8B-B14F-4D97-AF65-F5344CB8AC3E}">
        <p14:creationId xmlns:p14="http://schemas.microsoft.com/office/powerpoint/2010/main" val="1955999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Forgiveness </a:t>
            </a:r>
            <a:endParaRPr lang="en-US" dirty="0"/>
          </a:p>
        </p:txBody>
      </p:sp>
      <p:sp>
        <p:nvSpPr>
          <p:cNvPr id="3" name="Content Placeholder 2"/>
          <p:cNvSpPr>
            <a:spLocks noGrp="1"/>
          </p:cNvSpPr>
          <p:nvPr>
            <p:ph idx="1"/>
          </p:nvPr>
        </p:nvSpPr>
        <p:spPr>
          <a:xfrm>
            <a:off x="982133" y="2438401"/>
            <a:ext cx="7704667" cy="3561415"/>
          </a:xfrm>
        </p:spPr>
        <p:txBody>
          <a:bodyPr>
            <a:normAutofit/>
          </a:bodyPr>
          <a:lstStyle/>
          <a:p>
            <a:r>
              <a:rPr lang="en-US" sz="2800" dirty="0">
                <a:latin typeface="Calibri" panose="020F0502020204030204" pitchFamily="34" charset="0"/>
              </a:rPr>
              <a:t>Matthew 18:21-22 </a:t>
            </a:r>
            <a:r>
              <a:rPr lang="en-US" sz="2800" dirty="0" smtClean="0">
                <a:latin typeface="Calibri" panose="020F0502020204030204" pitchFamily="34" charset="0"/>
              </a:rPr>
              <a:t> </a:t>
            </a:r>
            <a:r>
              <a:rPr lang="en-US" sz="2800" dirty="0">
                <a:latin typeface="Calibri" panose="020F0502020204030204" pitchFamily="34" charset="0"/>
              </a:rPr>
              <a:t>(NKJV</a:t>
            </a:r>
            <a:r>
              <a:rPr lang="en-US" sz="2800" dirty="0" smtClean="0">
                <a:latin typeface="Calibri" panose="020F0502020204030204" pitchFamily="34" charset="0"/>
              </a:rPr>
              <a:t>)</a:t>
            </a:r>
            <a:endParaRPr lang="en-US" sz="2800" dirty="0">
              <a:latin typeface="Calibri" panose="020F0502020204030204" pitchFamily="34" charset="0"/>
            </a:endParaRPr>
          </a:p>
          <a:p>
            <a:r>
              <a:rPr lang="en-US" sz="2800" dirty="0">
                <a:latin typeface="Calibri" panose="020F0502020204030204" pitchFamily="34" charset="0"/>
              </a:rPr>
              <a:t>21 Then Peter came to Him and said, “Lord, how often shall my brother sin against me, and I forgive him? Up to seven times?”</a:t>
            </a:r>
          </a:p>
          <a:p>
            <a:r>
              <a:rPr lang="en-US" sz="2800" dirty="0">
                <a:latin typeface="Calibri" panose="020F0502020204030204" pitchFamily="34" charset="0"/>
              </a:rPr>
              <a:t>22 Jesus said to him, “I do not say to you, up to seven times, but up to seventy times seven.</a:t>
            </a:r>
          </a:p>
        </p:txBody>
      </p:sp>
    </p:spTree>
    <p:extLst>
      <p:ext uri="{BB962C8B-B14F-4D97-AF65-F5344CB8AC3E}">
        <p14:creationId xmlns:p14="http://schemas.microsoft.com/office/powerpoint/2010/main" val="416284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1750"/>
                            </p:stCondLst>
                            <p:childTnLst>
                              <p:par>
                                <p:cTn id="13" presetID="22" presetClass="entr" presetSubtype="1"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2155</TotalTime>
  <Words>770</Words>
  <Application>Microsoft Office PowerPoint</Application>
  <PresentationFormat>On-screen Show (4:3)</PresentationFormat>
  <Paragraphs>49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Corbel</vt:lpstr>
      <vt:lpstr>Parallax</vt:lpstr>
      <vt:lpstr>PowerPoint Presentation</vt:lpstr>
      <vt:lpstr>PowerPoint Presentation</vt:lpstr>
      <vt:lpstr>PowerPoint Presentation</vt:lpstr>
      <vt:lpstr>PowerPoint Presentation</vt:lpstr>
      <vt:lpstr>PowerPoint Presentation</vt:lpstr>
      <vt:lpstr>Two Mile Attitude </vt:lpstr>
      <vt:lpstr>PowerPoint Presentation</vt:lpstr>
      <vt:lpstr>Acts of Worship </vt:lpstr>
      <vt:lpstr>Forgiveness </vt:lpstr>
      <vt:lpstr>Forgiveness </vt:lpstr>
      <vt:lpstr>Repentance </vt:lpstr>
      <vt:lpstr>Repentance </vt:lpstr>
      <vt:lpstr>Spiritual growth </vt:lpstr>
      <vt:lpstr>PowerPoint Presentation</vt:lpstr>
      <vt:lpstr>Example </vt:lpstr>
      <vt:lpstr>Effort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20</cp:revision>
  <dcterms:created xsi:type="dcterms:W3CDTF">2019-11-09T02:04:30Z</dcterms:created>
  <dcterms:modified xsi:type="dcterms:W3CDTF">2019-11-10T14:00:18Z</dcterms:modified>
</cp:coreProperties>
</file>