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317" r:id="rId2"/>
    <p:sldId id="262" r:id="rId3"/>
    <p:sldId id="267" r:id="rId4"/>
    <p:sldId id="266" r:id="rId5"/>
    <p:sldId id="265" r:id="rId6"/>
    <p:sldId id="268" r:id="rId7"/>
    <p:sldId id="283" r:id="rId8"/>
    <p:sldId id="310" r:id="rId9"/>
    <p:sldId id="309" r:id="rId10"/>
    <p:sldId id="306" r:id="rId11"/>
    <p:sldId id="304" r:id="rId12"/>
    <p:sldId id="302" r:id="rId13"/>
    <p:sldId id="303" r:id="rId14"/>
    <p:sldId id="297" r:id="rId15"/>
    <p:sldId id="301" r:id="rId16"/>
    <p:sldId id="300" r:id="rId17"/>
    <p:sldId id="298" r:id="rId18"/>
    <p:sldId id="299" r:id="rId19"/>
    <p:sldId id="316" r:id="rId20"/>
    <p:sldId id="313"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29" autoAdjust="0"/>
    <p:restoredTop sz="94162" autoAdjust="0"/>
  </p:normalViewPr>
  <p:slideViewPr>
    <p:cSldViewPr snapToGrid="0">
      <p:cViewPr varScale="1">
        <p:scale>
          <a:sx n="63" d="100"/>
          <a:sy n="63" d="100"/>
        </p:scale>
        <p:origin x="666" y="72"/>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3443E45-94C6-4CBB-9AC6-2BAC8E9A5D28}" type="datetimeFigureOut">
              <a:rPr lang="en-US" smtClean="0"/>
              <a:t>2/21/2016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B81E57D-C4E6-40BC-B018-3CE5DAE2A200}" type="slidenum">
              <a:rPr lang="en-US" smtClean="0"/>
              <a:t>‹#›</a:t>
            </a:fld>
            <a:endParaRPr lang="en-US"/>
          </a:p>
        </p:txBody>
      </p:sp>
    </p:spTree>
    <p:extLst>
      <p:ext uri="{BB962C8B-B14F-4D97-AF65-F5344CB8AC3E}">
        <p14:creationId xmlns:p14="http://schemas.microsoft.com/office/powerpoint/2010/main" val="9535582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B81E57D-C4E6-40BC-B018-3CE5DAE2A200}" type="slidenum">
              <a:rPr lang="en-US" smtClean="0"/>
              <a:t>1</a:t>
            </a:fld>
            <a:endParaRPr lang="en-US"/>
          </a:p>
        </p:txBody>
      </p:sp>
    </p:spTree>
    <p:extLst>
      <p:ext uri="{BB962C8B-B14F-4D97-AF65-F5344CB8AC3E}">
        <p14:creationId xmlns:p14="http://schemas.microsoft.com/office/powerpoint/2010/main" val="26381798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E8D07BE9-4F60-4DA4-80F4-54E0DFEFC42A}" type="datetimeFigureOut">
              <a:rPr lang="en-US" smtClean="0"/>
              <a:t>2/21/2016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285C72-37DF-4699-8514-7C8F197A85C1}" type="slidenum">
              <a:rPr lang="en-US" smtClean="0"/>
              <a:t>‹#›</a:t>
            </a:fld>
            <a:endParaRPr lang="en-US"/>
          </a:p>
        </p:txBody>
      </p:sp>
    </p:spTree>
    <p:extLst>
      <p:ext uri="{BB962C8B-B14F-4D97-AF65-F5344CB8AC3E}">
        <p14:creationId xmlns:p14="http://schemas.microsoft.com/office/powerpoint/2010/main" val="40915574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8D07BE9-4F60-4DA4-80F4-54E0DFEFC42A}" type="datetimeFigureOut">
              <a:rPr lang="en-US" smtClean="0"/>
              <a:t>2/21/2016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285C72-37DF-4699-8514-7C8F197A85C1}" type="slidenum">
              <a:rPr lang="en-US" smtClean="0"/>
              <a:t>‹#›</a:t>
            </a:fld>
            <a:endParaRPr lang="en-US"/>
          </a:p>
        </p:txBody>
      </p:sp>
    </p:spTree>
    <p:extLst>
      <p:ext uri="{BB962C8B-B14F-4D97-AF65-F5344CB8AC3E}">
        <p14:creationId xmlns:p14="http://schemas.microsoft.com/office/powerpoint/2010/main" val="7670777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8D07BE9-4F60-4DA4-80F4-54E0DFEFC42A}" type="datetimeFigureOut">
              <a:rPr lang="en-US" smtClean="0"/>
              <a:t>2/21/2016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285C72-37DF-4699-8514-7C8F197A85C1}" type="slidenum">
              <a:rPr lang="en-US" smtClean="0"/>
              <a:t>‹#›</a:t>
            </a:fld>
            <a:endParaRPr lang="en-US"/>
          </a:p>
        </p:txBody>
      </p:sp>
    </p:spTree>
    <p:extLst>
      <p:ext uri="{BB962C8B-B14F-4D97-AF65-F5344CB8AC3E}">
        <p14:creationId xmlns:p14="http://schemas.microsoft.com/office/powerpoint/2010/main" val="27003383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8D07BE9-4F60-4DA4-80F4-54E0DFEFC42A}" type="datetimeFigureOut">
              <a:rPr lang="en-US" smtClean="0"/>
              <a:t>2/21/2016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285C72-37DF-4699-8514-7C8F197A85C1}" type="slidenum">
              <a:rPr lang="en-US" smtClean="0"/>
              <a:t>‹#›</a:t>
            </a:fld>
            <a:endParaRPr lang="en-US"/>
          </a:p>
        </p:txBody>
      </p:sp>
    </p:spTree>
    <p:extLst>
      <p:ext uri="{BB962C8B-B14F-4D97-AF65-F5344CB8AC3E}">
        <p14:creationId xmlns:p14="http://schemas.microsoft.com/office/powerpoint/2010/main" val="7507497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8D07BE9-4F60-4DA4-80F4-54E0DFEFC42A}" type="datetimeFigureOut">
              <a:rPr lang="en-US" smtClean="0"/>
              <a:t>2/21/2016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285C72-37DF-4699-8514-7C8F197A85C1}" type="slidenum">
              <a:rPr lang="en-US" smtClean="0"/>
              <a:t>‹#›</a:t>
            </a:fld>
            <a:endParaRPr lang="en-US"/>
          </a:p>
        </p:txBody>
      </p:sp>
    </p:spTree>
    <p:extLst>
      <p:ext uri="{BB962C8B-B14F-4D97-AF65-F5344CB8AC3E}">
        <p14:creationId xmlns:p14="http://schemas.microsoft.com/office/powerpoint/2010/main" val="16256957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8D07BE9-4F60-4DA4-80F4-54E0DFEFC42A}" type="datetimeFigureOut">
              <a:rPr lang="en-US" smtClean="0"/>
              <a:t>2/21/2016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285C72-37DF-4699-8514-7C8F197A85C1}" type="slidenum">
              <a:rPr lang="en-US" smtClean="0"/>
              <a:t>‹#›</a:t>
            </a:fld>
            <a:endParaRPr lang="en-US"/>
          </a:p>
        </p:txBody>
      </p:sp>
    </p:spTree>
    <p:extLst>
      <p:ext uri="{BB962C8B-B14F-4D97-AF65-F5344CB8AC3E}">
        <p14:creationId xmlns:p14="http://schemas.microsoft.com/office/powerpoint/2010/main" val="3343610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8D07BE9-4F60-4DA4-80F4-54E0DFEFC42A}" type="datetimeFigureOut">
              <a:rPr lang="en-US" smtClean="0"/>
              <a:t>2/21/2016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6285C72-37DF-4699-8514-7C8F197A85C1}" type="slidenum">
              <a:rPr lang="en-US" smtClean="0"/>
              <a:t>‹#›</a:t>
            </a:fld>
            <a:endParaRPr lang="en-US"/>
          </a:p>
        </p:txBody>
      </p:sp>
    </p:spTree>
    <p:extLst>
      <p:ext uri="{BB962C8B-B14F-4D97-AF65-F5344CB8AC3E}">
        <p14:creationId xmlns:p14="http://schemas.microsoft.com/office/powerpoint/2010/main" val="28367119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8D07BE9-4F60-4DA4-80F4-54E0DFEFC42A}" type="datetimeFigureOut">
              <a:rPr lang="en-US" smtClean="0"/>
              <a:t>2/21/2016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6285C72-37DF-4699-8514-7C8F197A85C1}" type="slidenum">
              <a:rPr lang="en-US" smtClean="0"/>
              <a:t>‹#›</a:t>
            </a:fld>
            <a:endParaRPr lang="en-US"/>
          </a:p>
        </p:txBody>
      </p:sp>
    </p:spTree>
    <p:extLst>
      <p:ext uri="{BB962C8B-B14F-4D97-AF65-F5344CB8AC3E}">
        <p14:creationId xmlns:p14="http://schemas.microsoft.com/office/powerpoint/2010/main" val="25786913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D07BE9-4F60-4DA4-80F4-54E0DFEFC42A}" type="datetimeFigureOut">
              <a:rPr lang="en-US" smtClean="0"/>
              <a:t>2/21/2016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6285C72-37DF-4699-8514-7C8F197A85C1}" type="slidenum">
              <a:rPr lang="en-US" smtClean="0"/>
              <a:t>‹#›</a:t>
            </a:fld>
            <a:endParaRPr lang="en-US"/>
          </a:p>
        </p:txBody>
      </p:sp>
    </p:spTree>
    <p:extLst>
      <p:ext uri="{BB962C8B-B14F-4D97-AF65-F5344CB8AC3E}">
        <p14:creationId xmlns:p14="http://schemas.microsoft.com/office/powerpoint/2010/main" val="10316827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8D07BE9-4F60-4DA4-80F4-54E0DFEFC42A}" type="datetimeFigureOut">
              <a:rPr lang="en-US" smtClean="0"/>
              <a:t>2/21/2016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285C72-37DF-4699-8514-7C8F197A85C1}" type="slidenum">
              <a:rPr lang="en-US" smtClean="0"/>
              <a:t>‹#›</a:t>
            </a:fld>
            <a:endParaRPr lang="en-US"/>
          </a:p>
        </p:txBody>
      </p:sp>
    </p:spTree>
    <p:extLst>
      <p:ext uri="{BB962C8B-B14F-4D97-AF65-F5344CB8AC3E}">
        <p14:creationId xmlns:p14="http://schemas.microsoft.com/office/powerpoint/2010/main" val="39168212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8D07BE9-4F60-4DA4-80F4-54E0DFEFC42A}" type="datetimeFigureOut">
              <a:rPr lang="en-US" smtClean="0"/>
              <a:t>2/21/2016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285C72-37DF-4699-8514-7C8F197A85C1}" type="slidenum">
              <a:rPr lang="en-US" smtClean="0"/>
              <a:t>‹#›</a:t>
            </a:fld>
            <a:endParaRPr lang="en-US"/>
          </a:p>
        </p:txBody>
      </p:sp>
    </p:spTree>
    <p:extLst>
      <p:ext uri="{BB962C8B-B14F-4D97-AF65-F5344CB8AC3E}">
        <p14:creationId xmlns:p14="http://schemas.microsoft.com/office/powerpoint/2010/main" val="19545041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D07BE9-4F60-4DA4-80F4-54E0DFEFC42A}" type="datetimeFigureOut">
              <a:rPr lang="en-US" smtClean="0"/>
              <a:t>2/21/2016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285C72-37DF-4699-8514-7C8F197A85C1}" type="slidenum">
              <a:rPr lang="en-US" smtClean="0"/>
              <a:t>‹#›</a:t>
            </a:fld>
            <a:endParaRPr lang="en-US"/>
          </a:p>
        </p:txBody>
      </p:sp>
    </p:spTree>
    <p:extLst>
      <p:ext uri="{BB962C8B-B14F-4D97-AF65-F5344CB8AC3E}">
        <p14:creationId xmlns:p14="http://schemas.microsoft.com/office/powerpoint/2010/main" val="122957049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57412" y="-57373"/>
            <a:ext cx="9485194" cy="706954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3200" dirty="0">
              <a:latin typeface="Franklin Gothic Medium" panose="020B0603020102020204" pitchFamily="34" charset="0"/>
            </a:endParaRPr>
          </a:p>
        </p:txBody>
      </p:sp>
      <p:sp>
        <p:nvSpPr>
          <p:cNvPr id="5" name="TextBox 4"/>
          <p:cNvSpPr txBox="1"/>
          <p:nvPr/>
        </p:nvSpPr>
        <p:spPr>
          <a:xfrm>
            <a:off x="3149600" y="6922980"/>
            <a:ext cx="395785" cy="584775"/>
          </a:xfrm>
          <a:prstGeom prst="rect">
            <a:avLst/>
          </a:prstGeom>
          <a:noFill/>
        </p:spPr>
        <p:txBody>
          <a:bodyPr wrap="square" rtlCol="0">
            <a:spAutoFit/>
          </a:bodyPr>
          <a:lstStyle/>
          <a:p>
            <a:r>
              <a:rPr lang="en-US" sz="3200" dirty="0">
                <a:solidFill>
                  <a:schemeClr val="bg1"/>
                </a:solidFill>
                <a:latin typeface="Franklin Gothic Medium" panose="020B0603020102020204" pitchFamily="34" charset="0"/>
              </a:rPr>
              <a:t>z</a:t>
            </a:r>
          </a:p>
        </p:txBody>
      </p:sp>
      <p:sp>
        <p:nvSpPr>
          <p:cNvPr id="6" name="TextBox 5"/>
          <p:cNvSpPr txBox="1"/>
          <p:nvPr/>
        </p:nvSpPr>
        <p:spPr>
          <a:xfrm>
            <a:off x="6096000" y="7202380"/>
            <a:ext cx="395785" cy="584775"/>
          </a:xfrm>
          <a:prstGeom prst="rect">
            <a:avLst/>
          </a:prstGeom>
          <a:noFill/>
        </p:spPr>
        <p:txBody>
          <a:bodyPr wrap="square" rtlCol="0">
            <a:spAutoFit/>
          </a:bodyPr>
          <a:lstStyle/>
          <a:p>
            <a:r>
              <a:rPr lang="en-US" sz="3200" dirty="0">
                <a:solidFill>
                  <a:schemeClr val="bg1"/>
                </a:solidFill>
                <a:latin typeface="Franklin Gothic Medium" panose="020B0603020102020204" pitchFamily="34" charset="0"/>
              </a:rPr>
              <a:t>z</a:t>
            </a:r>
          </a:p>
        </p:txBody>
      </p:sp>
      <p:sp>
        <p:nvSpPr>
          <p:cNvPr id="7" name="TextBox 6"/>
          <p:cNvSpPr txBox="1"/>
          <p:nvPr/>
        </p:nvSpPr>
        <p:spPr>
          <a:xfrm>
            <a:off x="6502400" y="7100780"/>
            <a:ext cx="395785" cy="584775"/>
          </a:xfrm>
          <a:prstGeom prst="rect">
            <a:avLst/>
          </a:prstGeom>
          <a:noFill/>
        </p:spPr>
        <p:txBody>
          <a:bodyPr wrap="square" rtlCol="0">
            <a:spAutoFit/>
          </a:bodyPr>
          <a:lstStyle/>
          <a:p>
            <a:r>
              <a:rPr lang="en-US" sz="3200" dirty="0">
                <a:solidFill>
                  <a:schemeClr val="bg1"/>
                </a:solidFill>
                <a:latin typeface="Franklin Gothic Medium" panose="020B0603020102020204" pitchFamily="34" charset="0"/>
              </a:rPr>
              <a:t>z</a:t>
            </a:r>
          </a:p>
        </p:txBody>
      </p:sp>
      <p:sp>
        <p:nvSpPr>
          <p:cNvPr id="8" name="TextBox 7"/>
          <p:cNvSpPr txBox="1"/>
          <p:nvPr/>
        </p:nvSpPr>
        <p:spPr>
          <a:xfrm>
            <a:off x="6781800" y="6999180"/>
            <a:ext cx="395785" cy="584775"/>
          </a:xfrm>
          <a:prstGeom prst="rect">
            <a:avLst/>
          </a:prstGeom>
          <a:noFill/>
        </p:spPr>
        <p:txBody>
          <a:bodyPr wrap="square" rtlCol="0">
            <a:spAutoFit/>
          </a:bodyPr>
          <a:lstStyle/>
          <a:p>
            <a:r>
              <a:rPr lang="en-US" sz="3200" dirty="0">
                <a:solidFill>
                  <a:schemeClr val="bg1"/>
                </a:solidFill>
                <a:latin typeface="Franklin Gothic Medium" panose="020B0603020102020204" pitchFamily="34" charset="0"/>
              </a:rPr>
              <a:t>z</a:t>
            </a:r>
          </a:p>
        </p:txBody>
      </p:sp>
      <p:sp>
        <p:nvSpPr>
          <p:cNvPr id="9" name="TextBox 8"/>
          <p:cNvSpPr txBox="1"/>
          <p:nvPr/>
        </p:nvSpPr>
        <p:spPr>
          <a:xfrm>
            <a:off x="7061200" y="7024580"/>
            <a:ext cx="395785" cy="584775"/>
          </a:xfrm>
          <a:prstGeom prst="rect">
            <a:avLst/>
          </a:prstGeom>
          <a:noFill/>
        </p:spPr>
        <p:txBody>
          <a:bodyPr wrap="square" rtlCol="0">
            <a:spAutoFit/>
          </a:bodyPr>
          <a:lstStyle/>
          <a:p>
            <a:r>
              <a:rPr lang="en-US" sz="3200" dirty="0">
                <a:solidFill>
                  <a:schemeClr val="bg1"/>
                </a:solidFill>
                <a:latin typeface="Franklin Gothic Medium" panose="020B0603020102020204" pitchFamily="34" charset="0"/>
              </a:rPr>
              <a:t>z</a:t>
            </a:r>
          </a:p>
        </p:txBody>
      </p:sp>
      <p:sp>
        <p:nvSpPr>
          <p:cNvPr id="10" name="TextBox 9"/>
          <p:cNvSpPr txBox="1"/>
          <p:nvPr/>
        </p:nvSpPr>
        <p:spPr>
          <a:xfrm>
            <a:off x="7467600" y="7049980"/>
            <a:ext cx="395785" cy="584775"/>
          </a:xfrm>
          <a:prstGeom prst="rect">
            <a:avLst/>
          </a:prstGeom>
          <a:noFill/>
        </p:spPr>
        <p:txBody>
          <a:bodyPr wrap="square" rtlCol="0">
            <a:spAutoFit/>
          </a:bodyPr>
          <a:lstStyle/>
          <a:p>
            <a:r>
              <a:rPr lang="en-US" sz="3200" dirty="0">
                <a:solidFill>
                  <a:schemeClr val="bg1"/>
                </a:solidFill>
                <a:latin typeface="Franklin Gothic Medium" panose="020B0603020102020204" pitchFamily="34" charset="0"/>
              </a:rPr>
              <a:t>z</a:t>
            </a:r>
          </a:p>
        </p:txBody>
      </p:sp>
      <p:sp>
        <p:nvSpPr>
          <p:cNvPr id="11" name="TextBox 10"/>
          <p:cNvSpPr txBox="1"/>
          <p:nvPr/>
        </p:nvSpPr>
        <p:spPr>
          <a:xfrm>
            <a:off x="7874000" y="7075380"/>
            <a:ext cx="395785" cy="584775"/>
          </a:xfrm>
          <a:prstGeom prst="rect">
            <a:avLst/>
          </a:prstGeom>
          <a:noFill/>
        </p:spPr>
        <p:txBody>
          <a:bodyPr wrap="square" rtlCol="0">
            <a:spAutoFit/>
          </a:bodyPr>
          <a:lstStyle/>
          <a:p>
            <a:r>
              <a:rPr lang="en-US" sz="3200" dirty="0">
                <a:solidFill>
                  <a:schemeClr val="bg1"/>
                </a:solidFill>
                <a:latin typeface="Franklin Gothic Medium" panose="020B0603020102020204" pitchFamily="34" charset="0"/>
              </a:rPr>
              <a:t>z</a:t>
            </a:r>
          </a:p>
        </p:txBody>
      </p:sp>
      <p:sp>
        <p:nvSpPr>
          <p:cNvPr id="12" name="TextBox 11"/>
          <p:cNvSpPr txBox="1"/>
          <p:nvPr/>
        </p:nvSpPr>
        <p:spPr>
          <a:xfrm>
            <a:off x="8280400" y="6973780"/>
            <a:ext cx="395785" cy="584775"/>
          </a:xfrm>
          <a:prstGeom prst="rect">
            <a:avLst/>
          </a:prstGeom>
          <a:noFill/>
        </p:spPr>
        <p:txBody>
          <a:bodyPr wrap="square" rtlCol="0">
            <a:spAutoFit/>
          </a:bodyPr>
          <a:lstStyle/>
          <a:p>
            <a:r>
              <a:rPr lang="en-US" sz="3200" dirty="0">
                <a:solidFill>
                  <a:schemeClr val="bg1"/>
                </a:solidFill>
                <a:latin typeface="Franklin Gothic Medium" panose="020B0603020102020204" pitchFamily="34" charset="0"/>
              </a:rPr>
              <a:t>z</a:t>
            </a:r>
          </a:p>
        </p:txBody>
      </p:sp>
      <p:sp>
        <p:nvSpPr>
          <p:cNvPr id="13" name="TextBox 12"/>
          <p:cNvSpPr txBox="1"/>
          <p:nvPr/>
        </p:nvSpPr>
        <p:spPr>
          <a:xfrm>
            <a:off x="2387600" y="6922980"/>
            <a:ext cx="395785" cy="584775"/>
          </a:xfrm>
          <a:prstGeom prst="rect">
            <a:avLst/>
          </a:prstGeom>
          <a:noFill/>
        </p:spPr>
        <p:txBody>
          <a:bodyPr wrap="square" rtlCol="0">
            <a:spAutoFit/>
          </a:bodyPr>
          <a:lstStyle/>
          <a:p>
            <a:r>
              <a:rPr lang="en-US" sz="3200" dirty="0">
                <a:solidFill>
                  <a:schemeClr val="bg1"/>
                </a:solidFill>
                <a:latin typeface="Franklin Gothic Medium" panose="020B0603020102020204" pitchFamily="34" charset="0"/>
              </a:rPr>
              <a:t>z</a:t>
            </a:r>
          </a:p>
        </p:txBody>
      </p:sp>
      <p:sp>
        <p:nvSpPr>
          <p:cNvPr id="14" name="TextBox 13"/>
          <p:cNvSpPr txBox="1"/>
          <p:nvPr/>
        </p:nvSpPr>
        <p:spPr>
          <a:xfrm>
            <a:off x="2032000" y="6948380"/>
            <a:ext cx="395785" cy="584775"/>
          </a:xfrm>
          <a:prstGeom prst="rect">
            <a:avLst/>
          </a:prstGeom>
          <a:noFill/>
        </p:spPr>
        <p:txBody>
          <a:bodyPr wrap="square" rtlCol="0">
            <a:spAutoFit/>
          </a:bodyPr>
          <a:lstStyle/>
          <a:p>
            <a:r>
              <a:rPr lang="en-US" sz="3200" dirty="0">
                <a:solidFill>
                  <a:schemeClr val="bg1"/>
                </a:solidFill>
                <a:latin typeface="Franklin Gothic Medium" panose="020B0603020102020204" pitchFamily="34" charset="0"/>
              </a:rPr>
              <a:t>z</a:t>
            </a:r>
          </a:p>
        </p:txBody>
      </p:sp>
      <p:sp>
        <p:nvSpPr>
          <p:cNvPr id="15" name="TextBox 14"/>
          <p:cNvSpPr txBox="1"/>
          <p:nvPr/>
        </p:nvSpPr>
        <p:spPr>
          <a:xfrm>
            <a:off x="2819400" y="6973780"/>
            <a:ext cx="395785" cy="584775"/>
          </a:xfrm>
          <a:prstGeom prst="rect">
            <a:avLst/>
          </a:prstGeom>
          <a:noFill/>
        </p:spPr>
        <p:txBody>
          <a:bodyPr wrap="square" rtlCol="0">
            <a:spAutoFit/>
          </a:bodyPr>
          <a:lstStyle/>
          <a:p>
            <a:r>
              <a:rPr lang="en-US" sz="3200" dirty="0">
                <a:solidFill>
                  <a:schemeClr val="bg1"/>
                </a:solidFill>
                <a:latin typeface="Franklin Gothic Medium" panose="020B0603020102020204" pitchFamily="34" charset="0"/>
              </a:rPr>
              <a:t>z</a:t>
            </a:r>
          </a:p>
        </p:txBody>
      </p:sp>
      <p:sp>
        <p:nvSpPr>
          <p:cNvPr id="16" name="TextBox 15"/>
          <p:cNvSpPr txBox="1"/>
          <p:nvPr/>
        </p:nvSpPr>
        <p:spPr>
          <a:xfrm>
            <a:off x="406400" y="6846780"/>
            <a:ext cx="395785" cy="584775"/>
          </a:xfrm>
          <a:prstGeom prst="rect">
            <a:avLst/>
          </a:prstGeom>
          <a:noFill/>
        </p:spPr>
        <p:txBody>
          <a:bodyPr wrap="square" rtlCol="0">
            <a:spAutoFit/>
          </a:bodyPr>
          <a:lstStyle/>
          <a:p>
            <a:r>
              <a:rPr lang="en-US" sz="3200" dirty="0">
                <a:solidFill>
                  <a:schemeClr val="bg1"/>
                </a:solidFill>
                <a:latin typeface="Franklin Gothic Medium" panose="020B0603020102020204" pitchFamily="34" charset="0"/>
              </a:rPr>
              <a:t>z</a:t>
            </a:r>
          </a:p>
        </p:txBody>
      </p:sp>
      <p:sp>
        <p:nvSpPr>
          <p:cNvPr id="17" name="TextBox 16"/>
          <p:cNvSpPr txBox="1"/>
          <p:nvPr/>
        </p:nvSpPr>
        <p:spPr>
          <a:xfrm>
            <a:off x="914400" y="6973780"/>
            <a:ext cx="395785" cy="584775"/>
          </a:xfrm>
          <a:prstGeom prst="rect">
            <a:avLst/>
          </a:prstGeom>
          <a:noFill/>
        </p:spPr>
        <p:txBody>
          <a:bodyPr wrap="square" rtlCol="0">
            <a:spAutoFit/>
          </a:bodyPr>
          <a:lstStyle/>
          <a:p>
            <a:r>
              <a:rPr lang="en-US" sz="3200" dirty="0">
                <a:solidFill>
                  <a:schemeClr val="bg1"/>
                </a:solidFill>
                <a:latin typeface="Franklin Gothic Medium" panose="020B0603020102020204" pitchFamily="34" charset="0"/>
              </a:rPr>
              <a:t>z</a:t>
            </a:r>
          </a:p>
        </p:txBody>
      </p:sp>
      <p:sp>
        <p:nvSpPr>
          <p:cNvPr id="18" name="TextBox 17"/>
          <p:cNvSpPr txBox="1"/>
          <p:nvPr/>
        </p:nvSpPr>
        <p:spPr>
          <a:xfrm>
            <a:off x="1295400" y="6973780"/>
            <a:ext cx="395785" cy="584775"/>
          </a:xfrm>
          <a:prstGeom prst="rect">
            <a:avLst/>
          </a:prstGeom>
          <a:noFill/>
        </p:spPr>
        <p:txBody>
          <a:bodyPr wrap="square" rtlCol="0">
            <a:spAutoFit/>
          </a:bodyPr>
          <a:lstStyle/>
          <a:p>
            <a:r>
              <a:rPr lang="en-US" sz="3200" dirty="0">
                <a:solidFill>
                  <a:schemeClr val="bg1"/>
                </a:solidFill>
                <a:latin typeface="Franklin Gothic Medium" panose="020B0603020102020204" pitchFamily="34" charset="0"/>
              </a:rPr>
              <a:t>z</a:t>
            </a:r>
          </a:p>
        </p:txBody>
      </p:sp>
      <p:sp>
        <p:nvSpPr>
          <p:cNvPr id="19" name="TextBox 18"/>
          <p:cNvSpPr txBox="1"/>
          <p:nvPr/>
        </p:nvSpPr>
        <p:spPr>
          <a:xfrm>
            <a:off x="1676400" y="7100780"/>
            <a:ext cx="395785" cy="584775"/>
          </a:xfrm>
          <a:prstGeom prst="rect">
            <a:avLst/>
          </a:prstGeom>
          <a:noFill/>
        </p:spPr>
        <p:txBody>
          <a:bodyPr wrap="square" rtlCol="0">
            <a:spAutoFit/>
          </a:bodyPr>
          <a:lstStyle/>
          <a:p>
            <a:r>
              <a:rPr lang="en-US" sz="3200" dirty="0">
                <a:solidFill>
                  <a:schemeClr val="bg1"/>
                </a:solidFill>
                <a:latin typeface="Franklin Gothic Medium" panose="020B0603020102020204" pitchFamily="34" charset="0"/>
              </a:rPr>
              <a:t>z</a:t>
            </a:r>
          </a:p>
        </p:txBody>
      </p:sp>
      <p:sp>
        <p:nvSpPr>
          <p:cNvPr id="20" name="TextBox 19"/>
          <p:cNvSpPr txBox="1"/>
          <p:nvPr/>
        </p:nvSpPr>
        <p:spPr>
          <a:xfrm>
            <a:off x="8661400" y="6973780"/>
            <a:ext cx="395785" cy="584775"/>
          </a:xfrm>
          <a:prstGeom prst="rect">
            <a:avLst/>
          </a:prstGeom>
          <a:noFill/>
        </p:spPr>
        <p:txBody>
          <a:bodyPr wrap="square" rtlCol="0">
            <a:spAutoFit/>
          </a:bodyPr>
          <a:lstStyle/>
          <a:p>
            <a:r>
              <a:rPr lang="en-US" sz="3200" dirty="0">
                <a:solidFill>
                  <a:schemeClr val="bg1"/>
                </a:solidFill>
                <a:latin typeface="Franklin Gothic Medium" panose="020B0603020102020204" pitchFamily="34" charset="0"/>
              </a:rPr>
              <a:t>z</a:t>
            </a:r>
          </a:p>
        </p:txBody>
      </p:sp>
      <p:sp>
        <p:nvSpPr>
          <p:cNvPr id="21" name="TextBox 20"/>
          <p:cNvSpPr txBox="1"/>
          <p:nvPr/>
        </p:nvSpPr>
        <p:spPr>
          <a:xfrm>
            <a:off x="25400" y="6973780"/>
            <a:ext cx="395785" cy="584775"/>
          </a:xfrm>
          <a:prstGeom prst="rect">
            <a:avLst/>
          </a:prstGeom>
          <a:noFill/>
        </p:spPr>
        <p:txBody>
          <a:bodyPr wrap="square" rtlCol="0">
            <a:spAutoFit/>
          </a:bodyPr>
          <a:lstStyle/>
          <a:p>
            <a:r>
              <a:rPr lang="en-US" sz="3200" dirty="0">
                <a:solidFill>
                  <a:schemeClr val="bg1"/>
                </a:solidFill>
                <a:latin typeface="Franklin Gothic Medium" panose="020B0603020102020204" pitchFamily="34" charset="0"/>
              </a:rPr>
              <a:t>z</a:t>
            </a:r>
          </a:p>
        </p:txBody>
      </p:sp>
      <p:sp>
        <p:nvSpPr>
          <p:cNvPr id="22" name="TextBox 21"/>
          <p:cNvSpPr txBox="1"/>
          <p:nvPr/>
        </p:nvSpPr>
        <p:spPr>
          <a:xfrm>
            <a:off x="4343400" y="7100780"/>
            <a:ext cx="395785" cy="584775"/>
          </a:xfrm>
          <a:prstGeom prst="rect">
            <a:avLst/>
          </a:prstGeom>
          <a:noFill/>
        </p:spPr>
        <p:txBody>
          <a:bodyPr wrap="square" rtlCol="0">
            <a:spAutoFit/>
          </a:bodyPr>
          <a:lstStyle/>
          <a:p>
            <a:r>
              <a:rPr lang="en-US" sz="3200" dirty="0">
                <a:solidFill>
                  <a:schemeClr val="bg1"/>
                </a:solidFill>
                <a:latin typeface="Franklin Gothic Medium" panose="020B0603020102020204" pitchFamily="34" charset="0"/>
              </a:rPr>
              <a:t>z</a:t>
            </a:r>
          </a:p>
        </p:txBody>
      </p:sp>
      <p:sp>
        <p:nvSpPr>
          <p:cNvPr id="23" name="TextBox 22"/>
          <p:cNvSpPr txBox="1"/>
          <p:nvPr/>
        </p:nvSpPr>
        <p:spPr>
          <a:xfrm>
            <a:off x="3962400" y="6973780"/>
            <a:ext cx="395785" cy="584775"/>
          </a:xfrm>
          <a:prstGeom prst="rect">
            <a:avLst/>
          </a:prstGeom>
          <a:noFill/>
        </p:spPr>
        <p:txBody>
          <a:bodyPr wrap="square" rtlCol="0">
            <a:spAutoFit/>
          </a:bodyPr>
          <a:lstStyle/>
          <a:p>
            <a:r>
              <a:rPr lang="en-US" sz="3200" dirty="0">
                <a:solidFill>
                  <a:schemeClr val="bg1"/>
                </a:solidFill>
                <a:latin typeface="Franklin Gothic Medium" panose="020B0603020102020204" pitchFamily="34" charset="0"/>
              </a:rPr>
              <a:t>z</a:t>
            </a:r>
          </a:p>
        </p:txBody>
      </p:sp>
      <p:sp>
        <p:nvSpPr>
          <p:cNvPr id="24" name="TextBox 23"/>
          <p:cNvSpPr txBox="1"/>
          <p:nvPr/>
        </p:nvSpPr>
        <p:spPr>
          <a:xfrm>
            <a:off x="3581400" y="6973780"/>
            <a:ext cx="395785" cy="584775"/>
          </a:xfrm>
          <a:prstGeom prst="rect">
            <a:avLst/>
          </a:prstGeom>
          <a:noFill/>
        </p:spPr>
        <p:txBody>
          <a:bodyPr wrap="square" rtlCol="0">
            <a:spAutoFit/>
          </a:bodyPr>
          <a:lstStyle/>
          <a:p>
            <a:r>
              <a:rPr lang="en-US" sz="3200" dirty="0">
                <a:solidFill>
                  <a:schemeClr val="bg1"/>
                </a:solidFill>
                <a:latin typeface="Franklin Gothic Medium" panose="020B0603020102020204" pitchFamily="34" charset="0"/>
              </a:rPr>
              <a:t>z</a:t>
            </a:r>
          </a:p>
        </p:txBody>
      </p:sp>
      <p:sp>
        <p:nvSpPr>
          <p:cNvPr id="25" name="TextBox 24"/>
          <p:cNvSpPr txBox="1"/>
          <p:nvPr/>
        </p:nvSpPr>
        <p:spPr>
          <a:xfrm>
            <a:off x="4673600" y="7049980"/>
            <a:ext cx="395785" cy="584775"/>
          </a:xfrm>
          <a:prstGeom prst="rect">
            <a:avLst/>
          </a:prstGeom>
          <a:noFill/>
        </p:spPr>
        <p:txBody>
          <a:bodyPr wrap="square" rtlCol="0">
            <a:spAutoFit/>
          </a:bodyPr>
          <a:lstStyle/>
          <a:p>
            <a:r>
              <a:rPr lang="en-US" sz="3200" dirty="0">
                <a:solidFill>
                  <a:schemeClr val="bg1"/>
                </a:solidFill>
                <a:latin typeface="Franklin Gothic Medium" panose="020B0603020102020204" pitchFamily="34" charset="0"/>
              </a:rPr>
              <a:t>z</a:t>
            </a:r>
          </a:p>
        </p:txBody>
      </p:sp>
      <p:sp>
        <p:nvSpPr>
          <p:cNvPr id="26" name="TextBox 25"/>
          <p:cNvSpPr txBox="1"/>
          <p:nvPr/>
        </p:nvSpPr>
        <p:spPr>
          <a:xfrm>
            <a:off x="5130800" y="7189392"/>
            <a:ext cx="395785" cy="584775"/>
          </a:xfrm>
          <a:prstGeom prst="rect">
            <a:avLst/>
          </a:prstGeom>
          <a:noFill/>
        </p:spPr>
        <p:txBody>
          <a:bodyPr wrap="square" rtlCol="0">
            <a:spAutoFit/>
          </a:bodyPr>
          <a:lstStyle/>
          <a:p>
            <a:r>
              <a:rPr lang="en-US" sz="3200" dirty="0">
                <a:solidFill>
                  <a:schemeClr val="bg1"/>
                </a:solidFill>
                <a:latin typeface="Franklin Gothic Medium" panose="020B0603020102020204" pitchFamily="34" charset="0"/>
              </a:rPr>
              <a:t>z</a:t>
            </a:r>
          </a:p>
        </p:txBody>
      </p:sp>
      <p:sp>
        <p:nvSpPr>
          <p:cNvPr id="27" name="TextBox 26"/>
          <p:cNvSpPr txBox="1"/>
          <p:nvPr/>
        </p:nvSpPr>
        <p:spPr>
          <a:xfrm>
            <a:off x="5308600" y="7049980"/>
            <a:ext cx="395785" cy="584775"/>
          </a:xfrm>
          <a:prstGeom prst="rect">
            <a:avLst/>
          </a:prstGeom>
          <a:noFill/>
        </p:spPr>
        <p:txBody>
          <a:bodyPr wrap="square" rtlCol="0">
            <a:spAutoFit/>
          </a:bodyPr>
          <a:lstStyle/>
          <a:p>
            <a:r>
              <a:rPr lang="en-US" sz="3200" dirty="0">
                <a:solidFill>
                  <a:schemeClr val="bg1"/>
                </a:solidFill>
                <a:latin typeface="Franklin Gothic Medium" panose="020B0603020102020204" pitchFamily="34" charset="0"/>
              </a:rPr>
              <a:t>z</a:t>
            </a:r>
          </a:p>
        </p:txBody>
      </p:sp>
      <p:sp>
        <p:nvSpPr>
          <p:cNvPr id="28" name="TextBox 27"/>
          <p:cNvSpPr txBox="1"/>
          <p:nvPr/>
        </p:nvSpPr>
        <p:spPr>
          <a:xfrm>
            <a:off x="5689600" y="7049980"/>
            <a:ext cx="395785" cy="584775"/>
          </a:xfrm>
          <a:prstGeom prst="rect">
            <a:avLst/>
          </a:prstGeom>
          <a:noFill/>
        </p:spPr>
        <p:txBody>
          <a:bodyPr wrap="square" rtlCol="0">
            <a:spAutoFit/>
          </a:bodyPr>
          <a:lstStyle/>
          <a:p>
            <a:r>
              <a:rPr lang="en-US" sz="3200" dirty="0">
                <a:solidFill>
                  <a:schemeClr val="bg1"/>
                </a:solidFill>
                <a:latin typeface="Franklin Gothic Medium" panose="020B0603020102020204" pitchFamily="34" charset="0"/>
              </a:rPr>
              <a:t>z</a:t>
            </a:r>
          </a:p>
        </p:txBody>
      </p:sp>
    </p:spTree>
    <p:extLst>
      <p:ext uri="{BB962C8B-B14F-4D97-AF65-F5344CB8AC3E}">
        <p14:creationId xmlns:p14="http://schemas.microsoft.com/office/powerpoint/2010/main" val="35066704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4" presetClass="path" presetSubtype="0" repeatCount="indefinite" accel="50000" decel="50000" fill="hold" grpId="0" nodeType="afterEffect">
                                  <p:stCondLst>
                                    <p:cond delay="0"/>
                                  </p:stCondLst>
                                  <p:childTnLst>
                                    <p:animMotion origin="layout" path="M 4.44444E-6 -7.40741E-7 L 0.01336 -1.09722 " pathEditMode="relative" rAng="0" ptsTypes="AA">
                                      <p:cBhvr>
                                        <p:cTn id="6" dur="10000" fill="hold"/>
                                        <p:tgtEl>
                                          <p:spTgt spid="21"/>
                                        </p:tgtEl>
                                        <p:attrNameLst>
                                          <p:attrName>ppt_x</p:attrName>
                                          <p:attrName>ppt_y</p:attrName>
                                        </p:attrNameLst>
                                      </p:cBhvr>
                                      <p:rCtr x="660" y="-54861"/>
                                    </p:animMotion>
                                  </p:childTnLst>
                                </p:cTn>
                              </p:par>
                              <p:par>
                                <p:cTn id="7" presetID="64" presetClass="path" presetSubtype="0" repeatCount="indefinite" accel="50000" decel="50000" fill="hold" grpId="0" nodeType="withEffect">
                                  <p:stCondLst>
                                    <p:cond delay="1000"/>
                                  </p:stCondLst>
                                  <p:childTnLst>
                                    <p:animMotion origin="layout" path="M 0.00347 0.04259 L 0.00625 -1.21968 " pathEditMode="relative" rAng="0" ptsTypes="AA">
                                      <p:cBhvr>
                                        <p:cTn id="8" dur="10000" fill="hold"/>
                                        <p:tgtEl>
                                          <p:spTgt spid="19"/>
                                        </p:tgtEl>
                                        <p:attrNameLst>
                                          <p:attrName>ppt_x</p:attrName>
                                          <p:attrName>ppt_y</p:attrName>
                                        </p:attrNameLst>
                                      </p:cBhvr>
                                      <p:rCtr x="139" y="-63125"/>
                                    </p:animMotion>
                                  </p:childTnLst>
                                </p:cTn>
                              </p:par>
                              <p:par>
                                <p:cTn id="9" presetID="64" presetClass="path" presetSubtype="0" repeatCount="indefinite" accel="50000" decel="50000" fill="hold" grpId="0" nodeType="withEffect">
                                  <p:stCondLst>
                                    <p:cond delay="2000"/>
                                  </p:stCondLst>
                                  <p:childTnLst>
                                    <p:animMotion origin="layout" path="M 1.11111E-6 -3.33333E-6 L 0.00503 -1.12708 " pathEditMode="relative" rAng="0" ptsTypes="AA">
                                      <p:cBhvr>
                                        <p:cTn id="10" dur="10000" fill="hold"/>
                                        <p:tgtEl>
                                          <p:spTgt spid="13"/>
                                        </p:tgtEl>
                                        <p:attrNameLst>
                                          <p:attrName>ppt_x</p:attrName>
                                          <p:attrName>ppt_y</p:attrName>
                                        </p:attrNameLst>
                                      </p:cBhvr>
                                      <p:rCtr x="243" y="-56366"/>
                                    </p:animMotion>
                                  </p:childTnLst>
                                </p:cTn>
                              </p:par>
                              <p:par>
                                <p:cTn id="11" presetID="64" presetClass="path" presetSubtype="0" repeatCount="indefinite" accel="50000" decel="50000" fill="hold" grpId="0" nodeType="withEffect">
                                  <p:stCondLst>
                                    <p:cond delay="5000"/>
                                  </p:stCondLst>
                                  <p:childTnLst>
                                    <p:animMotion origin="layout" path="M -2.22222E-6 -3.33333E-6 L 0.00625 -1.08264 " pathEditMode="relative" rAng="0" ptsTypes="AA">
                                      <p:cBhvr>
                                        <p:cTn id="12" dur="10000" fill="hold"/>
                                        <p:tgtEl>
                                          <p:spTgt spid="5"/>
                                        </p:tgtEl>
                                        <p:attrNameLst>
                                          <p:attrName>ppt_x</p:attrName>
                                          <p:attrName>ppt_y</p:attrName>
                                        </p:attrNameLst>
                                      </p:cBhvr>
                                      <p:rCtr x="313" y="-54144"/>
                                    </p:animMotion>
                                  </p:childTnLst>
                                </p:cTn>
                              </p:par>
                              <p:par>
                                <p:cTn id="13" presetID="64" presetClass="path" presetSubtype="0" repeatCount="indefinite" accel="50000" decel="50000" fill="hold" grpId="0" nodeType="withEffect">
                                  <p:stCondLst>
                                    <p:cond delay="5000"/>
                                  </p:stCondLst>
                                  <p:childTnLst>
                                    <p:animMotion origin="layout" path="M 0 1.85185E-6 L 0.00625 -1.12801 " pathEditMode="relative" rAng="0" ptsTypes="AA">
                                      <p:cBhvr>
                                        <p:cTn id="14" dur="10000" fill="hold"/>
                                        <p:tgtEl>
                                          <p:spTgt spid="9"/>
                                        </p:tgtEl>
                                        <p:attrNameLst>
                                          <p:attrName>ppt_x</p:attrName>
                                          <p:attrName>ppt_y</p:attrName>
                                        </p:attrNameLst>
                                      </p:cBhvr>
                                      <p:rCtr x="313" y="-56412"/>
                                    </p:animMotion>
                                  </p:childTnLst>
                                </p:cTn>
                              </p:par>
                              <p:par>
                                <p:cTn id="15" presetID="64" presetClass="path" presetSubtype="0" repeatCount="indefinite" accel="50000" decel="50000" fill="hold" grpId="0" nodeType="withEffect">
                                  <p:stCondLst>
                                    <p:cond delay="5000"/>
                                  </p:stCondLst>
                                  <p:childTnLst>
                                    <p:animMotion origin="layout" path="M -3.33333E-6 -1.85185E-6 L 0.02292 -1.13171 " pathEditMode="relative" rAng="0" ptsTypes="AA">
                                      <p:cBhvr>
                                        <p:cTn id="16" dur="10000" fill="hold"/>
                                        <p:tgtEl>
                                          <p:spTgt spid="27"/>
                                        </p:tgtEl>
                                        <p:attrNameLst>
                                          <p:attrName>ppt_x</p:attrName>
                                          <p:attrName>ppt_y</p:attrName>
                                        </p:attrNameLst>
                                      </p:cBhvr>
                                      <p:rCtr x="1146" y="-56597"/>
                                    </p:animMotion>
                                  </p:childTnLst>
                                </p:cTn>
                              </p:par>
                              <p:par>
                                <p:cTn id="17" presetID="64" presetClass="path" presetSubtype="0" accel="50000" decel="50000" fill="hold" grpId="0" nodeType="withEffect">
                                  <p:stCondLst>
                                    <p:cond delay="6000"/>
                                  </p:stCondLst>
                                  <p:childTnLst>
                                    <p:animMotion origin="layout" path="M -1.11111E-6 -7.40741E-7 L -0.00208 -1.12893 " pathEditMode="relative" rAng="0" ptsTypes="AA">
                                      <p:cBhvr>
                                        <p:cTn id="18" dur="10000" fill="hold"/>
                                        <p:tgtEl>
                                          <p:spTgt spid="23"/>
                                        </p:tgtEl>
                                        <p:attrNameLst>
                                          <p:attrName>ppt_x</p:attrName>
                                          <p:attrName>ppt_y</p:attrName>
                                        </p:attrNameLst>
                                      </p:cBhvr>
                                      <p:rCtr x="-104" y="-56458"/>
                                    </p:animMotion>
                                  </p:childTnLst>
                                </p:cTn>
                              </p:par>
                              <p:par>
                                <p:cTn id="19" presetID="64" presetClass="path" presetSubtype="0" repeatCount="indefinite" accel="50000" decel="50000" fill="hold" grpId="0" nodeType="withEffect">
                                  <p:stCondLst>
                                    <p:cond delay="7000"/>
                                  </p:stCondLst>
                                  <p:childTnLst>
                                    <p:animMotion origin="layout" path="M -0.00486 0.07593 L 0.00347 -1.10949 " pathEditMode="relative" rAng="0" ptsTypes="AA">
                                      <p:cBhvr>
                                        <p:cTn id="20" dur="10000" fill="hold"/>
                                        <p:tgtEl>
                                          <p:spTgt spid="15"/>
                                        </p:tgtEl>
                                        <p:attrNameLst>
                                          <p:attrName>ppt_x</p:attrName>
                                          <p:attrName>ppt_y</p:attrName>
                                        </p:attrNameLst>
                                      </p:cBhvr>
                                      <p:rCtr x="417" y="-59282"/>
                                    </p:animMotion>
                                  </p:childTnLst>
                                </p:cTn>
                              </p:par>
                              <p:par>
                                <p:cTn id="21" presetID="64" presetClass="path" presetSubtype="0" repeatCount="indefinite" accel="50000" decel="50000" fill="hold" grpId="0" nodeType="withEffect">
                                  <p:stCondLst>
                                    <p:cond delay="8000"/>
                                  </p:stCondLst>
                                  <p:childTnLst>
                                    <p:animMotion origin="layout" path="M 1.11111E-6 7.40741E-7 L -0.0033 -1.1669 " pathEditMode="relative" rAng="0" ptsTypes="AA">
                                      <p:cBhvr>
                                        <p:cTn id="22" dur="10000" fill="hold"/>
                                        <p:tgtEl>
                                          <p:spTgt spid="7"/>
                                        </p:tgtEl>
                                        <p:attrNameLst>
                                          <p:attrName>ppt_x</p:attrName>
                                          <p:attrName>ppt_y</p:attrName>
                                        </p:attrNameLst>
                                      </p:cBhvr>
                                      <p:rCtr x="-174" y="-58356"/>
                                    </p:animMotion>
                                  </p:childTnLst>
                                </p:cTn>
                              </p:par>
                              <p:par>
                                <p:cTn id="23" presetID="64" presetClass="path" presetSubtype="0" repeatCount="indefinite" accel="50000" decel="50000" fill="hold" grpId="0" nodeType="withEffect">
                                  <p:stCondLst>
                                    <p:cond delay="8000"/>
                                  </p:stCondLst>
                                  <p:childTnLst>
                                    <p:animMotion origin="layout" path="M -0.01163 0.09815 L -0.00052 -1.11505 " pathEditMode="relative" rAng="0" ptsTypes="AA">
                                      <p:cBhvr>
                                        <p:cTn id="24" dur="10000" fill="hold"/>
                                        <p:tgtEl>
                                          <p:spTgt spid="17"/>
                                        </p:tgtEl>
                                        <p:attrNameLst>
                                          <p:attrName>ppt_x</p:attrName>
                                          <p:attrName>ppt_y</p:attrName>
                                        </p:attrNameLst>
                                      </p:cBhvr>
                                      <p:rCtr x="556" y="-60671"/>
                                    </p:animMotion>
                                  </p:childTnLst>
                                </p:cTn>
                              </p:par>
                              <p:par>
                                <p:cTn id="25" presetID="64" presetClass="path" presetSubtype="0" repeatCount="indefinite" accel="50000" decel="50000" fill="hold" grpId="0" nodeType="withEffect">
                                  <p:stCondLst>
                                    <p:cond delay="9000"/>
                                  </p:stCondLst>
                                  <p:childTnLst>
                                    <p:animMotion origin="layout" path="M 1.11111E-6 -1.85185E-6 L 0.00226 -1.13171 " pathEditMode="relative" rAng="0" ptsTypes="AA">
                                      <p:cBhvr>
                                        <p:cTn id="26" dur="10000" fill="hold"/>
                                        <p:tgtEl>
                                          <p:spTgt spid="25"/>
                                        </p:tgtEl>
                                        <p:attrNameLst>
                                          <p:attrName>ppt_x</p:attrName>
                                          <p:attrName>ppt_y</p:attrName>
                                        </p:attrNameLst>
                                      </p:cBhvr>
                                      <p:rCtr x="104" y="-56597"/>
                                    </p:animMotion>
                                  </p:childTnLst>
                                </p:cTn>
                              </p:par>
                              <p:par>
                                <p:cTn id="27" presetID="64" presetClass="path" presetSubtype="0" repeatCount="indefinite" accel="50000" decel="50000" fill="hold" grpId="0" nodeType="withEffect">
                                  <p:stCondLst>
                                    <p:cond delay="9000"/>
                                  </p:stCondLst>
                                  <p:childTnLst>
                                    <p:animMotion origin="layout" path="M 1.11111E-6 4.44444E-6 L 0.00625 -1.14375 " pathEditMode="relative" rAng="0" ptsTypes="AA">
                                      <p:cBhvr>
                                        <p:cTn id="28" dur="10000" fill="hold"/>
                                        <p:tgtEl>
                                          <p:spTgt spid="11"/>
                                        </p:tgtEl>
                                        <p:attrNameLst>
                                          <p:attrName>ppt_x</p:attrName>
                                          <p:attrName>ppt_y</p:attrName>
                                        </p:attrNameLst>
                                      </p:cBhvr>
                                      <p:rCtr x="313" y="-57199"/>
                                    </p:animMotion>
                                  </p:childTnLst>
                                </p:cTn>
                              </p:par>
                              <p:par>
                                <p:cTn id="29" presetID="64" presetClass="path" presetSubtype="0" repeatCount="indefinite" accel="50000" decel="50000" fill="hold" grpId="0" nodeType="withEffect">
                                  <p:stCondLst>
                                    <p:cond delay="10000"/>
                                  </p:stCondLst>
                                  <p:childTnLst>
                                    <p:animMotion origin="layout" path="M 1.11022E-16 -7.40741E-7 L 0.01458 -1.20116 " pathEditMode="relative" rAng="0" ptsTypes="AA">
                                      <p:cBhvr>
                                        <p:cTn id="30" dur="10000" fill="hold"/>
                                        <p:tgtEl>
                                          <p:spTgt spid="20"/>
                                        </p:tgtEl>
                                        <p:attrNameLst>
                                          <p:attrName>ppt_x</p:attrName>
                                          <p:attrName>ppt_y</p:attrName>
                                        </p:attrNameLst>
                                      </p:cBhvr>
                                      <p:rCtr x="729" y="-60069"/>
                                    </p:animMotion>
                                  </p:childTnLst>
                                </p:cTn>
                              </p:par>
                              <p:par>
                                <p:cTn id="31" presetID="64" presetClass="path" presetSubtype="0" repeatCount="indefinite" accel="50000" decel="50000" fill="hold" grpId="0" nodeType="withEffect">
                                  <p:stCondLst>
                                    <p:cond delay="14000"/>
                                  </p:stCondLst>
                                  <p:childTnLst>
                                    <p:animMotion origin="layout" path="M 1.11022E-16 -1.85185E-6 L 0.01059 -1.13727 " pathEditMode="relative" rAng="0" ptsTypes="AA">
                                      <p:cBhvr>
                                        <p:cTn id="32" dur="10000" fill="hold"/>
                                        <p:tgtEl>
                                          <p:spTgt spid="28"/>
                                        </p:tgtEl>
                                        <p:attrNameLst>
                                          <p:attrName>ppt_x</p:attrName>
                                          <p:attrName>ppt_y</p:attrName>
                                        </p:attrNameLst>
                                      </p:cBhvr>
                                      <p:rCtr x="521" y="-56875"/>
                                    </p:animMotion>
                                  </p:childTnLst>
                                </p:cTn>
                              </p:par>
                              <p:par>
                                <p:cTn id="33" presetID="64" presetClass="path" presetSubtype="0" repeatCount="indefinite" accel="50000" decel="50000" fill="hold" grpId="0" nodeType="withEffect">
                                  <p:stCondLst>
                                    <p:cond delay="15000"/>
                                  </p:stCondLst>
                                  <p:childTnLst>
                                    <p:animMotion origin="layout" path="M -0.00208 0.07407 L -0.00763 -1.14282 " pathEditMode="relative" rAng="0" ptsTypes="AA">
                                      <p:cBhvr>
                                        <p:cTn id="34" dur="10000" fill="hold"/>
                                        <p:tgtEl>
                                          <p:spTgt spid="24"/>
                                        </p:tgtEl>
                                        <p:attrNameLst>
                                          <p:attrName>ppt_x</p:attrName>
                                          <p:attrName>ppt_y</p:attrName>
                                        </p:attrNameLst>
                                      </p:cBhvr>
                                      <p:rCtr x="-278" y="-60856"/>
                                    </p:animMotion>
                                  </p:childTnLst>
                                </p:cTn>
                              </p:par>
                              <p:par>
                                <p:cTn id="35" presetID="64" presetClass="path" presetSubtype="0" repeatCount="indefinite" accel="50000" decel="50000" fill="hold" grpId="0" nodeType="withEffect">
                                  <p:stCondLst>
                                    <p:cond delay="15000"/>
                                  </p:stCondLst>
                                  <p:childTnLst>
                                    <p:animMotion origin="layout" path="M -4.44444E-6 -7.40741E-7 L -0.00763 -1.11227 " pathEditMode="relative" rAng="0" ptsTypes="AA">
                                      <p:cBhvr>
                                        <p:cTn id="36" dur="10000" fill="hold"/>
                                        <p:tgtEl>
                                          <p:spTgt spid="18"/>
                                        </p:tgtEl>
                                        <p:attrNameLst>
                                          <p:attrName>ppt_x</p:attrName>
                                          <p:attrName>ppt_y</p:attrName>
                                        </p:attrNameLst>
                                      </p:cBhvr>
                                      <p:rCtr x="-382" y="-55625"/>
                                    </p:animMotion>
                                  </p:childTnLst>
                                </p:cTn>
                              </p:par>
                              <p:par>
                                <p:cTn id="37" presetID="64" presetClass="path" presetSubtype="0" repeatCount="indefinite" accel="50000" decel="50000" fill="hold" grpId="0" nodeType="withEffect">
                                  <p:stCondLst>
                                    <p:cond delay="16000"/>
                                  </p:stCondLst>
                                  <p:childTnLst>
                                    <p:animMotion origin="layout" path="M 0.00226 0.02777 L 0.00903 -1.11968 " pathEditMode="relative" rAng="0" ptsTypes="AA">
                                      <p:cBhvr>
                                        <p:cTn id="38" dur="10000" fill="hold"/>
                                        <p:tgtEl>
                                          <p:spTgt spid="14"/>
                                        </p:tgtEl>
                                        <p:attrNameLst>
                                          <p:attrName>ppt_x</p:attrName>
                                          <p:attrName>ppt_y</p:attrName>
                                        </p:attrNameLst>
                                      </p:cBhvr>
                                      <p:rCtr x="330" y="-57384"/>
                                    </p:animMotion>
                                  </p:childTnLst>
                                </p:cTn>
                              </p:par>
                              <p:par>
                                <p:cTn id="39" presetID="64" presetClass="path" presetSubtype="0" accel="50000" decel="50000" fill="hold" grpId="0" nodeType="withEffect">
                                  <p:stCondLst>
                                    <p:cond delay="17000"/>
                                  </p:stCondLst>
                                  <p:childTnLst>
                                    <p:animMotion origin="layout" path="M -4.44444E-6 -4.44444E-6 L -0.00763 -1.12708 " pathEditMode="relative" rAng="0" ptsTypes="AA">
                                      <p:cBhvr>
                                        <p:cTn id="40" dur="10000" fill="hold"/>
                                        <p:tgtEl>
                                          <p:spTgt spid="8"/>
                                        </p:tgtEl>
                                        <p:attrNameLst>
                                          <p:attrName>ppt_x</p:attrName>
                                          <p:attrName>ppt_y</p:attrName>
                                        </p:attrNameLst>
                                      </p:cBhvr>
                                      <p:rCtr x="-382" y="-56366"/>
                                    </p:animMotion>
                                  </p:childTnLst>
                                </p:cTn>
                              </p:par>
                              <p:par>
                                <p:cTn id="41" presetID="64" presetClass="path" presetSubtype="0" repeatCount="indefinite" accel="50000" decel="50000" fill="hold" grpId="0" nodeType="withEffect">
                                  <p:stCondLst>
                                    <p:cond delay="18000"/>
                                  </p:stCondLst>
                                  <p:childTnLst>
                                    <p:animMotion origin="layout" path="M 0.00348 0.07593 L -0.00486 -1.15671 " pathEditMode="relative" rAng="0" ptsTypes="AA">
                                      <p:cBhvr>
                                        <p:cTn id="42" dur="10000" fill="hold"/>
                                        <p:tgtEl>
                                          <p:spTgt spid="12"/>
                                        </p:tgtEl>
                                        <p:attrNameLst>
                                          <p:attrName>ppt_x</p:attrName>
                                          <p:attrName>ppt_y</p:attrName>
                                        </p:attrNameLst>
                                      </p:cBhvr>
                                      <p:rCtr x="-417" y="-61644"/>
                                    </p:animMotion>
                                  </p:childTnLst>
                                </p:cTn>
                              </p:par>
                              <p:par>
                                <p:cTn id="43" presetID="64" presetClass="path" presetSubtype="0" repeatCount="indefinite" accel="50000" decel="50000" fill="hold" grpId="0" nodeType="withEffect">
                                  <p:stCondLst>
                                    <p:cond delay="19000"/>
                                  </p:stCondLst>
                                  <p:childTnLst>
                                    <p:animMotion origin="layout" path="M -0.00191 0.05301 L -0.02743 -1.09445 " pathEditMode="relative" rAng="0" ptsTypes="AA">
                                      <p:cBhvr>
                                        <p:cTn id="44" dur="10000" fill="hold"/>
                                        <p:tgtEl>
                                          <p:spTgt spid="22"/>
                                        </p:tgtEl>
                                        <p:attrNameLst>
                                          <p:attrName>ppt_x</p:attrName>
                                          <p:attrName>ppt_y</p:attrName>
                                        </p:attrNameLst>
                                      </p:cBhvr>
                                      <p:rCtr x="-1285" y="-57384"/>
                                    </p:animMotion>
                                  </p:childTnLst>
                                </p:cTn>
                              </p:par>
                              <p:par>
                                <p:cTn id="45" presetID="64" presetClass="path" presetSubtype="0" repeatCount="indefinite" accel="50000" decel="50000" fill="hold" grpId="0" nodeType="withEffect">
                                  <p:stCondLst>
                                    <p:cond delay="20000"/>
                                  </p:stCondLst>
                                  <p:childTnLst>
                                    <p:animMotion origin="layout" path="M -4.44444E-6 -1.85185E-6 L 0.00625 -1.13727 " pathEditMode="relative" rAng="0" ptsTypes="AA">
                                      <p:cBhvr>
                                        <p:cTn id="46" dur="10000" fill="hold"/>
                                        <p:tgtEl>
                                          <p:spTgt spid="10"/>
                                        </p:tgtEl>
                                        <p:attrNameLst>
                                          <p:attrName>ppt_x</p:attrName>
                                          <p:attrName>ppt_y</p:attrName>
                                        </p:attrNameLst>
                                      </p:cBhvr>
                                      <p:rCtr x="313" y="-56875"/>
                                    </p:animMotion>
                                  </p:childTnLst>
                                </p:cTn>
                              </p:par>
                              <p:par>
                                <p:cTn id="47" presetID="64" presetClass="path" presetSubtype="0" repeatCount="indefinite" accel="50000" decel="50000" fill="hold" grpId="0" nodeType="withEffect">
                                  <p:stCondLst>
                                    <p:cond delay="21000"/>
                                  </p:stCondLst>
                                  <p:childTnLst>
                                    <p:animMotion origin="layout" path="M -2.22222E-6 -2.22222E-6 L 0.00504 -1.08819 " pathEditMode="relative" rAng="0" ptsTypes="AA">
                                      <p:cBhvr>
                                        <p:cTn id="48" dur="10000" fill="hold"/>
                                        <p:tgtEl>
                                          <p:spTgt spid="16"/>
                                        </p:tgtEl>
                                        <p:attrNameLst>
                                          <p:attrName>ppt_x</p:attrName>
                                          <p:attrName>ppt_y</p:attrName>
                                        </p:attrNameLst>
                                      </p:cBhvr>
                                      <p:rCtr x="243" y="-54421"/>
                                    </p:animMotion>
                                  </p:childTnLst>
                                </p:cTn>
                              </p:par>
                              <p:par>
                                <p:cTn id="49" presetID="64" presetClass="path" presetSubtype="0" repeatCount="indefinite" accel="50000" decel="50000" fill="hold" grpId="0" nodeType="withEffect">
                                  <p:stCondLst>
                                    <p:cond delay="22000"/>
                                  </p:stCondLst>
                                  <p:childTnLst>
                                    <p:animMotion origin="layout" path="M -4.44444E-6 -4.07407E-6 L 0.00504 -1.14838 " pathEditMode="relative" rAng="0" ptsTypes="AA">
                                      <p:cBhvr>
                                        <p:cTn id="50" dur="10000" fill="hold"/>
                                        <p:tgtEl>
                                          <p:spTgt spid="6"/>
                                        </p:tgtEl>
                                        <p:attrNameLst>
                                          <p:attrName>ppt_x</p:attrName>
                                          <p:attrName>ppt_y</p:attrName>
                                        </p:attrNameLst>
                                      </p:cBhvr>
                                      <p:rCtr x="243" y="-57431"/>
                                    </p:animMotion>
                                  </p:childTnLst>
                                </p:cTn>
                              </p:par>
                              <p:par>
                                <p:cTn id="51" presetID="64" presetClass="path" presetSubtype="0" repeatCount="indefinite" accel="50000" decel="50000" fill="hold" grpId="0" nodeType="withEffect">
                                  <p:stCondLst>
                                    <p:cond delay="23000"/>
                                  </p:stCondLst>
                                  <p:childTnLst>
                                    <p:animMotion origin="layout" path="M 1.11111E-6 -2.22222E-6 L 0.00903 -1.17708 " pathEditMode="relative" rAng="0" ptsTypes="AA">
                                      <p:cBhvr>
                                        <p:cTn id="52" dur="10000" fill="hold"/>
                                        <p:tgtEl>
                                          <p:spTgt spid="26"/>
                                        </p:tgtEl>
                                        <p:attrNameLst>
                                          <p:attrName>ppt_x</p:attrName>
                                          <p:attrName>ppt_y</p:attrName>
                                        </p:attrNameLst>
                                      </p:cBhvr>
                                      <p:rCtr x="451" y="-58866"/>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P spid="10" grpId="0"/>
      <p:bldP spid="11" grpId="0"/>
      <p:bldP spid="12" grpId="0"/>
      <p:bldP spid="13" grpId="0"/>
      <p:bldP spid="14" grpId="0"/>
      <p:bldP spid="15" grpId="0"/>
      <p:bldP spid="16" grpId="0"/>
      <p:bldP spid="17" grpId="0"/>
      <p:bldP spid="18" grpId="0"/>
      <p:bldP spid="19" grpId="0"/>
      <p:bldP spid="20" grpId="0"/>
      <p:bldP spid="21" grpId="0"/>
      <p:bldP spid="22" grpId="0"/>
      <p:bldP spid="23" grpId="0"/>
      <p:bldP spid="24" grpId="0"/>
      <p:bldP spid="25" grpId="0"/>
      <p:bldP spid="26" grpId="0"/>
      <p:bldP spid="27" grpId="0"/>
      <p:bldP spid="28"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ular Callout 3"/>
          <p:cNvSpPr/>
          <p:nvPr/>
        </p:nvSpPr>
        <p:spPr>
          <a:xfrm>
            <a:off x="1064524" y="2729552"/>
            <a:ext cx="7028597" cy="1897039"/>
          </a:xfrm>
          <a:prstGeom prst="wedgeRectCallout">
            <a:avLst>
              <a:gd name="adj1" fmla="val -36879"/>
              <a:gd name="adj2" fmla="val 112140"/>
            </a:avLst>
          </a:prstGeom>
          <a:ln w="38100">
            <a:solidFill>
              <a:schemeClr val="accent6">
                <a:lumMod val="40000"/>
                <a:lumOff val="60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11500" dirty="0" smtClean="0">
                <a:solidFill>
                  <a:schemeClr val="bg1">
                    <a:lumMod val="85000"/>
                  </a:schemeClr>
                </a:solidFill>
              </a:rPr>
              <a:t>Wake Up!</a:t>
            </a:r>
            <a:endParaRPr lang="en-US" sz="11500" dirty="0">
              <a:solidFill>
                <a:schemeClr val="bg1">
                  <a:lumMod val="85000"/>
                </a:schemeClr>
              </a:solidFill>
            </a:endParaRPr>
          </a:p>
        </p:txBody>
      </p:sp>
      <p:sp>
        <p:nvSpPr>
          <p:cNvPr id="2" name="Title 1"/>
          <p:cNvSpPr>
            <a:spLocks noGrp="1"/>
          </p:cNvSpPr>
          <p:nvPr>
            <p:ph type="title"/>
          </p:nvPr>
        </p:nvSpPr>
        <p:spPr/>
        <p:txBody>
          <a:bodyPr>
            <a:normAutofit fontScale="90000"/>
          </a:bodyPr>
          <a:lstStyle/>
          <a:p>
            <a:pPr algn="ctr"/>
            <a:r>
              <a:rPr lang="en-US" dirty="0" smtClean="0"/>
              <a:t/>
            </a:r>
            <a:br>
              <a:rPr lang="en-US" dirty="0" smtClean="0"/>
            </a:br>
            <a:r>
              <a:rPr lang="en-US" dirty="0"/>
              <a:t>To Contend Earnestly is not </a:t>
            </a:r>
            <a:r>
              <a:rPr lang="en-US" dirty="0" smtClean="0"/>
              <a:t>about our </a:t>
            </a:r>
            <a:r>
              <a:rPr lang="en-US" dirty="0"/>
              <a:t>physical appearance</a:t>
            </a:r>
            <a:br>
              <a:rPr lang="en-US" dirty="0"/>
            </a:br>
            <a:endParaRPr lang="en-US" dirty="0"/>
          </a:p>
        </p:txBody>
      </p:sp>
      <p:sp>
        <p:nvSpPr>
          <p:cNvPr id="3" name="Content Placeholder 2"/>
          <p:cNvSpPr>
            <a:spLocks noGrp="1"/>
          </p:cNvSpPr>
          <p:nvPr>
            <p:ph idx="1"/>
          </p:nvPr>
        </p:nvSpPr>
        <p:spPr/>
        <p:txBody>
          <a:bodyPr/>
          <a:lstStyle/>
          <a:p>
            <a:r>
              <a:rPr lang="en-US" sz="3200" dirty="0"/>
              <a:t>1 Samuel 16:7 </a:t>
            </a:r>
            <a:endParaRPr lang="en-US" sz="3200" dirty="0" smtClean="0"/>
          </a:p>
          <a:p>
            <a:r>
              <a:rPr lang="en-US" sz="3200" dirty="0" smtClean="0"/>
              <a:t>7 </a:t>
            </a:r>
            <a:r>
              <a:rPr lang="en-US" sz="3200" dirty="0"/>
              <a:t>But the Lord said to Samuel, “Do not look at his appearance or at his physical stature, because I have refused him. For the Lord does not see as man sees</a:t>
            </a:r>
            <a:r>
              <a:rPr lang="en-US" sz="3200" dirty="0" smtClean="0"/>
              <a:t>; </a:t>
            </a:r>
            <a:r>
              <a:rPr lang="en-US" sz="3200" dirty="0"/>
              <a:t>for man looks at the outward appearance, but the Lord looks at the heart.”</a:t>
            </a:r>
          </a:p>
          <a:p>
            <a:pPr marL="0" indent="0">
              <a:buNone/>
            </a:pPr>
            <a:endParaRPr lang="en-US" dirty="0"/>
          </a:p>
        </p:txBody>
      </p:sp>
    </p:spTree>
    <p:extLst>
      <p:ext uri="{BB962C8B-B14F-4D97-AF65-F5344CB8AC3E}">
        <p14:creationId xmlns:p14="http://schemas.microsoft.com/office/powerpoint/2010/main" val="13131761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1000"/>
                                        <p:tgtEl>
                                          <p:spTgt spid="3">
                                            <p:txEl>
                                              <p:pRg st="0" end="0"/>
                                            </p:txEl>
                                          </p:spTgt>
                                        </p:tgtEl>
                                      </p:cBhvr>
                                    </p:animEffect>
                                  </p:childTnLst>
                                </p:cTn>
                              </p:par>
                            </p:childTnLst>
                          </p:cTn>
                        </p:par>
                        <p:par>
                          <p:cTn id="8" fill="hold">
                            <p:stCondLst>
                              <p:cond delay="1000"/>
                            </p:stCondLst>
                            <p:childTnLst>
                              <p:par>
                                <p:cTn id="9" presetID="22" presetClass="entr" presetSubtype="1" fill="hold" nodeType="afterEffect">
                                  <p:stCondLst>
                                    <p:cond delay="25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125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ular Callout 3"/>
          <p:cNvSpPr/>
          <p:nvPr/>
        </p:nvSpPr>
        <p:spPr>
          <a:xfrm>
            <a:off x="1064524" y="2729552"/>
            <a:ext cx="7028597" cy="1897039"/>
          </a:xfrm>
          <a:prstGeom prst="wedgeRectCallout">
            <a:avLst>
              <a:gd name="adj1" fmla="val -36879"/>
              <a:gd name="adj2" fmla="val 112140"/>
            </a:avLst>
          </a:prstGeom>
          <a:ln w="38100">
            <a:solidFill>
              <a:schemeClr val="accent6">
                <a:lumMod val="40000"/>
                <a:lumOff val="60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11500" dirty="0" smtClean="0">
                <a:solidFill>
                  <a:schemeClr val="bg1">
                    <a:lumMod val="85000"/>
                  </a:schemeClr>
                </a:solidFill>
              </a:rPr>
              <a:t>Wake Up!</a:t>
            </a:r>
            <a:endParaRPr lang="en-US" sz="11500" dirty="0">
              <a:solidFill>
                <a:schemeClr val="bg1">
                  <a:lumMod val="85000"/>
                </a:schemeClr>
              </a:solidFill>
            </a:endParaRPr>
          </a:p>
        </p:txBody>
      </p:sp>
      <p:sp>
        <p:nvSpPr>
          <p:cNvPr id="2" name="Title 1"/>
          <p:cNvSpPr>
            <a:spLocks noGrp="1"/>
          </p:cNvSpPr>
          <p:nvPr>
            <p:ph type="title"/>
          </p:nvPr>
        </p:nvSpPr>
        <p:spPr>
          <a:xfrm>
            <a:off x="272955" y="365126"/>
            <a:ext cx="8570794" cy="1325563"/>
          </a:xfrm>
        </p:spPr>
        <p:txBody>
          <a:bodyPr>
            <a:normAutofit fontScale="90000"/>
          </a:bodyPr>
          <a:lstStyle/>
          <a:p>
            <a:pPr algn="ctr"/>
            <a:r>
              <a:rPr lang="en-US" dirty="0" smtClean="0"/>
              <a:t/>
            </a:r>
            <a:br>
              <a:rPr lang="en-US" dirty="0" smtClean="0"/>
            </a:br>
            <a:r>
              <a:rPr lang="en-US" dirty="0"/>
              <a:t>To Contend Earnestly </a:t>
            </a:r>
            <a:r>
              <a:rPr lang="en-US" dirty="0" smtClean="0"/>
              <a:t>Is Not A Sunday Only Religion</a:t>
            </a:r>
            <a:br>
              <a:rPr lang="en-US" dirty="0" smtClean="0"/>
            </a:br>
            <a:endParaRPr lang="en-US" dirty="0"/>
          </a:p>
        </p:txBody>
      </p:sp>
      <p:sp>
        <p:nvSpPr>
          <p:cNvPr id="3" name="Content Placeholder 2"/>
          <p:cNvSpPr>
            <a:spLocks noGrp="1"/>
          </p:cNvSpPr>
          <p:nvPr>
            <p:ph idx="1"/>
          </p:nvPr>
        </p:nvSpPr>
        <p:spPr>
          <a:xfrm>
            <a:off x="272955" y="1690689"/>
            <a:ext cx="8570794" cy="5051305"/>
          </a:xfrm>
        </p:spPr>
        <p:txBody>
          <a:bodyPr>
            <a:normAutofit/>
          </a:bodyPr>
          <a:lstStyle/>
          <a:p>
            <a:r>
              <a:rPr lang="en-US" sz="3200" dirty="0"/>
              <a:t>Matthew 6:33 </a:t>
            </a:r>
            <a:endParaRPr lang="en-US" sz="3200" dirty="0" smtClean="0"/>
          </a:p>
          <a:p>
            <a:r>
              <a:rPr lang="en-US" sz="3200" dirty="0" smtClean="0"/>
              <a:t>33 </a:t>
            </a:r>
            <a:r>
              <a:rPr lang="en-US" sz="3200" dirty="0"/>
              <a:t>But seek first the kingdom of God and His righteousness, and all these things shall be added to you. </a:t>
            </a:r>
          </a:p>
          <a:p>
            <a:endParaRPr lang="en-US" sz="3200" dirty="0" smtClean="0"/>
          </a:p>
          <a:p>
            <a:r>
              <a:rPr lang="en-US" sz="3200" dirty="0" smtClean="0"/>
              <a:t>1 </a:t>
            </a:r>
            <a:r>
              <a:rPr lang="en-US" sz="3200" dirty="0"/>
              <a:t>Timothy 4:8 </a:t>
            </a:r>
            <a:endParaRPr lang="en-US" sz="3200" dirty="0" smtClean="0"/>
          </a:p>
          <a:p>
            <a:r>
              <a:rPr lang="en-US" sz="3200" dirty="0" smtClean="0"/>
              <a:t>8 </a:t>
            </a:r>
            <a:r>
              <a:rPr lang="en-US" sz="3200" dirty="0"/>
              <a:t>For bodily exercise profits a little, but godliness is profitable for all things, having promise of the life that now is and of that which is to come. </a:t>
            </a:r>
          </a:p>
          <a:p>
            <a:pPr marL="0" indent="0">
              <a:buNone/>
            </a:pPr>
            <a:endParaRPr lang="en-US" dirty="0"/>
          </a:p>
        </p:txBody>
      </p:sp>
    </p:spTree>
    <p:extLst>
      <p:ext uri="{BB962C8B-B14F-4D97-AF65-F5344CB8AC3E}">
        <p14:creationId xmlns:p14="http://schemas.microsoft.com/office/powerpoint/2010/main" val="28546118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1000"/>
                                        <p:tgtEl>
                                          <p:spTgt spid="3">
                                            <p:txEl>
                                              <p:pRg st="0" end="0"/>
                                            </p:txEl>
                                          </p:spTgt>
                                        </p:tgtEl>
                                      </p:cBhvr>
                                    </p:animEffect>
                                  </p:childTnLst>
                                </p:cTn>
                              </p:par>
                            </p:childTnLst>
                          </p:cTn>
                        </p:par>
                        <p:par>
                          <p:cTn id="8" fill="hold">
                            <p:stCondLst>
                              <p:cond delay="1000"/>
                            </p:stCondLst>
                            <p:childTnLst>
                              <p:par>
                                <p:cTn id="9" presetID="22" presetClass="entr" presetSubtype="1"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1000"/>
                                        <p:tgtEl>
                                          <p:spTgt spid="3">
                                            <p:txEl>
                                              <p:pRg st="1" end="1"/>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nodeType="click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ipe(left)">
                                      <p:cBhvr>
                                        <p:cTn id="16" dur="1000"/>
                                        <p:tgtEl>
                                          <p:spTgt spid="3">
                                            <p:txEl>
                                              <p:pRg st="3" end="3"/>
                                            </p:txEl>
                                          </p:spTgt>
                                        </p:tgtEl>
                                      </p:cBhvr>
                                    </p:animEffect>
                                  </p:childTnLst>
                                </p:cTn>
                              </p:par>
                            </p:childTnLst>
                          </p:cTn>
                        </p:par>
                        <p:par>
                          <p:cTn id="17" fill="hold">
                            <p:stCondLst>
                              <p:cond delay="1000"/>
                            </p:stCondLst>
                            <p:childTnLst>
                              <p:par>
                                <p:cTn id="18" presetID="22" presetClass="entr" presetSubtype="1" fill="hold" nodeType="after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wipe(up)">
                                      <p:cBhvr>
                                        <p:cTn id="20"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ular Callout 3"/>
          <p:cNvSpPr/>
          <p:nvPr/>
        </p:nvSpPr>
        <p:spPr>
          <a:xfrm>
            <a:off x="1064524" y="2729552"/>
            <a:ext cx="7028597" cy="1897039"/>
          </a:xfrm>
          <a:prstGeom prst="wedgeRectCallout">
            <a:avLst>
              <a:gd name="adj1" fmla="val -36879"/>
              <a:gd name="adj2" fmla="val 112140"/>
            </a:avLst>
          </a:prstGeom>
          <a:ln w="38100">
            <a:solidFill>
              <a:schemeClr val="accent6">
                <a:lumMod val="40000"/>
                <a:lumOff val="60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11500" dirty="0" smtClean="0">
                <a:solidFill>
                  <a:schemeClr val="bg1">
                    <a:lumMod val="85000"/>
                  </a:schemeClr>
                </a:solidFill>
              </a:rPr>
              <a:t>Wake Up!</a:t>
            </a:r>
            <a:endParaRPr lang="en-US" sz="11500" dirty="0">
              <a:solidFill>
                <a:schemeClr val="bg1">
                  <a:lumMod val="85000"/>
                </a:schemeClr>
              </a:solidFill>
            </a:endParaRPr>
          </a:p>
        </p:txBody>
      </p:sp>
      <p:sp>
        <p:nvSpPr>
          <p:cNvPr id="2" name="Title 1"/>
          <p:cNvSpPr>
            <a:spLocks noGrp="1"/>
          </p:cNvSpPr>
          <p:nvPr>
            <p:ph type="title"/>
          </p:nvPr>
        </p:nvSpPr>
        <p:spPr>
          <a:xfrm>
            <a:off x="409433" y="365126"/>
            <a:ext cx="8105917" cy="1325563"/>
          </a:xfrm>
        </p:spPr>
        <p:txBody>
          <a:bodyPr>
            <a:normAutofit fontScale="90000"/>
          </a:bodyPr>
          <a:lstStyle/>
          <a:p>
            <a:pPr algn="ctr"/>
            <a:r>
              <a:rPr lang="en-US" dirty="0" smtClean="0"/>
              <a:t/>
            </a:r>
            <a:br>
              <a:rPr lang="en-US" dirty="0" smtClean="0"/>
            </a:br>
            <a:r>
              <a:rPr lang="en-US" sz="4900" dirty="0" smtClean="0"/>
              <a:t/>
            </a:r>
            <a:br>
              <a:rPr lang="en-US" sz="4900" dirty="0" smtClean="0"/>
            </a:br>
            <a:endParaRPr lang="en-US" dirty="0"/>
          </a:p>
        </p:txBody>
      </p:sp>
      <p:sp>
        <p:nvSpPr>
          <p:cNvPr id="3" name="Content Placeholder 2"/>
          <p:cNvSpPr>
            <a:spLocks noGrp="1"/>
          </p:cNvSpPr>
          <p:nvPr>
            <p:ph idx="1"/>
          </p:nvPr>
        </p:nvSpPr>
        <p:spPr>
          <a:xfrm>
            <a:off x="628650" y="1690689"/>
            <a:ext cx="7886700" cy="4351338"/>
          </a:xfrm>
        </p:spPr>
        <p:txBody>
          <a:bodyPr/>
          <a:lstStyle/>
          <a:p>
            <a:endParaRPr lang="en-US" dirty="0" smtClean="0"/>
          </a:p>
          <a:p>
            <a:r>
              <a:rPr lang="en-US" sz="3200" dirty="0" smtClean="0"/>
              <a:t>Titus </a:t>
            </a:r>
            <a:r>
              <a:rPr lang="en-US" sz="3200" dirty="0"/>
              <a:t>2:11-12 </a:t>
            </a:r>
            <a:endParaRPr lang="en-US" sz="3200" dirty="0" smtClean="0"/>
          </a:p>
          <a:p>
            <a:r>
              <a:rPr lang="en-US" sz="3200" dirty="0" smtClean="0"/>
              <a:t>11 </a:t>
            </a:r>
            <a:r>
              <a:rPr lang="en-US" sz="3200" dirty="0"/>
              <a:t>For the grace of God that brings salvation has appeared to all men,  12 teaching us that, denying ungodliness and worldly lusts, we should live soberly, righteously, and godly in the present age</a:t>
            </a:r>
          </a:p>
          <a:p>
            <a:pPr marL="0" indent="0">
              <a:buNone/>
            </a:pPr>
            <a:endParaRPr lang="en-US" dirty="0"/>
          </a:p>
        </p:txBody>
      </p:sp>
    </p:spTree>
    <p:extLst>
      <p:ext uri="{BB962C8B-B14F-4D97-AF65-F5344CB8AC3E}">
        <p14:creationId xmlns:p14="http://schemas.microsoft.com/office/powerpoint/2010/main" val="22055702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left)">
                                      <p:cBhvr>
                                        <p:cTn id="7" dur="1000"/>
                                        <p:tgtEl>
                                          <p:spTgt spid="3">
                                            <p:txEl>
                                              <p:pRg st="1" end="1"/>
                                            </p:txEl>
                                          </p:spTgt>
                                        </p:tgtEl>
                                      </p:cBhvr>
                                    </p:animEffect>
                                  </p:childTnLst>
                                </p:cTn>
                              </p:par>
                            </p:childTnLst>
                          </p:cTn>
                        </p:par>
                        <p:par>
                          <p:cTn id="8" fill="hold">
                            <p:stCondLst>
                              <p:cond delay="1000"/>
                            </p:stCondLst>
                            <p:childTnLst>
                              <p:par>
                                <p:cTn id="9" presetID="22" presetClass="entr" presetSubtype="1" fill="hold" nodeType="after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Effect transition="in" filter="wipe(up)">
                                      <p:cBhvr>
                                        <p:cTn id="11" dur="1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ular Callout 3"/>
          <p:cNvSpPr/>
          <p:nvPr/>
        </p:nvSpPr>
        <p:spPr>
          <a:xfrm>
            <a:off x="1064524" y="2729552"/>
            <a:ext cx="7028597" cy="1897039"/>
          </a:xfrm>
          <a:prstGeom prst="wedgeRectCallout">
            <a:avLst>
              <a:gd name="adj1" fmla="val -36879"/>
              <a:gd name="adj2" fmla="val 112140"/>
            </a:avLst>
          </a:prstGeom>
          <a:ln w="38100">
            <a:solidFill>
              <a:schemeClr val="accent6">
                <a:lumMod val="40000"/>
                <a:lumOff val="60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11500" dirty="0" smtClean="0">
                <a:solidFill>
                  <a:schemeClr val="bg1">
                    <a:lumMod val="85000"/>
                  </a:schemeClr>
                </a:solidFill>
              </a:rPr>
              <a:t>Wake Up!</a:t>
            </a:r>
            <a:endParaRPr lang="en-US" sz="11500" dirty="0">
              <a:solidFill>
                <a:schemeClr val="bg1">
                  <a:lumMod val="85000"/>
                </a:schemeClr>
              </a:solidFill>
            </a:endParaRPr>
          </a:p>
        </p:txBody>
      </p:sp>
      <p:sp>
        <p:nvSpPr>
          <p:cNvPr id="2" name="Title 1"/>
          <p:cNvSpPr>
            <a:spLocks noGrp="1"/>
          </p:cNvSpPr>
          <p:nvPr>
            <p:ph type="title"/>
          </p:nvPr>
        </p:nvSpPr>
        <p:spPr>
          <a:xfrm>
            <a:off x="436727" y="365126"/>
            <a:ext cx="8393373" cy="1325563"/>
          </a:xfrm>
        </p:spPr>
        <p:txBody>
          <a:bodyPr>
            <a:normAutofit fontScale="90000"/>
          </a:bodyPr>
          <a:lstStyle/>
          <a:p>
            <a:pPr algn="ctr"/>
            <a:r>
              <a:rPr lang="en-US" dirty="0" smtClean="0"/>
              <a:t/>
            </a:r>
            <a:br>
              <a:rPr lang="en-US" dirty="0" smtClean="0"/>
            </a:br>
            <a:r>
              <a:rPr lang="en-US" dirty="0"/>
              <a:t>To Contend </a:t>
            </a:r>
            <a:r>
              <a:rPr lang="en-US" dirty="0" smtClean="0"/>
              <a:t>Earnestly is to be Content</a:t>
            </a:r>
            <a:r>
              <a:rPr lang="en-US" dirty="0"/>
              <a:t/>
            </a:r>
            <a:br>
              <a:rPr lang="en-US" dirty="0"/>
            </a:br>
            <a:endParaRPr lang="en-US" dirty="0"/>
          </a:p>
        </p:txBody>
      </p:sp>
      <p:sp>
        <p:nvSpPr>
          <p:cNvPr id="3" name="Content Placeholder 2"/>
          <p:cNvSpPr>
            <a:spLocks noGrp="1"/>
          </p:cNvSpPr>
          <p:nvPr>
            <p:ph idx="1"/>
          </p:nvPr>
        </p:nvSpPr>
        <p:spPr/>
        <p:txBody>
          <a:bodyPr/>
          <a:lstStyle/>
          <a:p>
            <a:r>
              <a:rPr lang="en-US" sz="3200" dirty="0"/>
              <a:t>1 Timothy 6:6-7 </a:t>
            </a:r>
            <a:endParaRPr lang="en-US" sz="3200" dirty="0" smtClean="0"/>
          </a:p>
          <a:p>
            <a:r>
              <a:rPr lang="en-US" sz="3200" dirty="0" smtClean="0"/>
              <a:t>6 Now godliness with contentment is great gain.  7 For we brought nothing into this world, and it is certain we can carry nothing out. </a:t>
            </a:r>
          </a:p>
          <a:p>
            <a:pPr marL="0" indent="0">
              <a:buNone/>
            </a:pPr>
            <a:endParaRPr lang="en-US" dirty="0"/>
          </a:p>
        </p:txBody>
      </p:sp>
    </p:spTree>
    <p:extLst>
      <p:ext uri="{BB962C8B-B14F-4D97-AF65-F5344CB8AC3E}">
        <p14:creationId xmlns:p14="http://schemas.microsoft.com/office/powerpoint/2010/main" val="5142483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1000"/>
                                        <p:tgtEl>
                                          <p:spTgt spid="3">
                                            <p:txEl>
                                              <p:pRg st="0" end="0"/>
                                            </p:txEl>
                                          </p:spTgt>
                                        </p:tgtEl>
                                      </p:cBhvr>
                                    </p:animEffect>
                                  </p:childTnLst>
                                </p:cTn>
                              </p:par>
                            </p:childTnLst>
                          </p:cTn>
                        </p:par>
                        <p:par>
                          <p:cTn id="8" fill="hold">
                            <p:stCondLst>
                              <p:cond delay="1000"/>
                            </p:stCondLst>
                            <p:childTnLst>
                              <p:par>
                                <p:cTn id="9" presetID="22" presetClass="entr" presetSubtype="1"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125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ular Callout 3"/>
          <p:cNvSpPr/>
          <p:nvPr/>
        </p:nvSpPr>
        <p:spPr>
          <a:xfrm>
            <a:off x="1064524" y="2729552"/>
            <a:ext cx="7028597" cy="1897039"/>
          </a:xfrm>
          <a:prstGeom prst="wedgeRectCallout">
            <a:avLst>
              <a:gd name="adj1" fmla="val -36879"/>
              <a:gd name="adj2" fmla="val 112140"/>
            </a:avLst>
          </a:prstGeom>
          <a:ln w="38100">
            <a:solidFill>
              <a:schemeClr val="accent6">
                <a:lumMod val="40000"/>
                <a:lumOff val="60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11500" dirty="0" smtClean="0">
                <a:solidFill>
                  <a:schemeClr val="bg1">
                    <a:lumMod val="85000"/>
                  </a:schemeClr>
                </a:solidFill>
              </a:rPr>
              <a:t>Wake Up!</a:t>
            </a:r>
            <a:endParaRPr lang="en-US" sz="11500" dirty="0">
              <a:solidFill>
                <a:schemeClr val="bg1">
                  <a:lumMod val="85000"/>
                </a:schemeClr>
              </a:solidFill>
            </a:endParaRPr>
          </a:p>
        </p:txBody>
      </p:sp>
      <p:sp>
        <p:nvSpPr>
          <p:cNvPr id="2" name="Title 1"/>
          <p:cNvSpPr>
            <a:spLocks noGrp="1"/>
          </p:cNvSpPr>
          <p:nvPr>
            <p:ph type="title"/>
          </p:nvPr>
        </p:nvSpPr>
        <p:spPr/>
        <p:txBody>
          <a:bodyPr>
            <a:normAutofit fontScale="90000"/>
          </a:bodyPr>
          <a:lstStyle/>
          <a:p>
            <a:pPr algn="ctr"/>
            <a:r>
              <a:rPr lang="en-US" dirty="0"/>
              <a:t/>
            </a:r>
            <a:br>
              <a:rPr lang="en-US" dirty="0"/>
            </a:br>
            <a:r>
              <a:rPr lang="en-US" sz="4800" dirty="0" smtClean="0"/>
              <a:t> Contend Earnestly, Because We Will Be </a:t>
            </a:r>
            <a:r>
              <a:rPr lang="en-US" sz="4900" dirty="0" smtClean="0"/>
              <a:t>Known By Our Fruit</a:t>
            </a:r>
            <a:r>
              <a:rPr lang="en-US" dirty="0" smtClean="0"/>
              <a:t/>
            </a:r>
            <a:br>
              <a:rPr lang="en-US" dirty="0" smtClean="0"/>
            </a:br>
            <a:endParaRPr lang="en-US" dirty="0"/>
          </a:p>
        </p:txBody>
      </p:sp>
      <p:sp>
        <p:nvSpPr>
          <p:cNvPr id="3" name="Content Placeholder 2"/>
          <p:cNvSpPr>
            <a:spLocks noGrp="1"/>
          </p:cNvSpPr>
          <p:nvPr>
            <p:ph idx="1"/>
          </p:nvPr>
        </p:nvSpPr>
        <p:spPr>
          <a:xfrm>
            <a:off x="628650" y="1690689"/>
            <a:ext cx="7886700" cy="4351338"/>
          </a:xfrm>
        </p:spPr>
        <p:txBody>
          <a:bodyPr>
            <a:normAutofit/>
          </a:bodyPr>
          <a:lstStyle/>
          <a:p>
            <a:endParaRPr lang="en-US" sz="3200" dirty="0" smtClean="0"/>
          </a:p>
          <a:p>
            <a:r>
              <a:rPr lang="en-US" sz="3200" dirty="0" smtClean="0"/>
              <a:t>John 15:16</a:t>
            </a:r>
          </a:p>
          <a:p>
            <a:r>
              <a:rPr lang="en-US" sz="3200" dirty="0" smtClean="0"/>
              <a:t> 16 </a:t>
            </a:r>
            <a:r>
              <a:rPr lang="en-US" sz="3200" dirty="0"/>
              <a:t>You did not choose Me, but I chose you and appointed you that you should go and bear fruit, and that your fruit should remain, that whatever you ask the Father in My name He may give you.</a:t>
            </a:r>
          </a:p>
          <a:p>
            <a:pPr marL="0" indent="0">
              <a:buNone/>
            </a:pPr>
            <a:endParaRPr lang="en-US" sz="3200" dirty="0"/>
          </a:p>
        </p:txBody>
      </p:sp>
    </p:spTree>
    <p:extLst>
      <p:ext uri="{BB962C8B-B14F-4D97-AF65-F5344CB8AC3E}">
        <p14:creationId xmlns:p14="http://schemas.microsoft.com/office/powerpoint/2010/main" val="34576278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left)">
                                      <p:cBhvr>
                                        <p:cTn id="7" dur="1000"/>
                                        <p:tgtEl>
                                          <p:spTgt spid="3">
                                            <p:txEl>
                                              <p:pRg st="1" end="1"/>
                                            </p:txEl>
                                          </p:spTgt>
                                        </p:tgtEl>
                                      </p:cBhvr>
                                    </p:animEffect>
                                  </p:childTnLst>
                                </p:cTn>
                              </p:par>
                            </p:childTnLst>
                          </p:cTn>
                        </p:par>
                        <p:par>
                          <p:cTn id="8" fill="hold">
                            <p:stCondLst>
                              <p:cond delay="1000"/>
                            </p:stCondLst>
                            <p:childTnLst>
                              <p:par>
                                <p:cTn id="9" presetID="22" presetClass="entr" presetSubtype="1" fill="hold" nodeType="after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Effect transition="in" filter="wipe(up)">
                                      <p:cBhvr>
                                        <p:cTn id="11" dur="1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ular Callout 3"/>
          <p:cNvSpPr/>
          <p:nvPr/>
        </p:nvSpPr>
        <p:spPr>
          <a:xfrm>
            <a:off x="1064524" y="2729552"/>
            <a:ext cx="7028597" cy="1897039"/>
          </a:xfrm>
          <a:prstGeom prst="wedgeRectCallout">
            <a:avLst>
              <a:gd name="adj1" fmla="val -36879"/>
              <a:gd name="adj2" fmla="val 112140"/>
            </a:avLst>
          </a:prstGeom>
          <a:ln w="38100">
            <a:solidFill>
              <a:schemeClr val="accent6">
                <a:lumMod val="40000"/>
                <a:lumOff val="60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11500" dirty="0" smtClean="0">
                <a:solidFill>
                  <a:schemeClr val="bg1">
                    <a:lumMod val="85000"/>
                  </a:schemeClr>
                </a:solidFill>
              </a:rPr>
              <a:t>Wake Up!</a:t>
            </a:r>
            <a:endParaRPr lang="en-US" sz="11500" dirty="0">
              <a:solidFill>
                <a:schemeClr val="bg1">
                  <a:lumMod val="85000"/>
                </a:schemeClr>
              </a:solidFill>
            </a:endParaRPr>
          </a:p>
        </p:txBody>
      </p:sp>
      <p:sp>
        <p:nvSpPr>
          <p:cNvPr id="2" name="Title 1"/>
          <p:cNvSpPr>
            <a:spLocks noGrp="1"/>
          </p:cNvSpPr>
          <p:nvPr>
            <p:ph type="title"/>
          </p:nvPr>
        </p:nvSpPr>
        <p:spPr>
          <a:xfrm>
            <a:off x="635472" y="95534"/>
            <a:ext cx="7886700" cy="1325563"/>
          </a:xfrm>
        </p:spPr>
        <p:txBody>
          <a:bodyPr>
            <a:normAutofit fontScale="90000"/>
          </a:bodyPr>
          <a:lstStyle/>
          <a:p>
            <a:pPr algn="ctr"/>
            <a:r>
              <a:rPr lang="en-US" dirty="0" smtClean="0"/>
              <a:t/>
            </a:r>
            <a:br>
              <a:rPr lang="en-US" dirty="0" smtClean="0"/>
            </a:br>
            <a:r>
              <a:rPr lang="en-US" dirty="0" smtClean="0"/>
              <a:t>Men, Love Your Wives</a:t>
            </a:r>
            <a:r>
              <a:rPr lang="en-US" dirty="0"/>
              <a:t/>
            </a:r>
            <a:br>
              <a:rPr lang="en-US" dirty="0"/>
            </a:br>
            <a:endParaRPr lang="en-US" dirty="0"/>
          </a:p>
        </p:txBody>
      </p:sp>
      <p:sp>
        <p:nvSpPr>
          <p:cNvPr id="3" name="Content Placeholder 2"/>
          <p:cNvSpPr>
            <a:spLocks noGrp="1"/>
          </p:cNvSpPr>
          <p:nvPr>
            <p:ph idx="1"/>
          </p:nvPr>
        </p:nvSpPr>
        <p:spPr>
          <a:xfrm>
            <a:off x="204716" y="1364776"/>
            <a:ext cx="8775511" cy="5895833"/>
          </a:xfrm>
        </p:spPr>
        <p:txBody>
          <a:bodyPr>
            <a:normAutofit lnSpcReduction="10000"/>
          </a:bodyPr>
          <a:lstStyle/>
          <a:p>
            <a:r>
              <a:rPr lang="en-US" sz="3200" dirty="0"/>
              <a:t>Ephesians 5:25-29 </a:t>
            </a:r>
            <a:endParaRPr lang="en-US" sz="3200" dirty="0" smtClean="0"/>
          </a:p>
          <a:p>
            <a:r>
              <a:rPr lang="en-US" sz="3200" dirty="0" smtClean="0"/>
              <a:t>25 Husbands</a:t>
            </a:r>
            <a:r>
              <a:rPr lang="en-US" sz="3200" dirty="0"/>
              <a:t>, love your wives, just as Christ also loved the church and gave Himself for her,  26 that He might sanctify and cleanse her with the washing of water by the word,  27 that He might present her to Himself a glorious church, not having spot or wrinkle or any such thing, but that she should be holy and without blemish.  28 So husbands ought to love their own wives as their own bodies; he who loves his wife loves himself.  29 For no one ever hated his own flesh, but nourishes and cherishes it, just as the Lord does the church. </a:t>
            </a:r>
          </a:p>
          <a:p>
            <a:pPr marL="0" indent="0">
              <a:buNone/>
            </a:pPr>
            <a:endParaRPr lang="en-US" dirty="0"/>
          </a:p>
        </p:txBody>
      </p:sp>
    </p:spTree>
    <p:extLst>
      <p:ext uri="{BB962C8B-B14F-4D97-AF65-F5344CB8AC3E}">
        <p14:creationId xmlns:p14="http://schemas.microsoft.com/office/powerpoint/2010/main" val="30487850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1000"/>
                                        <p:tgtEl>
                                          <p:spTgt spid="3">
                                            <p:txEl>
                                              <p:pRg st="0" end="0"/>
                                            </p:txEl>
                                          </p:spTgt>
                                        </p:tgtEl>
                                      </p:cBhvr>
                                    </p:animEffect>
                                  </p:childTnLst>
                                </p:cTn>
                              </p:par>
                            </p:childTnLst>
                          </p:cTn>
                        </p:par>
                        <p:par>
                          <p:cTn id="8" fill="hold">
                            <p:stCondLst>
                              <p:cond delay="1000"/>
                            </p:stCondLst>
                            <p:childTnLst>
                              <p:par>
                                <p:cTn id="9" presetID="22" presetClass="entr" presetSubtype="1"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ular Callout 3"/>
          <p:cNvSpPr/>
          <p:nvPr/>
        </p:nvSpPr>
        <p:spPr>
          <a:xfrm>
            <a:off x="1064524" y="2729552"/>
            <a:ext cx="7028597" cy="1897039"/>
          </a:xfrm>
          <a:prstGeom prst="wedgeRectCallout">
            <a:avLst>
              <a:gd name="adj1" fmla="val -36879"/>
              <a:gd name="adj2" fmla="val 112140"/>
            </a:avLst>
          </a:prstGeom>
          <a:ln w="38100">
            <a:solidFill>
              <a:schemeClr val="accent6">
                <a:lumMod val="40000"/>
                <a:lumOff val="60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11500" dirty="0" smtClean="0">
                <a:solidFill>
                  <a:schemeClr val="bg1">
                    <a:lumMod val="85000"/>
                  </a:schemeClr>
                </a:solidFill>
              </a:rPr>
              <a:t>Wake Up!</a:t>
            </a:r>
            <a:endParaRPr lang="en-US" sz="11500" dirty="0">
              <a:solidFill>
                <a:schemeClr val="bg1">
                  <a:lumMod val="85000"/>
                </a:schemeClr>
              </a:solidFill>
            </a:endParaRPr>
          </a:p>
        </p:txBody>
      </p:sp>
      <p:sp>
        <p:nvSpPr>
          <p:cNvPr id="2" name="Title 1"/>
          <p:cNvSpPr>
            <a:spLocks noGrp="1"/>
          </p:cNvSpPr>
          <p:nvPr>
            <p:ph type="title"/>
          </p:nvPr>
        </p:nvSpPr>
        <p:spPr/>
        <p:txBody>
          <a:bodyPr/>
          <a:lstStyle/>
          <a:p>
            <a:pPr algn="ctr"/>
            <a:r>
              <a:rPr lang="en-US" dirty="0" smtClean="0"/>
              <a:t>Women, Love Your Husbands</a:t>
            </a:r>
            <a:endParaRPr lang="en-US" dirty="0"/>
          </a:p>
        </p:txBody>
      </p:sp>
      <p:sp>
        <p:nvSpPr>
          <p:cNvPr id="3" name="Content Placeholder 2"/>
          <p:cNvSpPr>
            <a:spLocks noGrp="1"/>
          </p:cNvSpPr>
          <p:nvPr>
            <p:ph idx="1"/>
          </p:nvPr>
        </p:nvSpPr>
        <p:spPr>
          <a:xfrm>
            <a:off x="628650" y="1690689"/>
            <a:ext cx="7886700" cy="4351338"/>
          </a:xfrm>
        </p:spPr>
        <p:txBody>
          <a:bodyPr/>
          <a:lstStyle/>
          <a:p>
            <a:endParaRPr lang="en-US" sz="3200" dirty="0" smtClean="0"/>
          </a:p>
          <a:p>
            <a:r>
              <a:rPr lang="en-US" sz="3200" dirty="0" smtClean="0"/>
              <a:t>Titus </a:t>
            </a:r>
            <a:r>
              <a:rPr lang="en-US" sz="3200" dirty="0"/>
              <a:t>2:4</a:t>
            </a:r>
          </a:p>
          <a:p>
            <a:r>
              <a:rPr lang="en-US" sz="3200" dirty="0"/>
              <a:t>4 that they admonish the young women to love their husbands, to love their children, </a:t>
            </a:r>
          </a:p>
          <a:p>
            <a:pPr marL="0" indent="0">
              <a:buNone/>
            </a:pPr>
            <a:endParaRPr lang="en-US" dirty="0"/>
          </a:p>
        </p:txBody>
      </p:sp>
    </p:spTree>
    <p:extLst>
      <p:ext uri="{BB962C8B-B14F-4D97-AF65-F5344CB8AC3E}">
        <p14:creationId xmlns:p14="http://schemas.microsoft.com/office/powerpoint/2010/main" val="18016950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left)">
                                      <p:cBhvr>
                                        <p:cTn id="7" dur="750"/>
                                        <p:tgtEl>
                                          <p:spTgt spid="3">
                                            <p:txEl>
                                              <p:pRg st="1" end="1"/>
                                            </p:txEl>
                                          </p:spTgt>
                                        </p:tgtEl>
                                      </p:cBhvr>
                                    </p:animEffect>
                                  </p:childTnLst>
                                </p:cTn>
                              </p:par>
                            </p:childTnLst>
                          </p:cTn>
                        </p:par>
                        <p:par>
                          <p:cTn id="8" fill="hold">
                            <p:stCondLst>
                              <p:cond delay="750"/>
                            </p:stCondLst>
                            <p:childTnLst>
                              <p:par>
                                <p:cTn id="9" presetID="22" presetClass="entr" presetSubtype="1" fill="hold" nodeType="after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Effect transition="in" filter="wipe(up)">
                                      <p:cBhvr>
                                        <p:cTn id="11" dur="75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ular Callout 3"/>
          <p:cNvSpPr/>
          <p:nvPr/>
        </p:nvSpPr>
        <p:spPr>
          <a:xfrm>
            <a:off x="1064524" y="2729552"/>
            <a:ext cx="7028597" cy="1897039"/>
          </a:xfrm>
          <a:prstGeom prst="wedgeRectCallout">
            <a:avLst>
              <a:gd name="adj1" fmla="val -36879"/>
              <a:gd name="adj2" fmla="val 112140"/>
            </a:avLst>
          </a:prstGeom>
          <a:ln w="38100">
            <a:solidFill>
              <a:schemeClr val="accent6">
                <a:lumMod val="40000"/>
                <a:lumOff val="60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11500" dirty="0" smtClean="0">
                <a:solidFill>
                  <a:schemeClr val="bg1">
                    <a:lumMod val="85000"/>
                  </a:schemeClr>
                </a:solidFill>
              </a:rPr>
              <a:t>Wake Up!</a:t>
            </a:r>
            <a:endParaRPr lang="en-US" sz="11500" dirty="0">
              <a:solidFill>
                <a:schemeClr val="bg1">
                  <a:lumMod val="85000"/>
                </a:schemeClr>
              </a:solidFill>
            </a:endParaRPr>
          </a:p>
        </p:txBody>
      </p:sp>
      <p:sp>
        <p:nvSpPr>
          <p:cNvPr id="2" name="Title 1"/>
          <p:cNvSpPr>
            <a:spLocks noGrp="1"/>
          </p:cNvSpPr>
          <p:nvPr>
            <p:ph type="title"/>
          </p:nvPr>
        </p:nvSpPr>
        <p:spPr/>
        <p:txBody>
          <a:bodyPr/>
          <a:lstStyle/>
          <a:p>
            <a:pPr algn="ctr"/>
            <a:r>
              <a:rPr lang="en-US" dirty="0" smtClean="0"/>
              <a:t>Teach Our Children</a:t>
            </a:r>
            <a:endParaRPr lang="en-US" dirty="0"/>
          </a:p>
        </p:txBody>
      </p:sp>
      <p:sp>
        <p:nvSpPr>
          <p:cNvPr id="3" name="Content Placeholder 2"/>
          <p:cNvSpPr>
            <a:spLocks noGrp="1"/>
          </p:cNvSpPr>
          <p:nvPr>
            <p:ph idx="1"/>
          </p:nvPr>
        </p:nvSpPr>
        <p:spPr>
          <a:xfrm>
            <a:off x="628650" y="1825624"/>
            <a:ext cx="7886700" cy="4711653"/>
          </a:xfrm>
        </p:spPr>
        <p:txBody>
          <a:bodyPr/>
          <a:lstStyle/>
          <a:p>
            <a:r>
              <a:rPr lang="en-US" sz="3200" dirty="0"/>
              <a:t>Deuteronomy </a:t>
            </a:r>
            <a:r>
              <a:rPr lang="en-US" sz="3200" dirty="0" smtClean="0"/>
              <a:t>11:18-19</a:t>
            </a:r>
          </a:p>
          <a:p>
            <a:r>
              <a:rPr lang="en-US" sz="3200" dirty="0" smtClean="0"/>
              <a:t> 18 </a:t>
            </a:r>
            <a:r>
              <a:rPr lang="en-US" sz="3200" dirty="0"/>
              <a:t>“Therefore you shall lay up these words of mine in your heart and in your soul, and bind them as a sign on your hand, and they shall be as frontlets between your eyes.  19 You shall teach them to your children, speaking of them when you sit in your house, when you walk by the way, when you lie down, and when you rise up. </a:t>
            </a:r>
          </a:p>
          <a:p>
            <a:pPr marL="0" indent="0">
              <a:buNone/>
            </a:pPr>
            <a:endParaRPr lang="en-US" dirty="0"/>
          </a:p>
        </p:txBody>
      </p:sp>
    </p:spTree>
    <p:extLst>
      <p:ext uri="{BB962C8B-B14F-4D97-AF65-F5344CB8AC3E}">
        <p14:creationId xmlns:p14="http://schemas.microsoft.com/office/powerpoint/2010/main" val="4472423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1000"/>
                                        <p:tgtEl>
                                          <p:spTgt spid="3">
                                            <p:txEl>
                                              <p:pRg st="0" end="0"/>
                                            </p:txEl>
                                          </p:spTgt>
                                        </p:tgtEl>
                                      </p:cBhvr>
                                    </p:animEffect>
                                  </p:childTnLst>
                                </p:cTn>
                              </p:par>
                            </p:childTnLst>
                          </p:cTn>
                        </p:par>
                        <p:par>
                          <p:cTn id="8" fill="hold">
                            <p:stCondLst>
                              <p:cond delay="1000"/>
                            </p:stCondLst>
                            <p:childTnLst>
                              <p:par>
                                <p:cTn id="9" presetID="22" presetClass="entr" presetSubtype="1" fill="hold" nodeType="afterEffect">
                                  <p:stCondLst>
                                    <p:cond delay="25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175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ular Callout 3"/>
          <p:cNvSpPr/>
          <p:nvPr/>
        </p:nvSpPr>
        <p:spPr>
          <a:xfrm>
            <a:off x="1064524" y="2729552"/>
            <a:ext cx="7028597" cy="1897039"/>
          </a:xfrm>
          <a:prstGeom prst="wedgeRectCallout">
            <a:avLst>
              <a:gd name="adj1" fmla="val -36879"/>
              <a:gd name="adj2" fmla="val 112140"/>
            </a:avLst>
          </a:prstGeom>
          <a:ln w="38100">
            <a:solidFill>
              <a:schemeClr val="accent6">
                <a:lumMod val="40000"/>
                <a:lumOff val="60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11500" dirty="0" smtClean="0">
                <a:solidFill>
                  <a:schemeClr val="bg1">
                    <a:lumMod val="85000"/>
                  </a:schemeClr>
                </a:solidFill>
              </a:rPr>
              <a:t>Wake Up!</a:t>
            </a:r>
            <a:endParaRPr lang="en-US" sz="11500" dirty="0">
              <a:solidFill>
                <a:schemeClr val="bg1">
                  <a:lumMod val="85000"/>
                </a:schemeClr>
              </a:solidFill>
            </a:endParaRPr>
          </a:p>
        </p:txBody>
      </p:sp>
      <p:sp>
        <p:nvSpPr>
          <p:cNvPr id="2" name="Title 1"/>
          <p:cNvSpPr>
            <a:spLocks noGrp="1"/>
          </p:cNvSpPr>
          <p:nvPr>
            <p:ph type="title"/>
          </p:nvPr>
        </p:nvSpPr>
        <p:spPr/>
        <p:txBody>
          <a:bodyPr>
            <a:normAutofit fontScale="90000"/>
          </a:bodyPr>
          <a:lstStyle/>
          <a:p>
            <a:pPr algn="ctr"/>
            <a:r>
              <a:rPr lang="en-US" dirty="0" smtClean="0"/>
              <a:t/>
            </a:r>
            <a:br>
              <a:rPr lang="en-US" dirty="0" smtClean="0"/>
            </a:br>
            <a:r>
              <a:rPr lang="en-US" sz="5300" dirty="0" smtClean="0"/>
              <a:t>Influence</a:t>
            </a:r>
            <a:r>
              <a:rPr lang="en-US" dirty="0"/>
              <a:t/>
            </a:r>
            <a:br>
              <a:rPr lang="en-US" dirty="0"/>
            </a:br>
            <a:endParaRPr lang="en-US" dirty="0"/>
          </a:p>
        </p:txBody>
      </p:sp>
      <p:sp>
        <p:nvSpPr>
          <p:cNvPr id="3" name="Content Placeholder 2"/>
          <p:cNvSpPr>
            <a:spLocks noGrp="1"/>
          </p:cNvSpPr>
          <p:nvPr>
            <p:ph idx="1"/>
          </p:nvPr>
        </p:nvSpPr>
        <p:spPr/>
        <p:txBody>
          <a:bodyPr>
            <a:normAutofit/>
          </a:bodyPr>
          <a:lstStyle/>
          <a:p>
            <a:r>
              <a:rPr lang="en-US" sz="3200" dirty="0"/>
              <a:t>Matthew 5:16 </a:t>
            </a:r>
            <a:endParaRPr lang="en-US" sz="3200" dirty="0" smtClean="0"/>
          </a:p>
          <a:p>
            <a:r>
              <a:rPr lang="en-US" sz="3200" dirty="0" smtClean="0"/>
              <a:t>16 </a:t>
            </a:r>
            <a:r>
              <a:rPr lang="en-US" sz="3200" dirty="0"/>
              <a:t>Let your light so shine before men, that they may see your good works and glorify your Father in heaven.</a:t>
            </a:r>
          </a:p>
          <a:p>
            <a:pPr marL="0" indent="0">
              <a:buNone/>
            </a:pPr>
            <a:endParaRPr lang="en-US" sz="3200" dirty="0" smtClean="0"/>
          </a:p>
          <a:p>
            <a:r>
              <a:rPr lang="en-US" sz="3200" dirty="0"/>
              <a:t>1 Peter 1:15 </a:t>
            </a:r>
            <a:endParaRPr lang="en-US" sz="3200" dirty="0" smtClean="0"/>
          </a:p>
          <a:p>
            <a:r>
              <a:rPr lang="en-US" sz="3200" dirty="0" smtClean="0"/>
              <a:t>15 </a:t>
            </a:r>
            <a:r>
              <a:rPr lang="en-US" sz="3200" dirty="0"/>
              <a:t>but as He who called you is holy, you also be holy in all your conduct,</a:t>
            </a:r>
          </a:p>
          <a:p>
            <a:pPr marL="0" indent="0">
              <a:buNone/>
            </a:pPr>
            <a:endParaRPr lang="en-US" dirty="0"/>
          </a:p>
        </p:txBody>
      </p:sp>
    </p:spTree>
    <p:extLst>
      <p:ext uri="{BB962C8B-B14F-4D97-AF65-F5344CB8AC3E}">
        <p14:creationId xmlns:p14="http://schemas.microsoft.com/office/powerpoint/2010/main" val="31290725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1000"/>
                                        <p:tgtEl>
                                          <p:spTgt spid="3">
                                            <p:txEl>
                                              <p:pRg st="0" end="0"/>
                                            </p:txEl>
                                          </p:spTgt>
                                        </p:tgtEl>
                                      </p:cBhvr>
                                    </p:animEffect>
                                  </p:childTnLst>
                                </p:cTn>
                              </p:par>
                            </p:childTnLst>
                          </p:cTn>
                        </p:par>
                        <p:par>
                          <p:cTn id="8" fill="hold">
                            <p:stCondLst>
                              <p:cond delay="1000"/>
                            </p:stCondLst>
                            <p:childTnLst>
                              <p:par>
                                <p:cTn id="9" presetID="22" presetClass="entr" presetSubtype="1"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1000"/>
                                        <p:tgtEl>
                                          <p:spTgt spid="3">
                                            <p:txEl>
                                              <p:pRg st="1" end="1"/>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nodeType="click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ipe(left)">
                                      <p:cBhvr>
                                        <p:cTn id="16" dur="1000"/>
                                        <p:tgtEl>
                                          <p:spTgt spid="3">
                                            <p:txEl>
                                              <p:pRg st="3" end="3"/>
                                            </p:txEl>
                                          </p:spTgt>
                                        </p:tgtEl>
                                      </p:cBhvr>
                                    </p:animEffect>
                                  </p:childTnLst>
                                </p:cTn>
                              </p:par>
                            </p:childTnLst>
                          </p:cTn>
                        </p:par>
                        <p:par>
                          <p:cTn id="17" fill="hold">
                            <p:stCondLst>
                              <p:cond delay="1000"/>
                            </p:stCondLst>
                            <p:childTnLst>
                              <p:par>
                                <p:cTn id="18" presetID="22" presetClass="entr" presetSubtype="1" fill="hold" nodeType="after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wipe(up)">
                                      <p:cBhvr>
                                        <p:cTn id="20" dur="125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ular Callout 3"/>
          <p:cNvSpPr/>
          <p:nvPr/>
        </p:nvSpPr>
        <p:spPr>
          <a:xfrm>
            <a:off x="1064524" y="2729552"/>
            <a:ext cx="7028597" cy="1897039"/>
          </a:xfrm>
          <a:prstGeom prst="wedgeRectCallout">
            <a:avLst>
              <a:gd name="adj1" fmla="val -36879"/>
              <a:gd name="adj2" fmla="val 112140"/>
            </a:avLst>
          </a:prstGeom>
          <a:ln w="38100">
            <a:solidFill>
              <a:schemeClr val="accent6">
                <a:lumMod val="40000"/>
                <a:lumOff val="60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11500" dirty="0" smtClean="0">
                <a:solidFill>
                  <a:schemeClr val="bg1">
                    <a:lumMod val="85000"/>
                  </a:schemeClr>
                </a:solidFill>
              </a:rPr>
              <a:t>Wake Up!</a:t>
            </a:r>
            <a:endParaRPr lang="en-US" sz="11500" dirty="0">
              <a:solidFill>
                <a:schemeClr val="bg1">
                  <a:lumMod val="85000"/>
                </a:schemeClr>
              </a:solidFill>
            </a:endParaRPr>
          </a:p>
        </p:txBody>
      </p:sp>
      <p:sp>
        <p:nvSpPr>
          <p:cNvPr id="2" name="Title 1"/>
          <p:cNvSpPr>
            <a:spLocks noGrp="1"/>
          </p:cNvSpPr>
          <p:nvPr>
            <p:ph type="title"/>
          </p:nvPr>
        </p:nvSpPr>
        <p:spPr/>
        <p:txBody>
          <a:bodyPr>
            <a:normAutofit fontScale="90000"/>
          </a:bodyPr>
          <a:lstStyle/>
          <a:p>
            <a:pPr algn="ctr"/>
            <a:r>
              <a:rPr lang="en-US" dirty="0" smtClean="0"/>
              <a:t/>
            </a:r>
            <a:br>
              <a:rPr lang="en-US" dirty="0" smtClean="0"/>
            </a:br>
            <a:r>
              <a:rPr lang="en-US" sz="5300" dirty="0" smtClean="0"/>
              <a:t>Repentance</a:t>
            </a:r>
            <a:r>
              <a:rPr lang="en-US" sz="5300" dirty="0"/>
              <a:t/>
            </a:r>
            <a:br>
              <a:rPr lang="en-US" sz="5300" dirty="0"/>
            </a:br>
            <a:endParaRPr lang="en-US" dirty="0"/>
          </a:p>
        </p:txBody>
      </p:sp>
      <p:sp>
        <p:nvSpPr>
          <p:cNvPr id="3" name="Content Placeholder 2"/>
          <p:cNvSpPr>
            <a:spLocks noGrp="1"/>
          </p:cNvSpPr>
          <p:nvPr>
            <p:ph idx="1"/>
          </p:nvPr>
        </p:nvSpPr>
        <p:spPr>
          <a:xfrm>
            <a:off x="628650" y="1690689"/>
            <a:ext cx="7886700" cy="4351338"/>
          </a:xfrm>
        </p:spPr>
        <p:txBody>
          <a:bodyPr/>
          <a:lstStyle/>
          <a:p>
            <a:endParaRPr lang="en-US" sz="3200" dirty="0" smtClean="0"/>
          </a:p>
          <a:p>
            <a:r>
              <a:rPr lang="en-US" sz="3200" dirty="0" smtClean="0"/>
              <a:t>2 </a:t>
            </a:r>
            <a:r>
              <a:rPr lang="en-US" sz="3200" dirty="0"/>
              <a:t>Peter 3:9</a:t>
            </a:r>
          </a:p>
          <a:p>
            <a:r>
              <a:rPr lang="en-US" sz="3200" dirty="0"/>
              <a:t>9 The Lord is not slack concerning His promise, as some count slackness, but is longsuffering toward us</a:t>
            </a:r>
            <a:r>
              <a:rPr lang="en-US" sz="3200" dirty="0" smtClean="0"/>
              <a:t>, </a:t>
            </a:r>
            <a:r>
              <a:rPr lang="en-US" sz="3200" dirty="0"/>
              <a:t>not willing that any should perish but that all should come to repentance.</a:t>
            </a:r>
          </a:p>
          <a:p>
            <a:pPr marL="0" indent="0">
              <a:buNone/>
            </a:pPr>
            <a:endParaRPr lang="en-US" dirty="0"/>
          </a:p>
        </p:txBody>
      </p:sp>
    </p:spTree>
    <p:extLst>
      <p:ext uri="{BB962C8B-B14F-4D97-AF65-F5344CB8AC3E}">
        <p14:creationId xmlns:p14="http://schemas.microsoft.com/office/powerpoint/2010/main" val="31243914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left)">
                                      <p:cBhvr>
                                        <p:cTn id="7" dur="1000"/>
                                        <p:tgtEl>
                                          <p:spTgt spid="3">
                                            <p:txEl>
                                              <p:pRg st="1" end="1"/>
                                            </p:txEl>
                                          </p:spTgt>
                                        </p:tgtEl>
                                      </p:cBhvr>
                                    </p:animEffect>
                                  </p:childTnLst>
                                </p:cTn>
                              </p:par>
                            </p:childTnLst>
                          </p:cTn>
                        </p:par>
                        <p:par>
                          <p:cTn id="8" fill="hold">
                            <p:stCondLst>
                              <p:cond delay="1000"/>
                            </p:stCondLst>
                            <p:childTnLst>
                              <p:par>
                                <p:cTn id="9" presetID="22" presetClass="entr" presetSubtype="1" fill="hold" nodeType="afterEffect">
                                  <p:stCondLst>
                                    <p:cond delay="250"/>
                                  </p:stCondLst>
                                  <p:childTnLst>
                                    <p:set>
                                      <p:cBhvr>
                                        <p:cTn id="10" dur="1" fill="hold">
                                          <p:stCondLst>
                                            <p:cond delay="0"/>
                                          </p:stCondLst>
                                        </p:cTn>
                                        <p:tgtEl>
                                          <p:spTgt spid="3">
                                            <p:txEl>
                                              <p:pRg st="2" end="2"/>
                                            </p:txEl>
                                          </p:spTgt>
                                        </p:tgtEl>
                                        <p:attrNameLst>
                                          <p:attrName>style.visibility</p:attrName>
                                        </p:attrNameLst>
                                      </p:cBhvr>
                                      <p:to>
                                        <p:strVal val="visible"/>
                                      </p:to>
                                    </p:set>
                                    <p:animEffect transition="in" filter="wipe(up)">
                                      <p:cBhvr>
                                        <p:cTn id="11" dur="1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ectangle 1"/>
          <p:cNvSpPr/>
          <p:nvPr/>
        </p:nvSpPr>
        <p:spPr>
          <a:xfrm>
            <a:off x="-299115" y="3575713"/>
            <a:ext cx="9744502" cy="3282287"/>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solidFill>
                <a:schemeClr val="tx1"/>
              </a:solidFill>
            </a:endParaRPr>
          </a:p>
        </p:txBody>
      </p:sp>
      <p:sp>
        <p:nvSpPr>
          <p:cNvPr id="7" name="TextBox 6"/>
          <p:cNvSpPr txBox="1"/>
          <p:nvPr/>
        </p:nvSpPr>
        <p:spPr>
          <a:xfrm>
            <a:off x="287739" y="919467"/>
            <a:ext cx="8570793" cy="4508927"/>
          </a:xfrm>
          <a:prstGeom prst="rect">
            <a:avLst/>
          </a:prstGeom>
          <a:noFill/>
        </p:spPr>
        <p:txBody>
          <a:bodyPr wrap="square" rtlCol="0">
            <a:spAutoFit/>
          </a:bodyPr>
          <a:lstStyle/>
          <a:p>
            <a:pPr algn="ctr"/>
            <a:r>
              <a:rPr lang="en-US" sz="28700" dirty="0" smtClean="0">
                <a:ln w="76200">
                  <a:solidFill>
                    <a:schemeClr val="tx1"/>
                  </a:solidFill>
                </a:ln>
              </a:rPr>
              <a:t>6:15</a:t>
            </a:r>
            <a:endParaRPr lang="en-US" sz="28700" dirty="0">
              <a:ln w="76200">
                <a:solidFill>
                  <a:schemeClr val="tx1"/>
                </a:solidFill>
              </a:ln>
            </a:endParaRPr>
          </a:p>
        </p:txBody>
      </p:sp>
      <p:sp>
        <p:nvSpPr>
          <p:cNvPr id="4" name="Rectangle 3"/>
          <p:cNvSpPr/>
          <p:nvPr/>
        </p:nvSpPr>
        <p:spPr>
          <a:xfrm>
            <a:off x="-299115" y="0"/>
            <a:ext cx="9744502" cy="3575713"/>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89877950"/>
      </p:ext>
    </p:extLst>
  </p:cSld>
  <p:clrMapOvr>
    <a:masterClrMapping/>
  </p:clrMapOvr>
  <mc:AlternateContent xmlns:mc="http://schemas.openxmlformats.org/markup-compatibility/2006" xmlns:p14="http://schemas.microsoft.com/office/powerpoint/2010/main">
    <mc:Choice Requires="p14">
      <p:transition spd="slow" p14:dur="1500">
        <p:split/>
      </p:transition>
    </mc:Choice>
    <mc:Fallback xmlns="">
      <p:transition spd="slow">
        <p:spli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up)">
                                      <p:cBhvr>
                                        <p:cTn id="7" dur="750"/>
                                        <p:tgtEl>
                                          <p:spTgt spid="4"/>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wipe(down)">
                                      <p:cBhvr>
                                        <p:cTn id="10" dur="75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ular Callout 3"/>
          <p:cNvSpPr/>
          <p:nvPr/>
        </p:nvSpPr>
        <p:spPr>
          <a:xfrm>
            <a:off x="1064524" y="2729552"/>
            <a:ext cx="7028597" cy="1897039"/>
          </a:xfrm>
          <a:prstGeom prst="wedgeRectCallout">
            <a:avLst>
              <a:gd name="adj1" fmla="val -36879"/>
              <a:gd name="adj2" fmla="val 112140"/>
            </a:avLst>
          </a:prstGeom>
          <a:ln w="38100">
            <a:solidFill>
              <a:schemeClr val="accent6">
                <a:lumMod val="40000"/>
                <a:lumOff val="60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11500" dirty="0" smtClean="0">
                <a:solidFill>
                  <a:schemeClr val="bg1">
                    <a:lumMod val="85000"/>
                  </a:schemeClr>
                </a:solidFill>
              </a:rPr>
              <a:t>Wake Up!</a:t>
            </a:r>
            <a:endParaRPr lang="en-US" sz="11500" dirty="0">
              <a:solidFill>
                <a:schemeClr val="bg1">
                  <a:lumMod val="85000"/>
                </a:schemeClr>
              </a:solidFill>
            </a:endParaRPr>
          </a:p>
        </p:txBody>
      </p:sp>
      <p:sp>
        <p:nvSpPr>
          <p:cNvPr id="2" name="Title 1"/>
          <p:cNvSpPr>
            <a:spLocks noGrp="1"/>
          </p:cNvSpPr>
          <p:nvPr>
            <p:ph type="title"/>
          </p:nvPr>
        </p:nvSpPr>
        <p:spPr>
          <a:xfrm>
            <a:off x="635472" y="86115"/>
            <a:ext cx="7886700" cy="1155831"/>
          </a:xfrm>
        </p:spPr>
        <p:txBody>
          <a:bodyPr>
            <a:normAutofit fontScale="90000"/>
          </a:bodyPr>
          <a:lstStyle/>
          <a:p>
            <a:pPr algn="ctr"/>
            <a:r>
              <a:rPr lang="en-US" dirty="0" smtClean="0"/>
              <a:t/>
            </a:r>
            <a:br>
              <a:rPr lang="en-US" dirty="0" smtClean="0"/>
            </a:br>
            <a:r>
              <a:rPr lang="en-US" sz="5300" dirty="0" smtClean="0"/>
              <a:t>Felix </a:t>
            </a:r>
            <a:r>
              <a:rPr lang="en-US" sz="5300" dirty="0"/>
              <a:t>Procrastinates</a:t>
            </a:r>
            <a:r>
              <a:rPr lang="en-US" dirty="0"/>
              <a:t/>
            </a:r>
            <a:br>
              <a:rPr lang="en-US" dirty="0"/>
            </a:br>
            <a:endParaRPr lang="en-US" dirty="0"/>
          </a:p>
        </p:txBody>
      </p:sp>
      <p:sp>
        <p:nvSpPr>
          <p:cNvPr id="3" name="Content Placeholder 2"/>
          <p:cNvSpPr>
            <a:spLocks noGrp="1"/>
          </p:cNvSpPr>
          <p:nvPr>
            <p:ph idx="1"/>
          </p:nvPr>
        </p:nvSpPr>
        <p:spPr>
          <a:xfrm>
            <a:off x="450375" y="1132764"/>
            <a:ext cx="8407021" cy="5725236"/>
          </a:xfrm>
        </p:spPr>
        <p:txBody>
          <a:bodyPr>
            <a:normAutofit/>
          </a:bodyPr>
          <a:lstStyle/>
          <a:p>
            <a:r>
              <a:rPr lang="en-US" dirty="0"/>
              <a:t>Acts 24:22-25 </a:t>
            </a:r>
            <a:endParaRPr lang="en-US" dirty="0" smtClean="0"/>
          </a:p>
          <a:p>
            <a:r>
              <a:rPr lang="en-US" dirty="0" smtClean="0"/>
              <a:t>22 </a:t>
            </a:r>
            <a:r>
              <a:rPr lang="en-US" dirty="0"/>
              <a:t>But when Felix heard these things, having more accurate knowledge of the Way, he adjourned the proceedings and said, “When </a:t>
            </a:r>
            <a:r>
              <a:rPr lang="en-US" dirty="0" err="1"/>
              <a:t>Lysias</a:t>
            </a:r>
            <a:r>
              <a:rPr lang="en-US" dirty="0"/>
              <a:t> the commander comes down, I will make a decision on your case.”  23 So he commanded the centurion to keep Paul and to let him have liberty, and told him not to forbid any of his friends to provide for or visit </a:t>
            </a:r>
            <a:r>
              <a:rPr lang="en-US" dirty="0" smtClean="0"/>
              <a:t>him. 24 </a:t>
            </a:r>
            <a:r>
              <a:rPr lang="en-US" dirty="0"/>
              <a:t>And after some days, when Felix came with his wife Drusilla, who was Jewish, he sent for Paul and heard him concerning the faith in Christ.  25 Now as he reasoned about righteousness, self-control, and the judgment to come, Felix was afraid and answered, “Go away for now; when I have a convenient time I will call for you.”</a:t>
            </a:r>
          </a:p>
          <a:p>
            <a:pPr marL="0" indent="0">
              <a:buNone/>
            </a:pPr>
            <a:endParaRPr lang="en-US" dirty="0"/>
          </a:p>
        </p:txBody>
      </p:sp>
      <p:sp>
        <p:nvSpPr>
          <p:cNvPr id="5" name="Rectangle 4"/>
          <p:cNvSpPr/>
          <p:nvPr/>
        </p:nvSpPr>
        <p:spPr>
          <a:xfrm>
            <a:off x="-177421" y="-177421"/>
            <a:ext cx="9553433" cy="721966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471121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1000"/>
                                        <p:tgtEl>
                                          <p:spTgt spid="3">
                                            <p:txEl>
                                              <p:pRg st="0" end="0"/>
                                            </p:txEl>
                                          </p:spTgt>
                                        </p:tgtEl>
                                      </p:cBhvr>
                                    </p:animEffect>
                                  </p:childTnLst>
                                </p:cTn>
                              </p:par>
                            </p:childTnLst>
                          </p:cTn>
                        </p:par>
                        <p:par>
                          <p:cTn id="8" fill="hold">
                            <p:stCondLst>
                              <p:cond delay="1000"/>
                            </p:stCondLst>
                            <p:childTnLst>
                              <p:par>
                                <p:cTn id="9" presetID="22" presetClass="entr" presetSubtype="1" fill="hold" nodeType="afterEffect">
                                  <p:stCondLst>
                                    <p:cond delay="25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2000"/>
                                        <p:tgtEl>
                                          <p:spTgt spid="3">
                                            <p:txEl>
                                              <p:pRg st="1" end="1"/>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6" presetClass="entr" presetSubtype="16" fill="hold" grpId="0" nodeType="click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circle(in)">
                                      <p:cBhvr>
                                        <p:cTn id="16"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287740" y="1052533"/>
            <a:ext cx="8570793" cy="4508927"/>
          </a:xfrm>
          <a:prstGeom prst="rect">
            <a:avLst/>
          </a:prstGeom>
          <a:noFill/>
        </p:spPr>
        <p:txBody>
          <a:bodyPr wrap="square" rtlCol="0">
            <a:spAutoFit/>
          </a:bodyPr>
          <a:lstStyle/>
          <a:p>
            <a:pPr algn="ctr"/>
            <a:r>
              <a:rPr lang="en-US" sz="28700" dirty="0" smtClean="0">
                <a:ln w="76200">
                  <a:solidFill>
                    <a:schemeClr val="tx1"/>
                  </a:solidFill>
                </a:ln>
              </a:rPr>
              <a:t>6:24</a:t>
            </a:r>
            <a:endParaRPr lang="en-US" sz="28700" dirty="0">
              <a:ln w="76200">
                <a:solidFill>
                  <a:schemeClr val="tx1"/>
                </a:solidFill>
              </a:ln>
            </a:endParaRPr>
          </a:p>
        </p:txBody>
      </p:sp>
      <p:sp>
        <p:nvSpPr>
          <p:cNvPr id="4" name="Rectangle 3"/>
          <p:cNvSpPr/>
          <p:nvPr/>
        </p:nvSpPr>
        <p:spPr>
          <a:xfrm>
            <a:off x="-299115" y="0"/>
            <a:ext cx="9744502" cy="3575713"/>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 name="Rectangle 1"/>
          <p:cNvSpPr/>
          <p:nvPr/>
        </p:nvSpPr>
        <p:spPr>
          <a:xfrm>
            <a:off x="-299115" y="3575713"/>
            <a:ext cx="9744502" cy="3282287"/>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827699235"/>
      </p:ext>
    </p:extLst>
  </p:cSld>
  <p:clrMapOvr>
    <a:masterClrMapping/>
  </p:clrMapOvr>
  <mc:AlternateContent xmlns:mc="http://schemas.openxmlformats.org/markup-compatibility/2006" xmlns:p14="http://schemas.microsoft.com/office/powerpoint/2010/main">
    <mc:Choice Requires="p14">
      <p:transition spd="slow" p14:dur="1500">
        <p:split/>
      </p:transition>
    </mc:Choice>
    <mc:Fallback xmlns="">
      <p:transition spd="slow">
        <p:spli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up)">
                                      <p:cBhvr>
                                        <p:cTn id="7" dur="750"/>
                                        <p:tgtEl>
                                          <p:spTgt spid="4"/>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wipe(down)">
                                      <p:cBhvr>
                                        <p:cTn id="10" dur="75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287740" y="1052533"/>
            <a:ext cx="8570793" cy="4508927"/>
          </a:xfrm>
          <a:prstGeom prst="rect">
            <a:avLst/>
          </a:prstGeom>
          <a:noFill/>
        </p:spPr>
        <p:txBody>
          <a:bodyPr wrap="square" rtlCol="0">
            <a:spAutoFit/>
          </a:bodyPr>
          <a:lstStyle/>
          <a:p>
            <a:pPr algn="ctr"/>
            <a:r>
              <a:rPr lang="en-US" sz="28700" dirty="0" smtClean="0">
                <a:ln w="76200">
                  <a:solidFill>
                    <a:schemeClr val="tx1"/>
                  </a:solidFill>
                </a:ln>
              </a:rPr>
              <a:t>6:33</a:t>
            </a:r>
            <a:endParaRPr lang="en-US" sz="28700" dirty="0">
              <a:ln w="76200">
                <a:solidFill>
                  <a:schemeClr val="tx1"/>
                </a:solidFill>
              </a:ln>
            </a:endParaRPr>
          </a:p>
        </p:txBody>
      </p:sp>
      <p:sp>
        <p:nvSpPr>
          <p:cNvPr id="4" name="Rectangle 3"/>
          <p:cNvSpPr/>
          <p:nvPr/>
        </p:nvSpPr>
        <p:spPr>
          <a:xfrm>
            <a:off x="-299115" y="0"/>
            <a:ext cx="9744502" cy="3575713"/>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 name="Rectangle 1"/>
          <p:cNvSpPr/>
          <p:nvPr/>
        </p:nvSpPr>
        <p:spPr>
          <a:xfrm>
            <a:off x="-299115" y="3575713"/>
            <a:ext cx="9744502" cy="3282287"/>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362775038"/>
      </p:ext>
    </p:extLst>
  </p:cSld>
  <p:clrMapOvr>
    <a:masterClrMapping/>
  </p:clrMapOvr>
  <mc:AlternateContent xmlns:mc="http://schemas.openxmlformats.org/markup-compatibility/2006" xmlns:p14="http://schemas.microsoft.com/office/powerpoint/2010/main">
    <mc:Choice Requires="p14">
      <p:transition spd="slow" p14:dur="1500">
        <p:split/>
      </p:transition>
    </mc:Choice>
    <mc:Fallback xmlns="">
      <p:transition spd="slow">
        <p:spli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up)">
                                      <p:cBhvr>
                                        <p:cTn id="7" dur="750"/>
                                        <p:tgtEl>
                                          <p:spTgt spid="4"/>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wipe(down)">
                                      <p:cBhvr>
                                        <p:cTn id="10" dur="75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99115" y="3575713"/>
            <a:ext cx="9744502" cy="3282287"/>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solidFill>
                <a:schemeClr val="tx1"/>
              </a:solidFill>
            </a:endParaRPr>
          </a:p>
        </p:txBody>
      </p:sp>
      <p:sp>
        <p:nvSpPr>
          <p:cNvPr id="7" name="TextBox 6"/>
          <p:cNvSpPr txBox="1"/>
          <p:nvPr/>
        </p:nvSpPr>
        <p:spPr>
          <a:xfrm>
            <a:off x="287740" y="1052533"/>
            <a:ext cx="8570793" cy="4508927"/>
          </a:xfrm>
          <a:prstGeom prst="rect">
            <a:avLst/>
          </a:prstGeom>
          <a:noFill/>
        </p:spPr>
        <p:txBody>
          <a:bodyPr wrap="square" rtlCol="0">
            <a:spAutoFit/>
          </a:bodyPr>
          <a:lstStyle/>
          <a:p>
            <a:pPr algn="ctr"/>
            <a:r>
              <a:rPr lang="en-US" sz="28700" dirty="0" smtClean="0">
                <a:ln w="76200">
                  <a:solidFill>
                    <a:schemeClr val="tx1"/>
                  </a:solidFill>
                </a:ln>
              </a:rPr>
              <a:t>6:42</a:t>
            </a:r>
            <a:endParaRPr lang="en-US" sz="28700" dirty="0">
              <a:ln w="76200">
                <a:solidFill>
                  <a:schemeClr val="tx1"/>
                </a:solidFill>
              </a:ln>
            </a:endParaRPr>
          </a:p>
        </p:txBody>
      </p:sp>
      <p:sp>
        <p:nvSpPr>
          <p:cNvPr id="4" name="Rectangle 3"/>
          <p:cNvSpPr/>
          <p:nvPr/>
        </p:nvSpPr>
        <p:spPr>
          <a:xfrm>
            <a:off x="-299115" y="0"/>
            <a:ext cx="9744502" cy="3575713"/>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43419897"/>
      </p:ext>
    </p:extLst>
  </p:cSld>
  <p:clrMapOvr>
    <a:masterClrMapping/>
  </p:clrMapOvr>
  <mc:AlternateContent xmlns:mc="http://schemas.openxmlformats.org/markup-compatibility/2006" xmlns:p14="http://schemas.microsoft.com/office/powerpoint/2010/main">
    <mc:Choice Requires="p14">
      <p:transition spd="slow" p14:dur="1500">
        <p:split/>
      </p:transition>
    </mc:Choice>
    <mc:Fallback xmlns="">
      <p:transition spd="slow">
        <p:spli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up)">
                                      <p:cBhvr>
                                        <p:cTn id="7" dur="750"/>
                                        <p:tgtEl>
                                          <p:spTgt spid="4"/>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wipe(down)">
                                      <p:cBhvr>
                                        <p:cTn id="10" dur="75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287740" y="1052533"/>
            <a:ext cx="8570793" cy="4508927"/>
          </a:xfrm>
          <a:prstGeom prst="rect">
            <a:avLst/>
          </a:prstGeom>
          <a:noFill/>
        </p:spPr>
        <p:txBody>
          <a:bodyPr wrap="square" rtlCol="0">
            <a:spAutoFit/>
          </a:bodyPr>
          <a:lstStyle/>
          <a:p>
            <a:pPr algn="ctr"/>
            <a:r>
              <a:rPr lang="en-US" sz="28700" dirty="0" smtClean="0">
                <a:ln w="76200">
                  <a:solidFill>
                    <a:schemeClr val="tx1"/>
                  </a:solidFill>
                </a:ln>
              </a:rPr>
              <a:t>8:37</a:t>
            </a:r>
            <a:endParaRPr lang="en-US" sz="28700" dirty="0">
              <a:ln w="76200">
                <a:solidFill>
                  <a:schemeClr val="tx1"/>
                </a:solidFill>
              </a:ln>
            </a:endParaRPr>
          </a:p>
        </p:txBody>
      </p:sp>
    </p:spTree>
    <p:extLst>
      <p:ext uri="{BB962C8B-B14F-4D97-AF65-F5344CB8AC3E}">
        <p14:creationId xmlns:p14="http://schemas.microsoft.com/office/powerpoint/2010/main" val="948874059"/>
      </p:ext>
    </p:extLst>
  </p:cSld>
  <p:clrMapOvr>
    <a:masterClrMapping/>
  </p:clrMapOvr>
  <mc:AlternateContent xmlns:mc="http://schemas.openxmlformats.org/markup-compatibility/2006" xmlns:p14="http://schemas.microsoft.com/office/powerpoint/2010/main">
    <mc:Choice Requires="p14">
      <p:transition spd="slow" p14:dur="1500">
        <p:split/>
      </p:transition>
    </mc:Choice>
    <mc:Fallback xmlns="">
      <p:transition spd="slow">
        <p:split/>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ular Callout 3"/>
          <p:cNvSpPr/>
          <p:nvPr/>
        </p:nvSpPr>
        <p:spPr>
          <a:xfrm>
            <a:off x="1064524" y="2729552"/>
            <a:ext cx="7028597" cy="1897039"/>
          </a:xfrm>
          <a:prstGeom prst="wedgeRectCallout">
            <a:avLst>
              <a:gd name="adj1" fmla="val -36879"/>
              <a:gd name="adj2" fmla="val 112140"/>
            </a:avLst>
          </a:prstGeom>
          <a:ln w="38100">
            <a:solidFill>
              <a:schemeClr val="accent6"/>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11500" dirty="0" smtClean="0">
                <a:solidFill>
                  <a:schemeClr val="tx1"/>
                </a:solidFill>
              </a:rPr>
              <a:t>Wake Up!</a:t>
            </a:r>
            <a:endParaRPr lang="en-US" sz="11500" dirty="0">
              <a:solidFill>
                <a:schemeClr val="tx1"/>
              </a:solidFill>
            </a:endParaRPr>
          </a:p>
        </p:txBody>
      </p:sp>
    </p:spTree>
    <p:extLst>
      <p:ext uri="{BB962C8B-B14F-4D97-AF65-F5344CB8AC3E}">
        <p14:creationId xmlns:p14="http://schemas.microsoft.com/office/powerpoint/2010/main" val="79113953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ular Callout 3"/>
          <p:cNvSpPr/>
          <p:nvPr/>
        </p:nvSpPr>
        <p:spPr>
          <a:xfrm>
            <a:off x="1064524" y="2729552"/>
            <a:ext cx="7028597" cy="1897039"/>
          </a:xfrm>
          <a:prstGeom prst="wedgeRectCallout">
            <a:avLst>
              <a:gd name="adj1" fmla="val -36879"/>
              <a:gd name="adj2" fmla="val 112140"/>
            </a:avLst>
          </a:prstGeom>
          <a:ln w="38100">
            <a:solidFill>
              <a:schemeClr val="accent6">
                <a:lumMod val="40000"/>
                <a:lumOff val="60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11500" dirty="0" smtClean="0">
                <a:solidFill>
                  <a:schemeClr val="bg1">
                    <a:lumMod val="85000"/>
                  </a:schemeClr>
                </a:solidFill>
              </a:rPr>
              <a:t>Wake Up!</a:t>
            </a:r>
            <a:endParaRPr lang="en-US" sz="11500" dirty="0">
              <a:solidFill>
                <a:schemeClr val="bg1">
                  <a:lumMod val="85000"/>
                </a:schemeClr>
              </a:solidFill>
            </a:endParaRPr>
          </a:p>
        </p:txBody>
      </p:sp>
      <p:sp>
        <p:nvSpPr>
          <p:cNvPr id="2" name="Title 1"/>
          <p:cNvSpPr>
            <a:spLocks noGrp="1"/>
          </p:cNvSpPr>
          <p:nvPr>
            <p:ph type="title"/>
          </p:nvPr>
        </p:nvSpPr>
        <p:spPr/>
        <p:txBody>
          <a:bodyPr>
            <a:normAutofit fontScale="90000"/>
          </a:bodyPr>
          <a:lstStyle/>
          <a:p>
            <a:pPr algn="ctr"/>
            <a:r>
              <a:rPr lang="en-US" dirty="0" smtClean="0"/>
              <a:t/>
            </a:r>
            <a:br>
              <a:rPr lang="en-US" dirty="0" smtClean="0"/>
            </a:br>
            <a:r>
              <a:rPr lang="en-US" sz="4900" dirty="0" smtClean="0"/>
              <a:t>Stop Hitting The Snooze Button</a:t>
            </a:r>
            <a:r>
              <a:rPr lang="en-US" dirty="0"/>
              <a:t/>
            </a:r>
            <a:br>
              <a:rPr lang="en-US" dirty="0"/>
            </a:br>
            <a:endParaRPr lang="en-US" dirty="0"/>
          </a:p>
        </p:txBody>
      </p:sp>
      <p:sp>
        <p:nvSpPr>
          <p:cNvPr id="3" name="Content Placeholder 2"/>
          <p:cNvSpPr>
            <a:spLocks noGrp="1"/>
          </p:cNvSpPr>
          <p:nvPr>
            <p:ph idx="1"/>
          </p:nvPr>
        </p:nvSpPr>
        <p:spPr>
          <a:xfrm>
            <a:off x="341194" y="1825625"/>
            <a:ext cx="8461612" cy="4889074"/>
          </a:xfrm>
        </p:spPr>
        <p:txBody>
          <a:bodyPr>
            <a:normAutofit lnSpcReduction="10000"/>
          </a:bodyPr>
          <a:lstStyle/>
          <a:p>
            <a:r>
              <a:rPr lang="en-US" sz="3200" dirty="0"/>
              <a:t>Jude 3-4 </a:t>
            </a:r>
            <a:endParaRPr lang="en-US" sz="3200" dirty="0" smtClean="0"/>
          </a:p>
          <a:p>
            <a:r>
              <a:rPr lang="en-US" sz="3200" dirty="0" smtClean="0"/>
              <a:t>3 </a:t>
            </a:r>
            <a:r>
              <a:rPr lang="en-US" sz="3200" dirty="0"/>
              <a:t>Beloved, while I was very diligent to write to you concerning our common salvation, I found it necessary to write to you exhorting you to contend earnestly for the faith which was once for all delivered to the saints.  4 For certain men have crept in unnoticed, who long ago were marked out for this condemnation, ungodly men, who turn the grace of our God into lewdness and deny the only Lord God and our Lord Jesus Christ.</a:t>
            </a:r>
          </a:p>
          <a:p>
            <a:pPr marL="0" indent="0">
              <a:buNone/>
            </a:pPr>
            <a:endParaRPr lang="en-US" dirty="0"/>
          </a:p>
        </p:txBody>
      </p:sp>
    </p:spTree>
    <p:extLst>
      <p:ext uri="{BB962C8B-B14F-4D97-AF65-F5344CB8AC3E}">
        <p14:creationId xmlns:p14="http://schemas.microsoft.com/office/powerpoint/2010/main" val="37911553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2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left)">
                                      <p:cBhvr>
                                        <p:cTn id="12" dur="1000"/>
                                        <p:tgtEl>
                                          <p:spTgt spid="3">
                                            <p:txEl>
                                              <p:pRg st="0" end="0"/>
                                            </p:txEl>
                                          </p:spTgt>
                                        </p:tgtEl>
                                      </p:cBhvr>
                                    </p:animEffect>
                                  </p:childTnLst>
                                </p:cTn>
                              </p:par>
                            </p:childTnLst>
                          </p:cTn>
                        </p:par>
                        <p:par>
                          <p:cTn id="13" fill="hold">
                            <p:stCondLst>
                              <p:cond delay="1000"/>
                            </p:stCondLst>
                            <p:childTnLst>
                              <p:par>
                                <p:cTn id="14" presetID="22" presetClass="entr" presetSubtype="1" fill="hold" nodeType="afterEffect">
                                  <p:stCondLst>
                                    <p:cond delay="25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wipe(up)">
                                      <p:cBhvr>
                                        <p:cTn id="16"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ular Callout 3"/>
          <p:cNvSpPr/>
          <p:nvPr/>
        </p:nvSpPr>
        <p:spPr>
          <a:xfrm>
            <a:off x="1064524" y="2729552"/>
            <a:ext cx="7028597" cy="1897039"/>
          </a:xfrm>
          <a:prstGeom prst="wedgeRectCallout">
            <a:avLst>
              <a:gd name="adj1" fmla="val -36879"/>
              <a:gd name="adj2" fmla="val 112140"/>
            </a:avLst>
          </a:prstGeom>
          <a:ln w="38100">
            <a:solidFill>
              <a:schemeClr val="accent6">
                <a:lumMod val="40000"/>
                <a:lumOff val="60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11500" dirty="0" smtClean="0">
                <a:solidFill>
                  <a:schemeClr val="bg1">
                    <a:lumMod val="85000"/>
                  </a:schemeClr>
                </a:solidFill>
              </a:rPr>
              <a:t>Wake Up!</a:t>
            </a:r>
            <a:endParaRPr lang="en-US" sz="11500" dirty="0">
              <a:solidFill>
                <a:schemeClr val="bg1">
                  <a:lumMod val="85000"/>
                </a:schemeClr>
              </a:solidFill>
            </a:endParaRPr>
          </a:p>
        </p:txBody>
      </p:sp>
      <p:sp>
        <p:nvSpPr>
          <p:cNvPr id="2" name="Title 1"/>
          <p:cNvSpPr>
            <a:spLocks noGrp="1"/>
          </p:cNvSpPr>
          <p:nvPr>
            <p:ph type="title"/>
          </p:nvPr>
        </p:nvSpPr>
        <p:spPr>
          <a:xfrm>
            <a:off x="385763" y="365126"/>
            <a:ext cx="8301037" cy="1325563"/>
          </a:xfrm>
        </p:spPr>
        <p:txBody>
          <a:bodyPr/>
          <a:lstStyle/>
          <a:p>
            <a:pPr algn="ctr"/>
            <a:r>
              <a:rPr lang="en-US" dirty="0" smtClean="0"/>
              <a:t>To Contend Earnestly, is an attitude </a:t>
            </a:r>
            <a:endParaRPr lang="en-US" dirty="0"/>
          </a:p>
        </p:txBody>
      </p:sp>
      <p:sp>
        <p:nvSpPr>
          <p:cNvPr id="3" name="Content Placeholder 2"/>
          <p:cNvSpPr>
            <a:spLocks noGrp="1"/>
          </p:cNvSpPr>
          <p:nvPr>
            <p:ph idx="1"/>
          </p:nvPr>
        </p:nvSpPr>
        <p:spPr>
          <a:xfrm>
            <a:off x="635472" y="1690689"/>
            <a:ext cx="7886700" cy="4725300"/>
          </a:xfrm>
        </p:spPr>
        <p:txBody>
          <a:bodyPr>
            <a:normAutofit/>
          </a:bodyPr>
          <a:lstStyle/>
          <a:p>
            <a:pPr marL="0" indent="0">
              <a:buNone/>
            </a:pPr>
            <a:endParaRPr lang="en-US" sz="3200" dirty="0" smtClean="0"/>
          </a:p>
          <a:p>
            <a:r>
              <a:rPr lang="en-US" sz="3200" dirty="0"/>
              <a:t>Deuteronomy 10:12 </a:t>
            </a:r>
            <a:endParaRPr lang="en-US" sz="3200" dirty="0" smtClean="0"/>
          </a:p>
          <a:p>
            <a:r>
              <a:rPr lang="en-US" sz="3200" dirty="0" smtClean="0"/>
              <a:t>12 </a:t>
            </a:r>
            <a:r>
              <a:rPr lang="en-US" sz="3200" dirty="0"/>
              <a:t>“And now, Israel, what does the Lord your God require of you, but to fear the Lord your God, to walk in all His ways and to love Him, to serve the Lord your God with all your heart and with all your soul, </a:t>
            </a:r>
          </a:p>
          <a:p>
            <a:pPr marL="0" indent="0">
              <a:buNone/>
            </a:pPr>
            <a:endParaRPr lang="en-US" dirty="0"/>
          </a:p>
        </p:txBody>
      </p:sp>
    </p:spTree>
    <p:extLst>
      <p:ext uri="{BB962C8B-B14F-4D97-AF65-F5344CB8AC3E}">
        <p14:creationId xmlns:p14="http://schemas.microsoft.com/office/powerpoint/2010/main" val="35682970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left)">
                                      <p:cBhvr>
                                        <p:cTn id="7" dur="1000"/>
                                        <p:tgtEl>
                                          <p:spTgt spid="3">
                                            <p:txEl>
                                              <p:pRg st="1" end="1"/>
                                            </p:txEl>
                                          </p:spTgt>
                                        </p:tgtEl>
                                      </p:cBhvr>
                                    </p:animEffect>
                                  </p:childTnLst>
                                </p:cTn>
                              </p:par>
                            </p:childTnLst>
                          </p:cTn>
                        </p:par>
                        <p:par>
                          <p:cTn id="8" fill="hold">
                            <p:stCondLst>
                              <p:cond delay="1000"/>
                            </p:stCondLst>
                            <p:childTnLst>
                              <p:par>
                                <p:cTn id="9" presetID="22" presetClass="entr" presetSubtype="1" fill="hold" nodeType="afterEffect">
                                  <p:stCondLst>
                                    <p:cond delay="250"/>
                                  </p:stCondLst>
                                  <p:childTnLst>
                                    <p:set>
                                      <p:cBhvr>
                                        <p:cTn id="10" dur="1" fill="hold">
                                          <p:stCondLst>
                                            <p:cond delay="0"/>
                                          </p:stCondLst>
                                        </p:cTn>
                                        <p:tgtEl>
                                          <p:spTgt spid="3">
                                            <p:txEl>
                                              <p:pRg st="2" end="2"/>
                                            </p:txEl>
                                          </p:spTgt>
                                        </p:tgtEl>
                                        <p:attrNameLst>
                                          <p:attrName>style.visibility</p:attrName>
                                        </p:attrNameLst>
                                      </p:cBhvr>
                                      <p:to>
                                        <p:strVal val="visible"/>
                                      </p:to>
                                    </p:set>
                                    <p:animEffect transition="in" filter="wipe(up)">
                                      <p:cBhvr>
                                        <p:cTn id="11" dur="1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640</TotalTime>
  <Words>908</Words>
  <Application>Microsoft Office PowerPoint</Application>
  <PresentationFormat>On-screen Show (4:3)</PresentationFormat>
  <Paragraphs>94</Paragraphs>
  <Slides>20</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Calibri Light</vt:lpstr>
      <vt:lpstr>Franklin Gothic Medium</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Stop Hitting The Snooze Button </vt:lpstr>
      <vt:lpstr>To Contend Earnestly, is an attitude </vt:lpstr>
      <vt:lpstr> To Contend Earnestly is not about our physical appearance </vt:lpstr>
      <vt:lpstr> To Contend Earnestly Is Not A Sunday Only Religion </vt:lpstr>
      <vt:lpstr>  </vt:lpstr>
      <vt:lpstr> To Contend Earnestly is to be Content </vt:lpstr>
      <vt:lpstr>  Contend Earnestly, Because We Will Be Known By Our Fruit </vt:lpstr>
      <vt:lpstr> Men, Love Your Wives </vt:lpstr>
      <vt:lpstr>Women, Love Your Husbands</vt:lpstr>
      <vt:lpstr>Teach Our Children</vt:lpstr>
      <vt:lpstr> Influence </vt:lpstr>
      <vt:lpstr> Repentance </vt:lpstr>
      <vt:lpstr> Felix Procrastinates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WAKE UP!</dc:title>
  <dc:creator>Microsoft account</dc:creator>
  <cp:lastModifiedBy>oneal</cp:lastModifiedBy>
  <cp:revision>47</cp:revision>
  <dcterms:created xsi:type="dcterms:W3CDTF">2016-02-12T02:25:15Z</dcterms:created>
  <dcterms:modified xsi:type="dcterms:W3CDTF">2016-02-21T23:53:57Z</dcterms:modified>
</cp:coreProperties>
</file>