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0"/>
  </p:handoutMasterIdLst>
  <p:sldIdLst>
    <p:sldId id="307" r:id="rId2"/>
    <p:sldId id="305" r:id="rId3"/>
    <p:sldId id="256" r:id="rId4"/>
    <p:sldId id="303" r:id="rId5"/>
    <p:sldId id="290" r:id="rId6"/>
    <p:sldId id="291" r:id="rId7"/>
    <p:sldId id="292" r:id="rId8"/>
    <p:sldId id="293" r:id="rId9"/>
    <p:sldId id="294" r:id="rId10"/>
    <p:sldId id="295" r:id="rId11"/>
    <p:sldId id="296" r:id="rId12"/>
    <p:sldId id="297" r:id="rId13"/>
    <p:sldId id="298" r:id="rId14"/>
    <p:sldId id="277" r:id="rId15"/>
    <p:sldId id="257" r:id="rId16"/>
    <p:sldId id="274" r:id="rId17"/>
    <p:sldId id="275" r:id="rId18"/>
    <p:sldId id="276" r:id="rId19"/>
    <p:sldId id="282" r:id="rId20"/>
    <p:sldId id="283" r:id="rId21"/>
    <p:sldId id="285" r:id="rId22"/>
    <p:sldId id="258" r:id="rId23"/>
    <p:sldId id="259" r:id="rId24"/>
    <p:sldId id="287" r:id="rId25"/>
    <p:sldId id="260" r:id="rId26"/>
    <p:sldId id="289" r:id="rId27"/>
    <p:sldId id="261" r:id="rId28"/>
    <p:sldId id="262" r:id="rId29"/>
    <p:sldId id="263" r:id="rId30"/>
    <p:sldId id="309" r:id="rId31"/>
    <p:sldId id="264" r:id="rId32"/>
    <p:sldId id="265" r:id="rId33"/>
    <p:sldId id="266" r:id="rId34"/>
    <p:sldId id="268" r:id="rId35"/>
    <p:sldId id="269" r:id="rId36"/>
    <p:sldId id="270" r:id="rId37"/>
    <p:sldId id="280" r:id="rId38"/>
    <p:sldId id="279" r:id="rId39"/>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2" autoAdjust="0"/>
    <p:restoredTop sz="94660"/>
  </p:normalViewPr>
  <p:slideViewPr>
    <p:cSldViewPr snapToGrid="0">
      <p:cViewPr varScale="1">
        <p:scale>
          <a:sx n="61" d="100"/>
          <a:sy n="61" d="100"/>
        </p:scale>
        <p:origin x="84"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977C5381-6944-45C0-87AA-E6AE721721B9}" type="datetimeFigureOut">
              <a:rPr lang="en-US" smtClean="0"/>
              <a:t>11/20/2016</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1A5A3F96-B0DD-482D-9CD1-9730553E861C}" type="slidenum">
              <a:rPr lang="en-US" smtClean="0"/>
              <a:t>‹#›</a:t>
            </a:fld>
            <a:endParaRPr lang="en-US"/>
          </a:p>
        </p:txBody>
      </p:sp>
    </p:spTree>
    <p:extLst>
      <p:ext uri="{BB962C8B-B14F-4D97-AF65-F5344CB8AC3E}">
        <p14:creationId xmlns:p14="http://schemas.microsoft.com/office/powerpoint/2010/main" val="297027774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5BA96EE-BB63-4820-BFB3-FCC2A20D62CF}"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30F49-41D8-4120-9594-7463CB050DFA}" type="slidenum">
              <a:rPr lang="en-US" smtClean="0"/>
              <a:t>‹#›</a:t>
            </a:fld>
            <a:endParaRPr lang="en-US"/>
          </a:p>
        </p:txBody>
      </p:sp>
    </p:spTree>
    <p:extLst>
      <p:ext uri="{BB962C8B-B14F-4D97-AF65-F5344CB8AC3E}">
        <p14:creationId xmlns:p14="http://schemas.microsoft.com/office/powerpoint/2010/main" val="2322156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BA96EE-BB63-4820-BFB3-FCC2A20D62CF}"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30F49-41D8-4120-9594-7463CB050DFA}" type="slidenum">
              <a:rPr lang="en-US" smtClean="0"/>
              <a:t>‹#›</a:t>
            </a:fld>
            <a:endParaRPr lang="en-US"/>
          </a:p>
        </p:txBody>
      </p:sp>
    </p:spTree>
    <p:extLst>
      <p:ext uri="{BB962C8B-B14F-4D97-AF65-F5344CB8AC3E}">
        <p14:creationId xmlns:p14="http://schemas.microsoft.com/office/powerpoint/2010/main" val="4046904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BA96EE-BB63-4820-BFB3-FCC2A20D62CF}"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30F49-41D8-4120-9594-7463CB050DFA}" type="slidenum">
              <a:rPr lang="en-US" smtClean="0"/>
              <a:t>‹#›</a:t>
            </a:fld>
            <a:endParaRPr lang="en-US"/>
          </a:p>
        </p:txBody>
      </p:sp>
    </p:spTree>
    <p:extLst>
      <p:ext uri="{BB962C8B-B14F-4D97-AF65-F5344CB8AC3E}">
        <p14:creationId xmlns:p14="http://schemas.microsoft.com/office/powerpoint/2010/main" val="2840928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5BA96EE-BB63-4820-BFB3-FCC2A20D62CF}"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30F49-41D8-4120-9594-7463CB050DFA}" type="slidenum">
              <a:rPr lang="en-US" smtClean="0"/>
              <a:t>‹#›</a:t>
            </a:fld>
            <a:endParaRPr lang="en-US"/>
          </a:p>
        </p:txBody>
      </p:sp>
    </p:spTree>
    <p:extLst>
      <p:ext uri="{BB962C8B-B14F-4D97-AF65-F5344CB8AC3E}">
        <p14:creationId xmlns:p14="http://schemas.microsoft.com/office/powerpoint/2010/main" val="327010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BA96EE-BB63-4820-BFB3-FCC2A20D62CF}" type="datetimeFigureOut">
              <a:rPr lang="en-US" smtClean="0"/>
              <a:t>11/20/2016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C30F49-41D8-4120-9594-7463CB050DFA}" type="slidenum">
              <a:rPr lang="en-US" smtClean="0"/>
              <a:t>‹#›</a:t>
            </a:fld>
            <a:endParaRPr lang="en-US"/>
          </a:p>
        </p:txBody>
      </p:sp>
    </p:spTree>
    <p:extLst>
      <p:ext uri="{BB962C8B-B14F-4D97-AF65-F5344CB8AC3E}">
        <p14:creationId xmlns:p14="http://schemas.microsoft.com/office/powerpoint/2010/main" val="1098264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5BA96EE-BB63-4820-BFB3-FCC2A20D62CF}" type="datetimeFigureOut">
              <a:rPr lang="en-US" smtClean="0"/>
              <a:t>11/20/2016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C30F49-41D8-4120-9594-7463CB050DFA}" type="slidenum">
              <a:rPr lang="en-US" smtClean="0"/>
              <a:t>‹#›</a:t>
            </a:fld>
            <a:endParaRPr lang="en-US"/>
          </a:p>
        </p:txBody>
      </p:sp>
    </p:spTree>
    <p:extLst>
      <p:ext uri="{BB962C8B-B14F-4D97-AF65-F5344CB8AC3E}">
        <p14:creationId xmlns:p14="http://schemas.microsoft.com/office/powerpoint/2010/main" val="1218717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5BA96EE-BB63-4820-BFB3-FCC2A20D62CF}" type="datetimeFigureOut">
              <a:rPr lang="en-US" smtClean="0"/>
              <a:t>11/20/2016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C30F49-41D8-4120-9594-7463CB050DFA}" type="slidenum">
              <a:rPr lang="en-US" smtClean="0"/>
              <a:t>‹#›</a:t>
            </a:fld>
            <a:endParaRPr lang="en-US"/>
          </a:p>
        </p:txBody>
      </p:sp>
    </p:spTree>
    <p:extLst>
      <p:ext uri="{BB962C8B-B14F-4D97-AF65-F5344CB8AC3E}">
        <p14:creationId xmlns:p14="http://schemas.microsoft.com/office/powerpoint/2010/main" val="267680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5BA96EE-BB63-4820-BFB3-FCC2A20D62CF}" type="datetimeFigureOut">
              <a:rPr lang="en-US" smtClean="0"/>
              <a:t>11/20/2016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C30F49-41D8-4120-9594-7463CB050DFA}" type="slidenum">
              <a:rPr lang="en-US" smtClean="0"/>
              <a:t>‹#›</a:t>
            </a:fld>
            <a:endParaRPr lang="en-US"/>
          </a:p>
        </p:txBody>
      </p:sp>
    </p:spTree>
    <p:extLst>
      <p:ext uri="{BB962C8B-B14F-4D97-AF65-F5344CB8AC3E}">
        <p14:creationId xmlns:p14="http://schemas.microsoft.com/office/powerpoint/2010/main" val="1120049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BA96EE-BB63-4820-BFB3-FCC2A20D62CF}" type="datetimeFigureOut">
              <a:rPr lang="en-US" smtClean="0"/>
              <a:t>11/20/2016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C30F49-41D8-4120-9594-7463CB050DFA}" type="slidenum">
              <a:rPr lang="en-US" smtClean="0"/>
              <a:t>‹#›</a:t>
            </a:fld>
            <a:endParaRPr lang="en-US"/>
          </a:p>
        </p:txBody>
      </p:sp>
    </p:spTree>
    <p:extLst>
      <p:ext uri="{BB962C8B-B14F-4D97-AF65-F5344CB8AC3E}">
        <p14:creationId xmlns:p14="http://schemas.microsoft.com/office/powerpoint/2010/main" val="4239397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BA96EE-BB63-4820-BFB3-FCC2A20D62CF}" type="datetimeFigureOut">
              <a:rPr lang="en-US" smtClean="0"/>
              <a:t>11/20/2016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C30F49-41D8-4120-9594-7463CB050DFA}" type="slidenum">
              <a:rPr lang="en-US" smtClean="0"/>
              <a:t>‹#›</a:t>
            </a:fld>
            <a:endParaRPr lang="en-US"/>
          </a:p>
        </p:txBody>
      </p:sp>
    </p:spTree>
    <p:extLst>
      <p:ext uri="{BB962C8B-B14F-4D97-AF65-F5344CB8AC3E}">
        <p14:creationId xmlns:p14="http://schemas.microsoft.com/office/powerpoint/2010/main" val="1847791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BA96EE-BB63-4820-BFB3-FCC2A20D62CF}" type="datetimeFigureOut">
              <a:rPr lang="en-US" smtClean="0"/>
              <a:t>11/20/2016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C30F49-41D8-4120-9594-7463CB050DFA}" type="slidenum">
              <a:rPr lang="en-US" smtClean="0"/>
              <a:t>‹#›</a:t>
            </a:fld>
            <a:endParaRPr lang="en-US"/>
          </a:p>
        </p:txBody>
      </p:sp>
    </p:spTree>
    <p:extLst>
      <p:ext uri="{BB962C8B-B14F-4D97-AF65-F5344CB8AC3E}">
        <p14:creationId xmlns:p14="http://schemas.microsoft.com/office/powerpoint/2010/main" val="3450123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BA96EE-BB63-4820-BFB3-FCC2A20D62CF}" type="datetimeFigureOut">
              <a:rPr lang="en-US" smtClean="0"/>
              <a:t>11/20/2016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C30F49-41D8-4120-9594-7463CB050DFA}" type="slidenum">
              <a:rPr lang="en-US" smtClean="0"/>
              <a:t>‹#›</a:t>
            </a:fld>
            <a:endParaRPr lang="en-US"/>
          </a:p>
        </p:txBody>
      </p:sp>
    </p:spTree>
    <p:extLst>
      <p:ext uri="{BB962C8B-B14F-4D97-AF65-F5344CB8AC3E}">
        <p14:creationId xmlns:p14="http://schemas.microsoft.com/office/powerpoint/2010/main" val="1142085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biblegateway.com/passage/?search=Psalm+105:1&amp;version=KJ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biblegateway.com/passage/?search=Psalm+106:47&amp;version=KJ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biblegateway.com/passage/?search=Psalm+136:1&amp;version=KJV"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biblegateway.com/passage/?search=1+Thessalonians+5:18&amp;version=KJV"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iblegateway.com/passage/?search=1%20Chronicles+16:34&amp;version=KJ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biblegateway.com/passage/?search=Psalm+18:49&amp;version=KJ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biblegateway.com/passage/?search=Psalm+92:1&amp;version=KJV"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biblegateway.com/passage/?search=Psalm+30:12&amp;version=KJ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endParaRPr lang="en-US" altLang="en-US"/>
          </a:p>
        </p:txBody>
      </p:sp>
      <p:sp>
        <p:nvSpPr>
          <p:cNvPr id="82947" name="Rectangle 3"/>
          <p:cNvSpPr>
            <a:spLocks noGrp="1" noChangeArrowheads="1"/>
          </p:cNvSpPr>
          <p:nvPr>
            <p:ph type="body" idx="1"/>
          </p:nvPr>
        </p:nvSpPr>
        <p:spPr/>
        <p:txBody>
          <a:bodyPr/>
          <a:lstStyle/>
          <a:p>
            <a:endParaRPr lang="en-US" altLang="en-US"/>
          </a:p>
        </p:txBody>
      </p:sp>
      <p:pic>
        <p:nvPicPr>
          <p:cNvPr id="82949" name="Picture 5" descr="We Give Thanks Ministry PowerP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 y="365125"/>
            <a:ext cx="11353800" cy="617696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5945260" y="258465"/>
            <a:ext cx="4115229" cy="769441"/>
          </a:xfrm>
          <a:prstGeom prst="rect">
            <a:avLst/>
          </a:prstGeom>
          <a:noFill/>
        </p:spPr>
        <p:txBody>
          <a:bodyPr wrap="none" rtlCol="0">
            <a:spAutoFit/>
          </a:bodyPr>
          <a:lstStyle/>
          <a:p>
            <a:r>
              <a:rPr lang="en-US" sz="4400" b="1" dirty="0"/>
              <a:t>God Is So Good!!</a:t>
            </a:r>
          </a:p>
        </p:txBody>
      </p:sp>
    </p:spTree>
    <p:extLst>
      <p:ext uri="{BB962C8B-B14F-4D97-AF65-F5344CB8AC3E}">
        <p14:creationId xmlns:p14="http://schemas.microsoft.com/office/powerpoint/2010/main" val="1117679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253" y="125128"/>
            <a:ext cx="11964202" cy="6732872"/>
          </a:xfrm>
        </p:spPr>
        <p:txBody>
          <a:bodyPr/>
          <a:lstStyle/>
          <a:p>
            <a:r>
              <a:rPr lang="en-US" dirty="0">
                <a:hlinkClick r:id="rId2"/>
              </a:rPr>
              <a:t>Psalm 105:1</a:t>
            </a:r>
            <a:endParaRPr lang="en-US" dirty="0"/>
          </a:p>
          <a:p>
            <a:r>
              <a:rPr lang="en-US" sz="6600" b="1" dirty="0"/>
              <a:t>O</a:t>
            </a:r>
            <a:r>
              <a:rPr lang="en-US" sz="6600" dirty="0"/>
              <a:t> </a:t>
            </a:r>
            <a:r>
              <a:rPr lang="en-US" sz="6600" b="1" dirty="0"/>
              <a:t>give</a:t>
            </a:r>
            <a:r>
              <a:rPr lang="en-US" sz="6600" dirty="0"/>
              <a:t> </a:t>
            </a:r>
            <a:r>
              <a:rPr lang="en-US" sz="6600" b="1" dirty="0"/>
              <a:t>thanks</a:t>
            </a:r>
            <a:r>
              <a:rPr lang="en-US" sz="6600" dirty="0"/>
              <a:t> </a:t>
            </a:r>
            <a:r>
              <a:rPr lang="en-US" sz="6600" b="1" dirty="0"/>
              <a:t>unto</a:t>
            </a:r>
            <a:r>
              <a:rPr lang="en-US" sz="6600" dirty="0"/>
              <a:t> </a:t>
            </a:r>
            <a:r>
              <a:rPr lang="en-US" sz="6600" b="1" dirty="0"/>
              <a:t>the</a:t>
            </a:r>
            <a:r>
              <a:rPr lang="en-US" sz="6600" dirty="0"/>
              <a:t> </a:t>
            </a:r>
            <a:r>
              <a:rPr lang="en-US" sz="6600" b="1" dirty="0"/>
              <a:t>Lord</a:t>
            </a:r>
            <a:r>
              <a:rPr lang="en-US" sz="6600" dirty="0"/>
              <a:t>; </a:t>
            </a:r>
          </a:p>
          <a:p>
            <a:r>
              <a:rPr lang="en-US" sz="6600" dirty="0"/>
              <a:t>call upon his name: </a:t>
            </a:r>
          </a:p>
          <a:p>
            <a:r>
              <a:rPr lang="en-US" sz="6600" dirty="0"/>
              <a:t>make known his deeds among </a:t>
            </a:r>
            <a:r>
              <a:rPr lang="en-US" sz="6600" b="1" dirty="0"/>
              <a:t>the</a:t>
            </a:r>
            <a:r>
              <a:rPr lang="en-US" sz="6600" dirty="0"/>
              <a:t> people.</a:t>
            </a:r>
          </a:p>
          <a:p>
            <a:endParaRPr lang="en-US" dirty="0"/>
          </a:p>
        </p:txBody>
      </p:sp>
    </p:spTree>
    <p:extLst>
      <p:ext uri="{BB962C8B-B14F-4D97-AF65-F5344CB8AC3E}">
        <p14:creationId xmlns:p14="http://schemas.microsoft.com/office/powerpoint/2010/main" val="2026250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11756"/>
            <a:ext cx="12031579" cy="6456096"/>
          </a:xfrm>
        </p:spPr>
        <p:txBody>
          <a:bodyPr/>
          <a:lstStyle/>
          <a:p>
            <a:r>
              <a:rPr lang="en-US" sz="5400" dirty="0">
                <a:hlinkClick r:id="rId2"/>
              </a:rPr>
              <a:t>Psalm 106:47</a:t>
            </a:r>
            <a:endParaRPr lang="en-US" sz="5400" dirty="0"/>
          </a:p>
          <a:p>
            <a:r>
              <a:rPr lang="en-US" sz="5400" dirty="0"/>
              <a:t>Save us, </a:t>
            </a:r>
            <a:r>
              <a:rPr lang="en-US" sz="5400" b="1" dirty="0"/>
              <a:t>O</a:t>
            </a:r>
            <a:r>
              <a:rPr lang="en-US" sz="5400" dirty="0"/>
              <a:t> </a:t>
            </a:r>
            <a:r>
              <a:rPr lang="en-US" sz="5400" b="1" dirty="0"/>
              <a:t>Lord</a:t>
            </a:r>
            <a:r>
              <a:rPr lang="en-US" sz="5400" dirty="0"/>
              <a:t> </a:t>
            </a:r>
            <a:r>
              <a:rPr lang="en-US" sz="5400" b="1" dirty="0"/>
              <a:t>o</a:t>
            </a:r>
            <a:r>
              <a:rPr lang="en-US" sz="5400" dirty="0"/>
              <a:t>ur God, and gather us from</a:t>
            </a:r>
          </a:p>
          <a:p>
            <a:r>
              <a:rPr lang="en-US" sz="5400" dirty="0"/>
              <a:t> among </a:t>
            </a:r>
            <a:r>
              <a:rPr lang="en-US" sz="5400" b="1" dirty="0"/>
              <a:t>the</a:t>
            </a:r>
            <a:r>
              <a:rPr lang="en-US" sz="5400" dirty="0"/>
              <a:t> heathen, to </a:t>
            </a:r>
            <a:r>
              <a:rPr lang="en-US" sz="5400" b="1" dirty="0"/>
              <a:t>give</a:t>
            </a:r>
            <a:r>
              <a:rPr lang="en-US" sz="5400" dirty="0"/>
              <a:t> </a:t>
            </a:r>
            <a:r>
              <a:rPr lang="en-US" sz="5400" b="1" dirty="0"/>
              <a:t>thanks</a:t>
            </a:r>
            <a:r>
              <a:rPr lang="en-US" sz="5400" dirty="0"/>
              <a:t> </a:t>
            </a:r>
            <a:r>
              <a:rPr lang="en-US" sz="5400" b="1" dirty="0"/>
              <a:t>unto</a:t>
            </a:r>
          </a:p>
          <a:p>
            <a:r>
              <a:rPr lang="en-US" sz="5400" dirty="0"/>
              <a:t> thy holy name, and to triumph in thy praise.</a:t>
            </a:r>
          </a:p>
          <a:p>
            <a:endParaRPr lang="en-US" dirty="0"/>
          </a:p>
        </p:txBody>
      </p:sp>
    </p:spTree>
    <p:extLst>
      <p:ext uri="{BB962C8B-B14F-4D97-AF65-F5344CB8AC3E}">
        <p14:creationId xmlns:p14="http://schemas.microsoft.com/office/powerpoint/2010/main" val="1529617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379" y="182880"/>
            <a:ext cx="11906450" cy="6602931"/>
          </a:xfrm>
        </p:spPr>
        <p:txBody>
          <a:bodyPr/>
          <a:lstStyle/>
          <a:p>
            <a:r>
              <a:rPr lang="en-US" sz="6000" dirty="0">
                <a:hlinkClick r:id="rId2"/>
              </a:rPr>
              <a:t>Psalm 136:1</a:t>
            </a:r>
            <a:endParaRPr lang="en-US" sz="6000" dirty="0"/>
          </a:p>
          <a:p>
            <a:r>
              <a:rPr lang="en-US" sz="6000" b="1" dirty="0"/>
              <a:t>O</a:t>
            </a:r>
            <a:r>
              <a:rPr lang="en-US" sz="6000" dirty="0"/>
              <a:t> </a:t>
            </a:r>
            <a:r>
              <a:rPr lang="en-US" sz="6000" b="1" dirty="0"/>
              <a:t>give</a:t>
            </a:r>
            <a:r>
              <a:rPr lang="en-US" sz="6000" dirty="0"/>
              <a:t> </a:t>
            </a:r>
            <a:r>
              <a:rPr lang="en-US" sz="6000" b="1" dirty="0"/>
              <a:t>thanks</a:t>
            </a:r>
            <a:r>
              <a:rPr lang="en-US" sz="6000" dirty="0"/>
              <a:t> </a:t>
            </a:r>
            <a:r>
              <a:rPr lang="en-US" sz="6000" b="1" dirty="0"/>
              <a:t>unto</a:t>
            </a:r>
            <a:r>
              <a:rPr lang="en-US" sz="6000" dirty="0"/>
              <a:t> </a:t>
            </a:r>
            <a:r>
              <a:rPr lang="en-US" sz="6000" b="1" dirty="0"/>
              <a:t>the</a:t>
            </a:r>
            <a:r>
              <a:rPr lang="en-US" sz="6000" dirty="0"/>
              <a:t> </a:t>
            </a:r>
            <a:r>
              <a:rPr lang="en-US" sz="6000" b="1" dirty="0"/>
              <a:t>Lord</a:t>
            </a:r>
            <a:r>
              <a:rPr lang="en-US" sz="6000" dirty="0"/>
              <a:t>; </a:t>
            </a:r>
          </a:p>
          <a:p>
            <a:r>
              <a:rPr lang="en-US" sz="6000" dirty="0"/>
              <a:t>for he is good:</a:t>
            </a:r>
          </a:p>
          <a:p>
            <a:r>
              <a:rPr lang="en-US" sz="6000" dirty="0"/>
              <a:t> for his mercy </a:t>
            </a:r>
            <a:r>
              <a:rPr lang="en-US" sz="6000" dirty="0" err="1"/>
              <a:t>endureth</a:t>
            </a:r>
            <a:r>
              <a:rPr lang="en-US" sz="6000" dirty="0"/>
              <a:t> for ever.</a:t>
            </a:r>
          </a:p>
          <a:p>
            <a:endParaRPr lang="en-US" dirty="0"/>
          </a:p>
        </p:txBody>
      </p:sp>
    </p:spTree>
    <p:extLst>
      <p:ext uri="{BB962C8B-B14F-4D97-AF65-F5344CB8AC3E}">
        <p14:creationId xmlns:p14="http://schemas.microsoft.com/office/powerpoint/2010/main" val="610317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
            <a:ext cx="12108581" cy="6756935"/>
          </a:xfrm>
        </p:spPr>
        <p:txBody>
          <a:bodyPr/>
          <a:lstStyle/>
          <a:p>
            <a:r>
              <a:rPr lang="en-US" sz="6600" dirty="0">
                <a:hlinkClick r:id="rId2"/>
              </a:rPr>
              <a:t>1 Thessalonians 5:18</a:t>
            </a:r>
            <a:br>
              <a:rPr lang="en-US" sz="6600" dirty="0"/>
            </a:br>
            <a:r>
              <a:rPr lang="en-US" sz="6600" dirty="0"/>
              <a:t>In every thing </a:t>
            </a:r>
            <a:r>
              <a:rPr lang="en-US" sz="6600" b="1" dirty="0"/>
              <a:t>give</a:t>
            </a:r>
            <a:r>
              <a:rPr lang="en-US" sz="6600" dirty="0"/>
              <a:t> </a:t>
            </a:r>
            <a:r>
              <a:rPr lang="en-US" sz="6600" b="1" dirty="0"/>
              <a:t>thanks</a:t>
            </a:r>
            <a:r>
              <a:rPr lang="en-US" sz="6600" dirty="0"/>
              <a:t>: </a:t>
            </a:r>
          </a:p>
          <a:p>
            <a:r>
              <a:rPr lang="en-US" sz="6600" dirty="0"/>
              <a:t>for this is the will of God in</a:t>
            </a:r>
          </a:p>
          <a:p>
            <a:r>
              <a:rPr lang="en-US" sz="6600" dirty="0"/>
              <a:t> Christ Jesus concerning you.</a:t>
            </a:r>
          </a:p>
          <a:p>
            <a:endParaRPr lang="en-US" dirty="0"/>
          </a:p>
        </p:txBody>
      </p:sp>
    </p:spTree>
    <p:extLst>
      <p:ext uri="{BB962C8B-B14F-4D97-AF65-F5344CB8AC3E}">
        <p14:creationId xmlns:p14="http://schemas.microsoft.com/office/powerpoint/2010/main" val="1560122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a:solidFill>
                  <a:srgbClr val="7030A0"/>
                </a:solidFill>
              </a:rPr>
              <a:t>Isa. 55:6-11</a:t>
            </a:r>
          </a:p>
        </p:txBody>
      </p:sp>
      <p:sp>
        <p:nvSpPr>
          <p:cNvPr id="3" name="Content Placeholder 2"/>
          <p:cNvSpPr>
            <a:spLocks noGrp="1"/>
          </p:cNvSpPr>
          <p:nvPr>
            <p:ph idx="1"/>
          </p:nvPr>
        </p:nvSpPr>
        <p:spPr/>
        <p:txBody>
          <a:bodyPr/>
          <a:lstStyle/>
          <a:p>
            <a:r>
              <a:rPr lang="en-US" sz="4000" baseline="30000" dirty="0"/>
              <a:t>6 </a:t>
            </a:r>
            <a:r>
              <a:rPr lang="en-US" sz="4000" dirty="0"/>
              <a:t>Seek ye the </a:t>
            </a:r>
            <a:r>
              <a:rPr lang="en-US" sz="4000" cap="small" dirty="0">
                <a:effectLst/>
              </a:rPr>
              <a:t>Lord</a:t>
            </a:r>
            <a:r>
              <a:rPr lang="en-US" sz="4000" dirty="0"/>
              <a:t> while he may be found, call ye upon him while he is near:</a:t>
            </a:r>
          </a:p>
          <a:p>
            <a:r>
              <a:rPr lang="en-US" sz="4000" baseline="30000" dirty="0"/>
              <a:t>7 </a:t>
            </a:r>
            <a:r>
              <a:rPr lang="en-US" sz="4000" dirty="0"/>
              <a:t>Let the wicked forsake his way, and the unrighteous man his thoughts: and let him return unto the </a:t>
            </a:r>
            <a:r>
              <a:rPr lang="en-US" sz="4000" cap="small" dirty="0">
                <a:effectLst/>
              </a:rPr>
              <a:t>Lord</a:t>
            </a:r>
            <a:r>
              <a:rPr lang="en-US" sz="4000" dirty="0"/>
              <a:t>, and he will have mercy upon him; and to our God, for he will abundantly pardon.</a:t>
            </a:r>
          </a:p>
          <a:p>
            <a:endParaRPr lang="en-US" dirty="0"/>
          </a:p>
        </p:txBody>
      </p:sp>
    </p:spTree>
    <p:extLst>
      <p:ext uri="{BB962C8B-B14F-4D97-AF65-F5344CB8AC3E}">
        <p14:creationId xmlns:p14="http://schemas.microsoft.com/office/powerpoint/2010/main" val="504540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r>
              <a:rPr lang="en-US" sz="4000" baseline="30000" dirty="0"/>
              <a:t>8 </a:t>
            </a:r>
            <a:r>
              <a:rPr lang="en-US" sz="4000" dirty="0"/>
              <a:t>For my thoughts are not your thoughts, neither are your ways my ways, </a:t>
            </a:r>
            <a:r>
              <a:rPr lang="en-US" sz="4000" dirty="0" err="1"/>
              <a:t>saith</a:t>
            </a:r>
            <a:r>
              <a:rPr lang="en-US" sz="4000" dirty="0"/>
              <a:t> the </a:t>
            </a:r>
            <a:r>
              <a:rPr lang="en-US" sz="4000" cap="small" dirty="0">
                <a:effectLst/>
              </a:rPr>
              <a:t>Lord</a:t>
            </a:r>
            <a:r>
              <a:rPr lang="en-US" sz="4000" dirty="0"/>
              <a:t>.</a:t>
            </a:r>
          </a:p>
          <a:p>
            <a:r>
              <a:rPr lang="en-US" sz="4000" baseline="30000" dirty="0"/>
              <a:t>9 </a:t>
            </a:r>
            <a:r>
              <a:rPr lang="en-US" sz="4000" dirty="0"/>
              <a:t>For as the heavens are higher than the earth, so are my ways higher than your ways, and my thoughts than your thoughts.</a:t>
            </a:r>
          </a:p>
          <a:p>
            <a:r>
              <a:rPr lang="en-US" sz="4000" baseline="30000" dirty="0"/>
              <a:t>10 </a:t>
            </a:r>
            <a:r>
              <a:rPr lang="en-US" sz="4000" dirty="0"/>
              <a:t>For as the rain cometh down, and the snow from heaven, and </a:t>
            </a:r>
            <a:r>
              <a:rPr lang="en-US" sz="4000" dirty="0" err="1"/>
              <a:t>returneth</a:t>
            </a:r>
            <a:r>
              <a:rPr lang="en-US" sz="4000" dirty="0"/>
              <a:t> not thither, but </a:t>
            </a:r>
            <a:r>
              <a:rPr lang="en-US" sz="4000" dirty="0" err="1"/>
              <a:t>watereth</a:t>
            </a:r>
            <a:r>
              <a:rPr lang="en-US" sz="4000" dirty="0"/>
              <a:t> the earth, and </a:t>
            </a:r>
            <a:r>
              <a:rPr lang="en-US" sz="4000" dirty="0" err="1"/>
              <a:t>maketh</a:t>
            </a:r>
            <a:r>
              <a:rPr lang="en-US" sz="4000" dirty="0"/>
              <a:t> it bring forth and bud, that it may give seed to the sower, and bread to the eater:</a:t>
            </a:r>
          </a:p>
          <a:p>
            <a:r>
              <a:rPr lang="en-US" sz="4000" baseline="30000" dirty="0"/>
              <a:t>11 </a:t>
            </a:r>
            <a:r>
              <a:rPr lang="en-US" sz="4000" dirty="0"/>
              <a:t>So shall my word be that </a:t>
            </a:r>
            <a:r>
              <a:rPr lang="en-US" sz="4000" dirty="0" err="1"/>
              <a:t>goeth</a:t>
            </a:r>
            <a:r>
              <a:rPr lang="en-US" sz="4000" dirty="0"/>
              <a:t> forth out of my mouth: it shall not return unto me void, but it shall accomplish that which I please, and it shall prosper in the thing whereto I sent it</a:t>
            </a:r>
          </a:p>
          <a:p>
            <a:endParaRPr lang="en-US" dirty="0"/>
          </a:p>
        </p:txBody>
      </p:sp>
    </p:spTree>
    <p:extLst>
      <p:ext uri="{BB962C8B-B14F-4D97-AF65-F5344CB8AC3E}">
        <p14:creationId xmlns:p14="http://schemas.microsoft.com/office/powerpoint/2010/main" val="48997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128" y="240632"/>
            <a:ext cx="11993078" cy="5936331"/>
          </a:xfrm>
        </p:spPr>
        <p:txBody>
          <a:bodyPr>
            <a:normAutofit/>
          </a:bodyPr>
          <a:lstStyle/>
          <a:p>
            <a:r>
              <a:rPr lang="en-US" sz="6600" b="1" dirty="0"/>
              <a:t>1.  Give God thanks for the glorious invitation</a:t>
            </a:r>
          </a:p>
          <a:p>
            <a:r>
              <a:rPr lang="en-US" sz="6600" b="1" dirty="0"/>
              <a:t>To be forgiven     Isa. 55:6-7</a:t>
            </a:r>
          </a:p>
        </p:txBody>
      </p:sp>
    </p:spTree>
    <p:extLst>
      <p:ext uri="{BB962C8B-B14F-4D97-AF65-F5344CB8AC3E}">
        <p14:creationId xmlns:p14="http://schemas.microsoft.com/office/powerpoint/2010/main" val="2975023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431" y="227831"/>
            <a:ext cx="11867148" cy="6442476"/>
          </a:xfrm>
        </p:spPr>
        <p:txBody>
          <a:bodyPr>
            <a:normAutofit/>
          </a:bodyPr>
          <a:lstStyle/>
          <a:p>
            <a:r>
              <a:rPr lang="en-US" sz="7200" b="1" dirty="0"/>
              <a:t>2.  Give God thanks for the Glorious Ways of God.  </a:t>
            </a:r>
          </a:p>
          <a:p>
            <a:r>
              <a:rPr lang="en-US" sz="7200" b="1" dirty="0"/>
              <a:t>     Isa. 55:8-9</a:t>
            </a:r>
          </a:p>
        </p:txBody>
      </p:sp>
    </p:spTree>
    <p:extLst>
      <p:ext uri="{BB962C8B-B14F-4D97-AF65-F5344CB8AC3E}">
        <p14:creationId xmlns:p14="http://schemas.microsoft.com/office/powerpoint/2010/main" val="2680558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379" y="182880"/>
            <a:ext cx="11858324" cy="6535554"/>
          </a:xfrm>
        </p:spPr>
        <p:txBody>
          <a:bodyPr>
            <a:normAutofit/>
          </a:bodyPr>
          <a:lstStyle/>
          <a:p>
            <a:r>
              <a:rPr lang="en-US" sz="7200" b="1" dirty="0"/>
              <a:t>3.  Give God thanks for the</a:t>
            </a:r>
          </a:p>
          <a:p>
            <a:r>
              <a:rPr lang="en-US" sz="7200" b="1" dirty="0"/>
              <a:t>                       glorious</a:t>
            </a:r>
          </a:p>
          <a:p>
            <a:r>
              <a:rPr lang="en-US" sz="7200" b="1" dirty="0"/>
              <a:t>Operation of the word of God.  Isa. 55:10-11</a:t>
            </a:r>
          </a:p>
        </p:txBody>
      </p:sp>
    </p:spTree>
    <p:extLst>
      <p:ext uri="{BB962C8B-B14F-4D97-AF65-F5344CB8AC3E}">
        <p14:creationId xmlns:p14="http://schemas.microsoft.com/office/powerpoint/2010/main" val="4292308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5128" y="240632"/>
            <a:ext cx="11993078" cy="5936331"/>
          </a:xfrm>
        </p:spPr>
        <p:txBody>
          <a:bodyPr>
            <a:normAutofit/>
          </a:bodyPr>
          <a:lstStyle/>
          <a:p>
            <a:r>
              <a:rPr lang="en-US" sz="6600" b="1" dirty="0"/>
              <a:t>1.  Give God thanks for the glorious invitation</a:t>
            </a:r>
          </a:p>
          <a:p>
            <a:r>
              <a:rPr lang="en-US" sz="6600" b="1" dirty="0"/>
              <a:t>To be forgiven     Isa. 55:6-7</a:t>
            </a:r>
          </a:p>
        </p:txBody>
      </p:sp>
    </p:spTree>
    <p:extLst>
      <p:ext uri="{BB962C8B-B14F-4D97-AF65-F5344CB8AC3E}">
        <p14:creationId xmlns:p14="http://schemas.microsoft.com/office/powerpoint/2010/main" val="2493893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endParaRPr lang="en-US" altLang="en-US"/>
          </a:p>
        </p:txBody>
      </p:sp>
      <p:pic>
        <p:nvPicPr>
          <p:cNvPr id="83973" name="Picture 5" descr="My help Comes From You Christian PowerP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83974" name="Text Box 6"/>
          <p:cNvSpPr txBox="1">
            <a:spLocks noChangeArrowheads="1"/>
          </p:cNvSpPr>
          <p:nvPr/>
        </p:nvSpPr>
        <p:spPr bwMode="auto">
          <a:xfrm>
            <a:off x="1889126" y="5822951"/>
            <a:ext cx="576856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dirty="0">
                <a:solidFill>
                  <a:schemeClr val="bg1"/>
                </a:solidFill>
              </a:rPr>
              <a:t>2 My help cometh from the Lord, which made heaven and </a:t>
            </a:r>
          </a:p>
          <a:p>
            <a:r>
              <a:rPr lang="en-US" altLang="en-US" b="1" dirty="0">
                <a:solidFill>
                  <a:schemeClr val="bg1"/>
                </a:solidFill>
              </a:rPr>
              <a:t>earth. </a:t>
            </a:r>
          </a:p>
        </p:txBody>
      </p:sp>
      <p:sp>
        <p:nvSpPr>
          <p:cNvPr id="2" name="TextBox 1"/>
          <p:cNvSpPr txBox="1"/>
          <p:nvPr/>
        </p:nvSpPr>
        <p:spPr>
          <a:xfrm>
            <a:off x="3763478" y="365125"/>
            <a:ext cx="4576317" cy="646331"/>
          </a:xfrm>
          <a:prstGeom prst="rect">
            <a:avLst/>
          </a:prstGeom>
          <a:noFill/>
        </p:spPr>
        <p:txBody>
          <a:bodyPr wrap="none" rtlCol="0">
            <a:spAutoFit/>
          </a:bodyPr>
          <a:lstStyle/>
          <a:p>
            <a:r>
              <a:rPr lang="en-US" sz="3600" b="1" dirty="0"/>
              <a:t>God’s People at O’Neal</a:t>
            </a:r>
          </a:p>
        </p:txBody>
      </p:sp>
    </p:spTree>
    <p:extLst>
      <p:ext uri="{BB962C8B-B14F-4D97-AF65-F5344CB8AC3E}">
        <p14:creationId xmlns:p14="http://schemas.microsoft.com/office/powerpoint/2010/main" val="29390123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a:solidFill>
                  <a:srgbClr val="7030A0"/>
                </a:solidFill>
              </a:rPr>
              <a:t>Isa. 55:6-11</a:t>
            </a:r>
          </a:p>
        </p:txBody>
      </p:sp>
      <p:sp>
        <p:nvSpPr>
          <p:cNvPr id="3" name="Content Placeholder 2"/>
          <p:cNvSpPr>
            <a:spLocks noGrp="1"/>
          </p:cNvSpPr>
          <p:nvPr>
            <p:ph idx="1"/>
          </p:nvPr>
        </p:nvSpPr>
        <p:spPr/>
        <p:txBody>
          <a:bodyPr/>
          <a:lstStyle/>
          <a:p>
            <a:r>
              <a:rPr lang="en-US" sz="4000" baseline="30000" dirty="0"/>
              <a:t>6 </a:t>
            </a:r>
            <a:r>
              <a:rPr lang="en-US" sz="4000" dirty="0"/>
              <a:t>Seek ye the </a:t>
            </a:r>
            <a:r>
              <a:rPr lang="en-US" sz="4000" cap="small" dirty="0">
                <a:effectLst/>
              </a:rPr>
              <a:t>Lord</a:t>
            </a:r>
            <a:r>
              <a:rPr lang="en-US" sz="4000" dirty="0"/>
              <a:t> while he may be found, call ye upon him while he is near:</a:t>
            </a:r>
          </a:p>
          <a:p>
            <a:r>
              <a:rPr lang="en-US" sz="4000" baseline="30000" dirty="0"/>
              <a:t>7 </a:t>
            </a:r>
            <a:r>
              <a:rPr lang="en-US" sz="4000" dirty="0"/>
              <a:t>Let the wicked forsake his way, and the unrighteous man his thoughts: and let him return unto the </a:t>
            </a:r>
            <a:r>
              <a:rPr lang="en-US" sz="4000" cap="small" dirty="0">
                <a:effectLst/>
              </a:rPr>
              <a:t>Lord</a:t>
            </a:r>
            <a:r>
              <a:rPr lang="en-US" sz="4000" dirty="0"/>
              <a:t>, and he will have mercy upon him; and to our God, for he will abundantly pardon.</a:t>
            </a:r>
          </a:p>
          <a:p>
            <a:endParaRPr lang="en-US" dirty="0"/>
          </a:p>
        </p:txBody>
      </p:sp>
    </p:spTree>
    <p:extLst>
      <p:ext uri="{BB962C8B-B14F-4D97-AF65-F5344CB8AC3E}">
        <p14:creationId xmlns:p14="http://schemas.microsoft.com/office/powerpoint/2010/main" val="2235531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431" y="227831"/>
            <a:ext cx="11867148" cy="6442476"/>
          </a:xfrm>
        </p:spPr>
        <p:txBody>
          <a:bodyPr>
            <a:normAutofit/>
          </a:bodyPr>
          <a:lstStyle/>
          <a:p>
            <a:r>
              <a:rPr lang="en-US" sz="7200" b="1" dirty="0"/>
              <a:t>2.  Give God thanks for the Glorious Ways of God.  </a:t>
            </a:r>
          </a:p>
          <a:p>
            <a:r>
              <a:rPr lang="en-US" sz="7200" b="1" dirty="0"/>
              <a:t>     Isa. 55:8-9</a:t>
            </a:r>
          </a:p>
        </p:txBody>
      </p:sp>
    </p:spTree>
    <p:extLst>
      <p:ext uri="{BB962C8B-B14F-4D97-AF65-F5344CB8AC3E}">
        <p14:creationId xmlns:p14="http://schemas.microsoft.com/office/powerpoint/2010/main" val="1510971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2060"/>
                </a:solidFill>
              </a:rPr>
              <a:t>The Great Difference between God and Man</a:t>
            </a:r>
          </a:p>
        </p:txBody>
      </p:sp>
      <p:sp>
        <p:nvSpPr>
          <p:cNvPr id="3" name="Content Placeholder 2"/>
          <p:cNvSpPr>
            <a:spLocks noGrp="1"/>
          </p:cNvSpPr>
          <p:nvPr>
            <p:ph idx="1"/>
          </p:nvPr>
        </p:nvSpPr>
        <p:spPr/>
        <p:txBody>
          <a:bodyPr>
            <a:normAutofit fontScale="92500" lnSpcReduction="20000"/>
          </a:bodyPr>
          <a:lstStyle/>
          <a:p>
            <a:r>
              <a:rPr lang="en-US" sz="4000" dirty="0"/>
              <a:t>Thoughts</a:t>
            </a:r>
          </a:p>
          <a:p>
            <a:r>
              <a:rPr lang="en-US" sz="4000" dirty="0"/>
              <a:t>        My Thoughts</a:t>
            </a:r>
          </a:p>
          <a:p>
            <a:r>
              <a:rPr lang="en-US" sz="4000" dirty="0"/>
              <a:t>        Your Thoughts</a:t>
            </a:r>
          </a:p>
          <a:p>
            <a:endParaRPr lang="en-US" dirty="0"/>
          </a:p>
          <a:p>
            <a:endParaRPr lang="en-US" dirty="0"/>
          </a:p>
          <a:p>
            <a:r>
              <a:rPr lang="en-US" sz="4300" dirty="0"/>
              <a:t>Ways</a:t>
            </a:r>
          </a:p>
          <a:p>
            <a:r>
              <a:rPr lang="en-US" sz="4300" dirty="0"/>
              <a:t>        My Ways</a:t>
            </a:r>
          </a:p>
          <a:p>
            <a:r>
              <a:rPr lang="en-US" sz="4300" dirty="0"/>
              <a:t>        Your Ways</a:t>
            </a:r>
          </a:p>
        </p:txBody>
      </p:sp>
    </p:spTree>
    <p:extLst>
      <p:ext uri="{BB962C8B-B14F-4D97-AF65-F5344CB8AC3E}">
        <p14:creationId xmlns:p14="http://schemas.microsoft.com/office/powerpoint/2010/main" val="6679013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rgbClr val="00B050"/>
                </a:solidFill>
              </a:rPr>
              <a:t>Demonstration of God’s Goodness</a:t>
            </a:r>
          </a:p>
        </p:txBody>
      </p:sp>
      <p:sp>
        <p:nvSpPr>
          <p:cNvPr id="3" name="Content Placeholder 2"/>
          <p:cNvSpPr>
            <a:spLocks noGrp="1"/>
          </p:cNvSpPr>
          <p:nvPr>
            <p:ph idx="1"/>
          </p:nvPr>
        </p:nvSpPr>
        <p:spPr>
          <a:xfrm>
            <a:off x="154005" y="1347538"/>
            <a:ext cx="11954576" cy="5510462"/>
          </a:xfrm>
        </p:spPr>
        <p:txBody>
          <a:bodyPr>
            <a:normAutofit/>
          </a:bodyPr>
          <a:lstStyle/>
          <a:p>
            <a:r>
              <a:rPr lang="en-US" sz="4000" b="1" dirty="0"/>
              <a:t>For as the rain cometh down,</a:t>
            </a:r>
          </a:p>
          <a:p>
            <a:r>
              <a:rPr lang="en-US" sz="4000" b="1" dirty="0"/>
              <a:t>And the snow from heaven,</a:t>
            </a:r>
          </a:p>
          <a:p>
            <a:r>
              <a:rPr lang="en-US" sz="4000" b="1" dirty="0"/>
              <a:t>   And </a:t>
            </a:r>
            <a:r>
              <a:rPr lang="en-US" sz="4000" b="1" dirty="0" err="1"/>
              <a:t>returneth</a:t>
            </a:r>
            <a:r>
              <a:rPr lang="en-US" sz="4000" b="1" dirty="0"/>
              <a:t> not again</a:t>
            </a:r>
          </a:p>
          <a:p>
            <a:r>
              <a:rPr lang="en-US" sz="4000" b="1" dirty="0"/>
              <a:t>   But </a:t>
            </a:r>
            <a:r>
              <a:rPr lang="en-US" sz="4000" b="1" dirty="0" err="1"/>
              <a:t>Watereth</a:t>
            </a:r>
            <a:r>
              <a:rPr lang="en-US" sz="4000" b="1" dirty="0"/>
              <a:t> the earth</a:t>
            </a:r>
          </a:p>
          <a:p>
            <a:r>
              <a:rPr lang="en-US" sz="4000" b="1" dirty="0"/>
              <a:t>       That it may bring forth seed to the sower</a:t>
            </a:r>
          </a:p>
          <a:p>
            <a:r>
              <a:rPr lang="en-US" sz="4000" b="1" dirty="0"/>
              <a:t>       And bread to the eater</a:t>
            </a:r>
          </a:p>
        </p:txBody>
      </p:sp>
    </p:spTree>
    <p:extLst>
      <p:ext uri="{BB962C8B-B14F-4D97-AF65-F5344CB8AC3E}">
        <p14:creationId xmlns:p14="http://schemas.microsoft.com/office/powerpoint/2010/main" val="2300216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379" y="182880"/>
            <a:ext cx="11858324" cy="6535554"/>
          </a:xfrm>
        </p:spPr>
        <p:txBody>
          <a:bodyPr>
            <a:normAutofit/>
          </a:bodyPr>
          <a:lstStyle/>
          <a:p>
            <a:r>
              <a:rPr lang="en-US" sz="7200" b="1" dirty="0"/>
              <a:t>3.  Give God thanks for the</a:t>
            </a:r>
          </a:p>
          <a:p>
            <a:r>
              <a:rPr lang="en-US" sz="7200" b="1" dirty="0"/>
              <a:t>                       glorious</a:t>
            </a:r>
          </a:p>
          <a:p>
            <a:r>
              <a:rPr lang="en-US" sz="7200" b="1" dirty="0"/>
              <a:t>Operation of the word of God.  Isa. 55:10-11</a:t>
            </a:r>
          </a:p>
        </p:txBody>
      </p:sp>
    </p:spTree>
    <p:extLst>
      <p:ext uri="{BB962C8B-B14F-4D97-AF65-F5344CB8AC3E}">
        <p14:creationId xmlns:p14="http://schemas.microsoft.com/office/powerpoint/2010/main" val="33448657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US" b="1" u="sng" dirty="0">
                <a:solidFill>
                  <a:srgbClr val="002060"/>
                </a:solidFill>
              </a:rPr>
              <a:t>So…shall my word be that </a:t>
            </a:r>
            <a:r>
              <a:rPr lang="en-US" b="1" u="sng" dirty="0" err="1">
                <a:solidFill>
                  <a:srgbClr val="002060"/>
                </a:solidFill>
              </a:rPr>
              <a:t>goeth</a:t>
            </a:r>
            <a:r>
              <a:rPr lang="en-US" b="1" u="sng" dirty="0">
                <a:solidFill>
                  <a:srgbClr val="002060"/>
                </a:solidFill>
              </a:rPr>
              <a:t> forth</a:t>
            </a:r>
            <a:br>
              <a:rPr lang="en-US" b="1" u="sng" dirty="0">
                <a:solidFill>
                  <a:srgbClr val="002060"/>
                </a:solidFill>
              </a:rPr>
            </a:br>
            <a:r>
              <a:rPr lang="en-US" b="1" u="sng" dirty="0">
                <a:solidFill>
                  <a:srgbClr val="002060"/>
                </a:solidFill>
              </a:rPr>
              <a:t>out of my mouth</a:t>
            </a:r>
          </a:p>
        </p:txBody>
      </p:sp>
      <p:sp>
        <p:nvSpPr>
          <p:cNvPr id="3" name="Content Placeholder 2"/>
          <p:cNvSpPr>
            <a:spLocks noGrp="1"/>
          </p:cNvSpPr>
          <p:nvPr>
            <p:ph idx="1"/>
          </p:nvPr>
        </p:nvSpPr>
        <p:spPr>
          <a:xfrm>
            <a:off x="0" y="1325563"/>
            <a:ext cx="12012328" cy="5032375"/>
          </a:xfrm>
        </p:spPr>
        <p:txBody>
          <a:bodyPr>
            <a:normAutofit/>
          </a:bodyPr>
          <a:lstStyle/>
          <a:p>
            <a:r>
              <a:rPr lang="en-US" sz="4000" dirty="0"/>
              <a:t>The word that </a:t>
            </a:r>
            <a:r>
              <a:rPr lang="en-US" sz="4000" dirty="0" err="1"/>
              <a:t>goeth</a:t>
            </a:r>
            <a:r>
              <a:rPr lang="en-US" sz="4000" dirty="0"/>
              <a:t> forth out of God’s mouth….</a:t>
            </a:r>
          </a:p>
          <a:p>
            <a:r>
              <a:rPr lang="en-US" sz="4000" dirty="0"/>
              <a:t>     Don’t Add it, don’t take away from it.</a:t>
            </a:r>
          </a:p>
          <a:p>
            <a:r>
              <a:rPr lang="en-US" sz="4000" dirty="0"/>
              <a:t>        Prov. 30:5-6</a:t>
            </a:r>
          </a:p>
          <a:p>
            <a:r>
              <a:rPr lang="en-US" sz="4000" dirty="0"/>
              <a:t>        Rev. 22:18-19</a:t>
            </a:r>
          </a:p>
          <a:p>
            <a:r>
              <a:rPr lang="en-US" sz="4000" dirty="0"/>
              <a:t>        2 John 9</a:t>
            </a:r>
          </a:p>
          <a:p>
            <a:r>
              <a:rPr lang="en-US" sz="4000" dirty="0"/>
              <a:t>         Matt. 4:4</a:t>
            </a:r>
          </a:p>
        </p:txBody>
      </p:sp>
    </p:spTree>
    <p:extLst>
      <p:ext uri="{BB962C8B-B14F-4D97-AF65-F5344CB8AC3E}">
        <p14:creationId xmlns:p14="http://schemas.microsoft.com/office/powerpoint/2010/main" val="25936978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054" y="-1"/>
            <a:ext cx="12094946" cy="6785811"/>
          </a:xfrm>
        </p:spPr>
        <p:txBody>
          <a:bodyPr/>
          <a:lstStyle/>
          <a:p>
            <a:r>
              <a:rPr lang="en-US" sz="4800" b="1" dirty="0"/>
              <a:t>  It shall prosper in the thing that I sent it.</a:t>
            </a:r>
          </a:p>
          <a:p>
            <a:r>
              <a:rPr lang="en-US" sz="4800" b="1" dirty="0"/>
              <a:t>         There is never a time when it does not do what He says it will do.</a:t>
            </a:r>
          </a:p>
          <a:p>
            <a:r>
              <a:rPr lang="en-US" sz="4800" b="1" dirty="0"/>
              <a:t>                 Ill.   2 Tim. 4:2-4</a:t>
            </a:r>
          </a:p>
          <a:p>
            <a:r>
              <a:rPr lang="en-US" sz="4800" b="1" dirty="0"/>
              <a:t>                        Jude 3</a:t>
            </a:r>
          </a:p>
          <a:p>
            <a:endParaRPr lang="en-US" dirty="0"/>
          </a:p>
        </p:txBody>
      </p:sp>
    </p:spTree>
    <p:extLst>
      <p:ext uri="{BB962C8B-B14F-4D97-AF65-F5344CB8AC3E}">
        <p14:creationId xmlns:p14="http://schemas.microsoft.com/office/powerpoint/2010/main" val="9623304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normAutofit/>
          </a:bodyPr>
          <a:lstStyle/>
          <a:p>
            <a:r>
              <a:rPr lang="en-US" sz="4800" b="1" i="1" u="sng" dirty="0">
                <a:solidFill>
                  <a:srgbClr val="00B050"/>
                </a:solidFill>
              </a:rPr>
              <a:t>Guaranteed promise:</a:t>
            </a:r>
          </a:p>
        </p:txBody>
      </p:sp>
      <p:sp>
        <p:nvSpPr>
          <p:cNvPr id="3" name="Content Placeholder 2"/>
          <p:cNvSpPr>
            <a:spLocks noGrp="1"/>
          </p:cNvSpPr>
          <p:nvPr>
            <p:ph idx="1"/>
          </p:nvPr>
        </p:nvSpPr>
        <p:spPr>
          <a:xfrm>
            <a:off x="67377" y="1309036"/>
            <a:ext cx="12050829" cy="5548964"/>
          </a:xfrm>
        </p:spPr>
        <p:txBody>
          <a:bodyPr>
            <a:normAutofit/>
          </a:bodyPr>
          <a:lstStyle/>
          <a:p>
            <a:r>
              <a:rPr lang="en-US" sz="4300" dirty="0"/>
              <a:t>1.  It shall accomplish that which I please</a:t>
            </a:r>
          </a:p>
          <a:p>
            <a:r>
              <a:rPr lang="en-US" sz="4300" dirty="0"/>
              <a:t>God’s truth is astonishing…what it can do.</a:t>
            </a:r>
          </a:p>
          <a:p>
            <a:r>
              <a:rPr lang="en-US" sz="4300" dirty="0"/>
              <a:t>   Ill.  Make you free.  John 8:32;  no longer a</a:t>
            </a:r>
          </a:p>
          <a:p>
            <a:r>
              <a:rPr lang="en-US" sz="4300" dirty="0"/>
              <a:t>                       slave.   Rom. 6:16-18..</a:t>
            </a:r>
          </a:p>
          <a:p>
            <a:r>
              <a:rPr lang="en-US" sz="4300" dirty="0"/>
              <a:t>  God be thanked, you were the servants of sin, but have obeyed from the heart that form of doctrine delivered unto  you. Being then made free from sin, you became the servants of righteousness.</a:t>
            </a:r>
          </a:p>
          <a:p>
            <a:endParaRPr lang="en-US" dirty="0"/>
          </a:p>
        </p:txBody>
      </p:sp>
    </p:spTree>
    <p:extLst>
      <p:ext uri="{BB962C8B-B14F-4D97-AF65-F5344CB8AC3E}">
        <p14:creationId xmlns:p14="http://schemas.microsoft.com/office/powerpoint/2010/main" val="28281127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For The power in God’s word…we give thanks</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0492853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For The grace given us in Jesus Christ…we give God thanks</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4213735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7200" b="1" u="sng" dirty="0"/>
              <a:t>O Give Thanks Unto the</a:t>
            </a:r>
            <a:br>
              <a:rPr lang="en-US" sz="7200" b="1" u="sng" dirty="0"/>
            </a:br>
            <a:r>
              <a:rPr lang="en-US" sz="7200" b="1" u="sng" dirty="0"/>
              <a:t>Lord God</a:t>
            </a:r>
          </a:p>
        </p:txBody>
      </p:sp>
      <p:sp>
        <p:nvSpPr>
          <p:cNvPr id="3" name="Subtitle 2"/>
          <p:cNvSpPr>
            <a:spLocks noGrp="1"/>
          </p:cNvSpPr>
          <p:nvPr>
            <p:ph type="subTitle" idx="1"/>
          </p:nvPr>
        </p:nvSpPr>
        <p:spPr/>
        <p:txBody>
          <a:bodyPr>
            <a:normAutofit/>
          </a:bodyPr>
          <a:lstStyle/>
          <a:p>
            <a:r>
              <a:rPr lang="en-US" sz="5400" b="1" dirty="0"/>
              <a:t>Psalm 100:1-5</a:t>
            </a:r>
          </a:p>
        </p:txBody>
      </p:sp>
    </p:spTree>
    <p:extLst>
      <p:ext uri="{BB962C8B-B14F-4D97-AF65-F5344CB8AC3E}">
        <p14:creationId xmlns:p14="http://schemas.microsoft.com/office/powerpoint/2010/main" val="36125447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0"/>
            <a:ext cx="10515600" cy="915035"/>
          </a:xfrm>
        </p:spPr>
        <p:txBody>
          <a:bodyPr>
            <a:noAutofit/>
          </a:bodyPr>
          <a:lstStyle/>
          <a:p>
            <a:r>
              <a:rPr lang="en-US" altLang="en-US" sz="3600" b="1" u="sng" dirty="0">
                <a:solidFill>
                  <a:srgbClr val="7030A0"/>
                </a:solidFill>
              </a:rPr>
              <a:t>With Jesus, we have so much</a:t>
            </a:r>
            <a:br>
              <a:rPr lang="en-US" altLang="en-US" sz="3600" b="1" u="sng" dirty="0">
                <a:solidFill>
                  <a:srgbClr val="7030A0"/>
                </a:solidFill>
              </a:rPr>
            </a:br>
            <a:r>
              <a:rPr lang="en-US" altLang="en-US" sz="3600" b="1" u="sng" dirty="0">
                <a:solidFill>
                  <a:srgbClr val="7030A0"/>
                </a:solidFill>
              </a:rPr>
              <a:t>to be thankful for every day..</a:t>
            </a:r>
          </a:p>
        </p:txBody>
      </p:sp>
      <p:sp>
        <p:nvSpPr>
          <p:cNvPr id="24579" name="Rectangle 3"/>
          <p:cNvSpPr>
            <a:spLocks noGrp="1" noChangeArrowheads="1"/>
          </p:cNvSpPr>
          <p:nvPr>
            <p:ph type="body" idx="1"/>
          </p:nvPr>
        </p:nvSpPr>
        <p:spPr>
          <a:xfrm>
            <a:off x="0" y="1280160"/>
            <a:ext cx="12108581" cy="5577840"/>
          </a:xfrm>
        </p:spPr>
        <p:txBody>
          <a:bodyPr>
            <a:noAutofit/>
          </a:bodyPr>
          <a:lstStyle/>
          <a:p>
            <a:pPr>
              <a:buFont typeface="Wingdings" panose="05000000000000000000" pitchFamily="2" charset="2"/>
              <a:buNone/>
            </a:pPr>
            <a:r>
              <a:rPr lang="en-US" altLang="en-US" sz="3200" b="1" dirty="0"/>
              <a:t>Jesus is:   alpha and omega, </a:t>
            </a:r>
          </a:p>
          <a:p>
            <a:pPr>
              <a:lnSpc>
                <a:spcPct val="80000"/>
              </a:lnSpc>
            </a:pPr>
            <a:r>
              <a:rPr lang="en-US" altLang="en-US" sz="3200" b="1" dirty="0"/>
              <a:t>the beginning and the end, </a:t>
            </a:r>
          </a:p>
          <a:p>
            <a:pPr>
              <a:lnSpc>
                <a:spcPct val="80000"/>
              </a:lnSpc>
            </a:pPr>
            <a:r>
              <a:rPr lang="en-US" altLang="en-US" sz="3200" b="1" dirty="0"/>
              <a:t>the first and the last,</a:t>
            </a:r>
          </a:p>
          <a:p>
            <a:pPr>
              <a:lnSpc>
                <a:spcPct val="80000"/>
              </a:lnSpc>
            </a:pPr>
            <a:r>
              <a:rPr lang="en-US" altLang="en-US" sz="3200" b="1" dirty="0"/>
              <a:t> the one who was and is and evermore shall be</a:t>
            </a:r>
          </a:p>
          <a:p>
            <a:pPr>
              <a:lnSpc>
                <a:spcPct val="80000"/>
              </a:lnSpc>
            </a:pPr>
            <a:r>
              <a:rPr lang="en-US" altLang="en-US" sz="3200" b="1" dirty="0"/>
              <a:t> He is the master of the mighty,</a:t>
            </a:r>
          </a:p>
          <a:p>
            <a:pPr>
              <a:lnSpc>
                <a:spcPct val="80000"/>
              </a:lnSpc>
            </a:pPr>
            <a:r>
              <a:rPr lang="en-US" altLang="en-US" sz="3200" b="1" dirty="0"/>
              <a:t> He is the hero of the heroes,</a:t>
            </a:r>
          </a:p>
          <a:p>
            <a:pPr>
              <a:lnSpc>
                <a:spcPct val="80000"/>
              </a:lnSpc>
            </a:pPr>
            <a:r>
              <a:rPr lang="en-US" altLang="en-US" sz="3200" b="1" dirty="0"/>
              <a:t> He is the rose of Sharon and the Lily of the Valley,</a:t>
            </a:r>
          </a:p>
          <a:p>
            <a:pPr>
              <a:lnSpc>
                <a:spcPct val="80000"/>
              </a:lnSpc>
            </a:pPr>
            <a:r>
              <a:rPr lang="en-US" altLang="en-US" sz="3200" b="1" dirty="0"/>
              <a:t> He is the bright and the morning star.</a:t>
            </a:r>
          </a:p>
          <a:p>
            <a:pPr>
              <a:lnSpc>
                <a:spcPct val="80000"/>
              </a:lnSpc>
            </a:pPr>
            <a:r>
              <a:rPr lang="en-US" altLang="en-US" sz="3200" b="1" dirty="0"/>
              <a:t>       Some day he will descend from heaven with a shout and with the voice of the arch angel.. ...         Acts 1:9-11 </a:t>
            </a:r>
          </a:p>
        </p:txBody>
      </p:sp>
    </p:spTree>
    <p:extLst>
      <p:ext uri="{BB962C8B-B14F-4D97-AF65-F5344CB8AC3E}">
        <p14:creationId xmlns:p14="http://schemas.microsoft.com/office/powerpoint/2010/main" val="20650374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For The circumstances that we have in Jesus,</a:t>
            </a:r>
            <a:br>
              <a:rPr lang="en-US" b="1" dirty="0">
                <a:solidFill>
                  <a:srgbClr val="00B050"/>
                </a:solidFill>
              </a:rPr>
            </a:br>
            <a:r>
              <a:rPr lang="en-US" b="1" dirty="0">
                <a:solidFill>
                  <a:srgbClr val="00B050"/>
                </a:solidFill>
              </a:rPr>
              <a:t>makes us humble with thanks</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9816474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rPr>
              <a:t>For The outcome of our lives…We give God</a:t>
            </a:r>
            <a:br>
              <a:rPr lang="en-US" b="1" dirty="0">
                <a:solidFill>
                  <a:srgbClr val="00B050"/>
                </a:solidFill>
              </a:rPr>
            </a:br>
            <a:r>
              <a:rPr lang="en-US" b="1" dirty="0">
                <a:solidFill>
                  <a:srgbClr val="00B050"/>
                </a:solidFill>
              </a:rPr>
              <a:t>thanks</a:t>
            </a: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463301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i="1" u="sng" dirty="0">
                <a:solidFill>
                  <a:srgbClr val="0070C0"/>
                </a:solidFill>
              </a:rPr>
              <a:t>For The people who God has given us to touch our lives, we give God thanks..</a:t>
            </a:r>
          </a:p>
        </p:txBody>
      </p:sp>
      <p:sp>
        <p:nvSpPr>
          <p:cNvPr id="3" name="Content Placeholder 2"/>
          <p:cNvSpPr>
            <a:spLocks noGrp="1"/>
          </p:cNvSpPr>
          <p:nvPr>
            <p:ph idx="1"/>
          </p:nvPr>
        </p:nvSpPr>
        <p:spPr>
          <a:xfrm>
            <a:off x="0" y="1825624"/>
            <a:ext cx="12192000" cy="5032375"/>
          </a:xfrm>
        </p:spPr>
        <p:txBody>
          <a:bodyPr>
            <a:noAutofit/>
          </a:bodyPr>
          <a:lstStyle/>
          <a:p>
            <a:r>
              <a:rPr lang="en-US" sz="3600" b="1" dirty="0"/>
              <a:t>Paul was so thankful for Timothy  (Phil.2:20)</a:t>
            </a:r>
          </a:p>
          <a:p>
            <a:r>
              <a:rPr lang="en-US" sz="3600" b="1" dirty="0"/>
              <a:t>The Philippians (church who sent once and </a:t>
            </a:r>
          </a:p>
          <a:p>
            <a:r>
              <a:rPr lang="en-US" sz="3600" b="1" dirty="0"/>
              <a:t>again unto his necessities) Phil. 1:5; Phil. 4:15-17</a:t>
            </a:r>
          </a:p>
          <a:p>
            <a:endParaRPr lang="en-US" sz="3600" b="1" dirty="0"/>
          </a:p>
          <a:p>
            <a:r>
              <a:rPr lang="en-US" sz="3600" b="1" dirty="0"/>
              <a:t>David reminds us of those ‘precious’ to God and us</a:t>
            </a:r>
          </a:p>
          <a:p>
            <a:r>
              <a:rPr lang="en-US" sz="3600" b="1" dirty="0"/>
              <a:t>Psalm 116:15</a:t>
            </a:r>
          </a:p>
          <a:p>
            <a:pPr marL="0" indent="0">
              <a:buNone/>
            </a:pPr>
            <a:r>
              <a:rPr lang="en-US" sz="3600" b="1" dirty="0"/>
              <a:t>  ..   The Thessalonians are given the assurance that “God</a:t>
            </a:r>
          </a:p>
          <a:p>
            <a:r>
              <a:rPr lang="en-US" sz="3600" b="1" dirty="0"/>
              <a:t>Will bring them with His Son”…  I Thess. 4:16 </a:t>
            </a:r>
          </a:p>
        </p:txBody>
      </p:sp>
    </p:spTree>
    <p:extLst>
      <p:ext uri="{BB962C8B-B14F-4D97-AF65-F5344CB8AC3E}">
        <p14:creationId xmlns:p14="http://schemas.microsoft.com/office/powerpoint/2010/main" val="12383580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 we give thanks to God for all those</a:t>
            </a:r>
            <a:br>
              <a:rPr lang="en-US" dirty="0"/>
            </a:br>
            <a:r>
              <a:rPr lang="en-US" dirty="0"/>
              <a:t>who have lived among us and are gone…</a:t>
            </a:r>
          </a:p>
        </p:txBody>
      </p:sp>
      <p:sp>
        <p:nvSpPr>
          <p:cNvPr id="3" name="Content Placeholder 2"/>
          <p:cNvSpPr>
            <a:spLocks noGrp="1"/>
          </p:cNvSpPr>
          <p:nvPr>
            <p:ph idx="1"/>
          </p:nvPr>
        </p:nvSpPr>
        <p:spPr/>
        <p:txBody>
          <a:bodyPr/>
          <a:lstStyle/>
          <a:p>
            <a:r>
              <a:rPr lang="en-US" sz="6000" b="1" dirty="0">
                <a:solidFill>
                  <a:srgbClr val="FF0000"/>
                </a:solidFill>
              </a:rPr>
              <a:t>We remember them.</a:t>
            </a:r>
          </a:p>
          <a:p>
            <a:endParaRPr lang="en-US" dirty="0"/>
          </a:p>
        </p:txBody>
      </p:sp>
    </p:spTree>
    <p:extLst>
      <p:ext uri="{BB962C8B-B14F-4D97-AF65-F5344CB8AC3E}">
        <p14:creationId xmlns:p14="http://schemas.microsoft.com/office/powerpoint/2010/main" val="2040908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5879"/>
            <a:ext cx="12192000" cy="6872438"/>
          </a:xfrm>
        </p:spPr>
        <p:txBody>
          <a:bodyPr>
            <a:noAutofit/>
          </a:bodyPr>
          <a:lstStyle/>
          <a:p>
            <a:r>
              <a:rPr lang="en-US" sz="3600" dirty="0"/>
              <a:t>Above all,</a:t>
            </a:r>
          </a:p>
          <a:p>
            <a:r>
              <a:rPr lang="en-US" sz="3600" dirty="0"/>
              <a:t>    We stand with assurance of hope that God will bring</a:t>
            </a:r>
          </a:p>
          <a:p>
            <a:r>
              <a:rPr lang="en-US" sz="3600" dirty="0"/>
              <a:t>Them with His Son Jesus Christ</a:t>
            </a:r>
          </a:p>
          <a:p>
            <a:r>
              <a:rPr lang="en-US" sz="3600" dirty="0"/>
              <a:t>    We shall see our loved ones again.</a:t>
            </a:r>
          </a:p>
          <a:p>
            <a:endParaRPr lang="en-US" sz="3600" dirty="0"/>
          </a:p>
          <a:p>
            <a:r>
              <a:rPr lang="en-US" sz="3600" dirty="0"/>
              <a:t>They shall not come back to us,</a:t>
            </a:r>
          </a:p>
          <a:p>
            <a:r>
              <a:rPr lang="en-US" sz="3600" dirty="0"/>
              <a:t>But we shall go to them… </a:t>
            </a:r>
            <a:r>
              <a:rPr lang="en-US" sz="3600" b="1" dirty="0">
                <a:solidFill>
                  <a:srgbClr val="7030A0"/>
                </a:solidFill>
              </a:rPr>
              <a:t>As David said about his son that</a:t>
            </a:r>
          </a:p>
          <a:p>
            <a:r>
              <a:rPr lang="en-US" sz="3600" b="1" dirty="0">
                <a:solidFill>
                  <a:srgbClr val="7030A0"/>
                </a:solidFill>
              </a:rPr>
              <a:t>Had died.  (2 Sam. 12:23  “..Can I bring him back again?</a:t>
            </a:r>
          </a:p>
          <a:p>
            <a:r>
              <a:rPr lang="en-US" sz="3600" b="1" dirty="0">
                <a:solidFill>
                  <a:srgbClr val="7030A0"/>
                </a:solidFill>
              </a:rPr>
              <a:t>I shall go to him, but he shall not return to me.”) </a:t>
            </a:r>
          </a:p>
        </p:txBody>
      </p:sp>
    </p:spTree>
    <p:extLst>
      <p:ext uri="{BB962C8B-B14F-4D97-AF65-F5344CB8AC3E}">
        <p14:creationId xmlns:p14="http://schemas.microsoft.com/office/powerpoint/2010/main" val="15334434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Are you in Christ Jesus?</a:t>
            </a:r>
          </a:p>
        </p:txBody>
      </p:sp>
      <p:sp>
        <p:nvSpPr>
          <p:cNvPr id="3" name="Content Placeholder 2"/>
          <p:cNvSpPr>
            <a:spLocks noGrp="1"/>
          </p:cNvSpPr>
          <p:nvPr>
            <p:ph idx="1"/>
          </p:nvPr>
        </p:nvSpPr>
        <p:spPr/>
        <p:txBody>
          <a:bodyPr>
            <a:normAutofit/>
          </a:bodyPr>
          <a:lstStyle/>
          <a:p>
            <a:r>
              <a:rPr lang="en-US" sz="4000" b="1" dirty="0"/>
              <a:t>Husbands,</a:t>
            </a:r>
          </a:p>
          <a:p>
            <a:r>
              <a:rPr lang="en-US" sz="4000" b="1" dirty="0"/>
              <a:t>Wives,</a:t>
            </a:r>
          </a:p>
          <a:p>
            <a:r>
              <a:rPr lang="en-US" sz="4000" b="1" dirty="0"/>
              <a:t>Children</a:t>
            </a:r>
          </a:p>
          <a:p>
            <a:r>
              <a:rPr lang="en-US" sz="4000" b="1" dirty="0"/>
              <a:t>Grandchildren</a:t>
            </a:r>
          </a:p>
          <a:p>
            <a:r>
              <a:rPr lang="en-US" sz="4000" b="1" dirty="0"/>
              <a:t>Great grandchildren</a:t>
            </a:r>
          </a:p>
          <a:p>
            <a:r>
              <a:rPr lang="en-US" sz="4000" b="1" dirty="0"/>
              <a:t>Parents</a:t>
            </a:r>
          </a:p>
        </p:txBody>
      </p:sp>
    </p:spTree>
    <p:extLst>
      <p:ext uri="{BB962C8B-B14F-4D97-AF65-F5344CB8AC3E}">
        <p14:creationId xmlns:p14="http://schemas.microsoft.com/office/powerpoint/2010/main" val="3612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7200" b="1" u="sng" dirty="0"/>
              <a:t>O Give Thanks Unto the</a:t>
            </a:r>
            <a:br>
              <a:rPr lang="en-US" sz="7200" b="1" u="sng" dirty="0"/>
            </a:br>
            <a:r>
              <a:rPr lang="en-US" sz="7200" b="1" u="sng" dirty="0"/>
              <a:t>Lord God</a:t>
            </a:r>
          </a:p>
        </p:txBody>
      </p:sp>
      <p:sp>
        <p:nvSpPr>
          <p:cNvPr id="3" name="Subtitle 2"/>
          <p:cNvSpPr>
            <a:spLocks noGrp="1"/>
          </p:cNvSpPr>
          <p:nvPr>
            <p:ph type="subTitle" idx="1"/>
          </p:nvPr>
        </p:nvSpPr>
        <p:spPr/>
        <p:txBody>
          <a:bodyPr>
            <a:normAutofit/>
          </a:bodyPr>
          <a:lstStyle/>
          <a:p>
            <a:r>
              <a:rPr lang="en-US" sz="5400" b="1" dirty="0"/>
              <a:t>Isa 55:6-11</a:t>
            </a:r>
          </a:p>
        </p:txBody>
      </p:sp>
    </p:spTree>
    <p:extLst>
      <p:ext uri="{BB962C8B-B14F-4D97-AF65-F5344CB8AC3E}">
        <p14:creationId xmlns:p14="http://schemas.microsoft.com/office/powerpoint/2010/main" val="3743051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709191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a:solidFill>
                  <a:srgbClr val="FF0000"/>
                </a:solidFill>
              </a:rPr>
              <a:t>We will never forget!!</a:t>
            </a:r>
          </a:p>
        </p:txBody>
      </p:sp>
      <p:sp>
        <p:nvSpPr>
          <p:cNvPr id="3" name="Content Placeholder 2"/>
          <p:cNvSpPr>
            <a:spLocks noGrp="1"/>
          </p:cNvSpPr>
          <p:nvPr>
            <p:ph idx="1"/>
          </p:nvPr>
        </p:nvSpPr>
        <p:spPr>
          <a:xfrm>
            <a:off x="838200" y="1825625"/>
            <a:ext cx="10515600" cy="4902434"/>
          </a:xfrm>
        </p:spPr>
        <p:txBody>
          <a:bodyPr>
            <a:normAutofit/>
          </a:bodyPr>
          <a:lstStyle/>
          <a:p>
            <a:r>
              <a:rPr lang="en-US" sz="4000" dirty="0"/>
              <a:t>Our brothers and sisters who have</a:t>
            </a:r>
          </a:p>
          <a:p>
            <a:r>
              <a:rPr lang="en-US" sz="4000" dirty="0"/>
              <a:t>Left us.</a:t>
            </a:r>
          </a:p>
          <a:p>
            <a:r>
              <a:rPr lang="en-US" sz="4000" dirty="0"/>
              <a:t>We shall press onward, looking forward</a:t>
            </a:r>
          </a:p>
          <a:p>
            <a:r>
              <a:rPr lang="en-US" sz="4000" dirty="0"/>
              <a:t>To meeting the Lord with all</a:t>
            </a:r>
          </a:p>
          <a:p>
            <a:r>
              <a:rPr lang="en-US" sz="4000" dirty="0"/>
              <a:t>His saints.</a:t>
            </a:r>
          </a:p>
        </p:txBody>
      </p:sp>
    </p:spTree>
    <p:extLst>
      <p:ext uri="{BB962C8B-B14F-4D97-AF65-F5344CB8AC3E}">
        <p14:creationId xmlns:p14="http://schemas.microsoft.com/office/powerpoint/2010/main" val="749439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 y="93078"/>
            <a:ext cx="12011526" cy="6644606"/>
          </a:xfrm>
        </p:spPr>
        <p:txBody>
          <a:bodyPr>
            <a:normAutofit/>
          </a:bodyPr>
          <a:lstStyle/>
          <a:p>
            <a:r>
              <a:rPr lang="en-US" sz="4000" dirty="0"/>
              <a:t>1 Make a joyful noise unto the </a:t>
            </a:r>
            <a:r>
              <a:rPr lang="en-US" sz="4000" cap="small" dirty="0"/>
              <a:t>Lord</a:t>
            </a:r>
            <a:r>
              <a:rPr lang="en-US" sz="4000" dirty="0"/>
              <a:t>, all ye lands.</a:t>
            </a:r>
          </a:p>
          <a:p>
            <a:r>
              <a:rPr lang="en-US" sz="4000" baseline="30000" dirty="0"/>
              <a:t>2 </a:t>
            </a:r>
            <a:r>
              <a:rPr lang="en-US" sz="4000" dirty="0"/>
              <a:t>Serve the </a:t>
            </a:r>
            <a:r>
              <a:rPr lang="en-US" sz="4000" cap="small" dirty="0"/>
              <a:t>Lord</a:t>
            </a:r>
            <a:r>
              <a:rPr lang="en-US" sz="4000" dirty="0"/>
              <a:t> with gladness: come before his presence with singing.</a:t>
            </a:r>
          </a:p>
          <a:p>
            <a:r>
              <a:rPr lang="en-US" sz="4000" baseline="30000" dirty="0"/>
              <a:t>3 </a:t>
            </a:r>
            <a:r>
              <a:rPr lang="en-US" sz="4000" dirty="0"/>
              <a:t>Know ye that the </a:t>
            </a:r>
            <a:r>
              <a:rPr lang="en-US" sz="4000" cap="small" dirty="0"/>
              <a:t>Lord</a:t>
            </a:r>
            <a:r>
              <a:rPr lang="en-US" sz="4000" dirty="0"/>
              <a:t> he is God: it is he that hath made us, and not we ourselves; we are his people, and the sheep of his pasture.</a:t>
            </a:r>
          </a:p>
          <a:p>
            <a:r>
              <a:rPr lang="en-US" sz="4000" baseline="30000" dirty="0"/>
              <a:t>4 </a:t>
            </a:r>
            <a:r>
              <a:rPr lang="en-US" sz="4000" dirty="0"/>
              <a:t>Enter into his gates with </a:t>
            </a:r>
            <a:r>
              <a:rPr lang="en-US" sz="4000" b="1" i="1" dirty="0">
                <a:solidFill>
                  <a:srgbClr val="FF0000"/>
                </a:solidFill>
              </a:rPr>
              <a:t>thanksgiving</a:t>
            </a:r>
            <a:r>
              <a:rPr lang="en-US" sz="4000" dirty="0"/>
              <a:t>, and into his courts with praise: </a:t>
            </a:r>
            <a:r>
              <a:rPr lang="en-US" sz="4000" b="1" u="sng" dirty="0"/>
              <a:t>be thankful unto him</a:t>
            </a:r>
            <a:r>
              <a:rPr lang="en-US" sz="4000" dirty="0"/>
              <a:t>, and bless his name.</a:t>
            </a:r>
          </a:p>
          <a:p>
            <a:r>
              <a:rPr lang="en-US" sz="4000" baseline="30000" dirty="0"/>
              <a:t>5 </a:t>
            </a:r>
            <a:r>
              <a:rPr lang="en-US" sz="4000" dirty="0"/>
              <a:t>For the </a:t>
            </a:r>
            <a:r>
              <a:rPr lang="en-US" sz="4000" cap="small" dirty="0"/>
              <a:t>Lord</a:t>
            </a:r>
            <a:r>
              <a:rPr lang="en-US" sz="4000" dirty="0"/>
              <a:t> is good; his mercy is everlasting; and his truth </a:t>
            </a:r>
            <a:r>
              <a:rPr lang="en-US" sz="4000" dirty="0" err="1"/>
              <a:t>endureth</a:t>
            </a:r>
            <a:r>
              <a:rPr lang="en-US" sz="4000" dirty="0"/>
              <a:t> to all generations.</a:t>
            </a:r>
          </a:p>
          <a:p>
            <a:endParaRPr lang="en-US" dirty="0"/>
          </a:p>
        </p:txBody>
      </p:sp>
    </p:spTree>
    <p:extLst>
      <p:ext uri="{BB962C8B-B14F-4D97-AF65-F5344CB8AC3E}">
        <p14:creationId xmlns:p14="http://schemas.microsoft.com/office/powerpoint/2010/main" val="2882617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250257"/>
            <a:ext cx="11983453" cy="6371924"/>
          </a:xfrm>
        </p:spPr>
        <p:txBody>
          <a:bodyPr/>
          <a:lstStyle/>
          <a:p>
            <a:r>
              <a:rPr lang="en-US" dirty="0">
                <a:hlinkClick r:id="rId2"/>
              </a:rPr>
              <a:t>1 Chronicles 16:34</a:t>
            </a:r>
            <a:endParaRPr lang="en-US" dirty="0"/>
          </a:p>
          <a:p>
            <a:r>
              <a:rPr lang="en-US" sz="6600" b="1" dirty="0"/>
              <a:t>O</a:t>
            </a:r>
            <a:r>
              <a:rPr lang="en-US" sz="6600" dirty="0"/>
              <a:t> </a:t>
            </a:r>
            <a:r>
              <a:rPr lang="en-US" sz="6600" b="1" dirty="0"/>
              <a:t>give</a:t>
            </a:r>
            <a:r>
              <a:rPr lang="en-US" sz="6600" dirty="0"/>
              <a:t> </a:t>
            </a:r>
            <a:r>
              <a:rPr lang="en-US" sz="6600" b="1" dirty="0"/>
              <a:t>thanks</a:t>
            </a:r>
            <a:r>
              <a:rPr lang="en-US" sz="6600" dirty="0"/>
              <a:t> </a:t>
            </a:r>
            <a:r>
              <a:rPr lang="en-US" sz="6600" b="1" dirty="0"/>
              <a:t>unto</a:t>
            </a:r>
            <a:r>
              <a:rPr lang="en-US" sz="6600" dirty="0"/>
              <a:t> </a:t>
            </a:r>
            <a:r>
              <a:rPr lang="en-US" sz="6600" b="1" dirty="0"/>
              <a:t>the</a:t>
            </a:r>
            <a:r>
              <a:rPr lang="en-US" sz="6600" dirty="0"/>
              <a:t> </a:t>
            </a:r>
            <a:r>
              <a:rPr lang="en-US" sz="6600" b="1" dirty="0"/>
              <a:t>Lord</a:t>
            </a:r>
            <a:r>
              <a:rPr lang="en-US" sz="6600" dirty="0"/>
              <a:t>; </a:t>
            </a:r>
          </a:p>
          <a:p>
            <a:r>
              <a:rPr lang="en-US" sz="6600" dirty="0"/>
              <a:t>for he is good; </a:t>
            </a:r>
          </a:p>
          <a:p>
            <a:r>
              <a:rPr lang="en-US" sz="6600" dirty="0"/>
              <a:t>for his mercy </a:t>
            </a:r>
            <a:r>
              <a:rPr lang="en-US" sz="6600" dirty="0" err="1"/>
              <a:t>endureth</a:t>
            </a:r>
            <a:r>
              <a:rPr lang="en-US" sz="6600" dirty="0"/>
              <a:t> for ever.</a:t>
            </a:r>
          </a:p>
          <a:p>
            <a:endParaRPr lang="en-US" dirty="0"/>
          </a:p>
        </p:txBody>
      </p:sp>
    </p:spTree>
    <p:extLst>
      <p:ext uri="{BB962C8B-B14F-4D97-AF65-F5344CB8AC3E}">
        <p14:creationId xmlns:p14="http://schemas.microsoft.com/office/powerpoint/2010/main" val="2028423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2505" y="0"/>
            <a:ext cx="11507002" cy="6755297"/>
          </a:xfrm>
        </p:spPr>
        <p:txBody>
          <a:bodyPr/>
          <a:lstStyle/>
          <a:p>
            <a:r>
              <a:rPr lang="en-US" sz="6600" dirty="0">
                <a:hlinkClick r:id="rId2"/>
              </a:rPr>
              <a:t>Psalm 18:49</a:t>
            </a:r>
            <a:endParaRPr lang="en-US" sz="6600" dirty="0"/>
          </a:p>
          <a:p>
            <a:r>
              <a:rPr lang="en-US" sz="6600" b="1" dirty="0"/>
              <a:t>The</a:t>
            </a:r>
            <a:r>
              <a:rPr lang="en-US" sz="6600" dirty="0"/>
              <a:t>refore will I </a:t>
            </a:r>
            <a:r>
              <a:rPr lang="en-US" sz="6600" b="1" dirty="0"/>
              <a:t>give</a:t>
            </a:r>
            <a:r>
              <a:rPr lang="en-US" sz="6600" dirty="0"/>
              <a:t> </a:t>
            </a:r>
            <a:r>
              <a:rPr lang="en-US" sz="6600" b="1" dirty="0"/>
              <a:t>thanks</a:t>
            </a:r>
            <a:r>
              <a:rPr lang="en-US" sz="6600" dirty="0"/>
              <a:t> </a:t>
            </a:r>
            <a:r>
              <a:rPr lang="en-US" sz="6600" b="1" dirty="0"/>
              <a:t>unto</a:t>
            </a:r>
            <a:r>
              <a:rPr lang="en-US" sz="6600" dirty="0"/>
              <a:t> </a:t>
            </a:r>
            <a:r>
              <a:rPr lang="en-US" sz="6600" b="1" dirty="0"/>
              <a:t>the</a:t>
            </a:r>
            <a:r>
              <a:rPr lang="en-US" sz="6600" dirty="0"/>
              <a:t>e, </a:t>
            </a:r>
            <a:r>
              <a:rPr lang="en-US" sz="6600" b="1" dirty="0"/>
              <a:t>O</a:t>
            </a:r>
            <a:r>
              <a:rPr lang="en-US" sz="6600" dirty="0"/>
              <a:t> </a:t>
            </a:r>
            <a:r>
              <a:rPr lang="en-US" sz="6600" b="1" dirty="0"/>
              <a:t>Lord</a:t>
            </a:r>
            <a:r>
              <a:rPr lang="en-US" sz="6600" dirty="0"/>
              <a:t>, among </a:t>
            </a:r>
            <a:r>
              <a:rPr lang="en-US" sz="6600" b="1" dirty="0"/>
              <a:t>the</a:t>
            </a:r>
            <a:r>
              <a:rPr lang="en-US" sz="6600" dirty="0"/>
              <a:t> heathen, and sing praises </a:t>
            </a:r>
            <a:r>
              <a:rPr lang="en-US" sz="6600" b="1" dirty="0"/>
              <a:t>unto</a:t>
            </a:r>
            <a:r>
              <a:rPr lang="en-US" sz="6600" dirty="0"/>
              <a:t> thy name</a:t>
            </a:r>
          </a:p>
          <a:p>
            <a:endParaRPr lang="en-US" dirty="0"/>
          </a:p>
        </p:txBody>
      </p:sp>
    </p:spTree>
    <p:extLst>
      <p:ext uri="{BB962C8B-B14F-4D97-AF65-F5344CB8AC3E}">
        <p14:creationId xmlns:p14="http://schemas.microsoft.com/office/powerpoint/2010/main" val="3826527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627" y="125128"/>
            <a:ext cx="11993078" cy="6732872"/>
          </a:xfrm>
        </p:spPr>
        <p:txBody>
          <a:bodyPr/>
          <a:lstStyle/>
          <a:p>
            <a:r>
              <a:rPr lang="en-US" sz="6600" dirty="0">
                <a:hlinkClick r:id="rId2"/>
              </a:rPr>
              <a:t>Psalm 92:1</a:t>
            </a:r>
            <a:endParaRPr lang="en-US" sz="6600" dirty="0"/>
          </a:p>
          <a:p>
            <a:r>
              <a:rPr lang="en-US" sz="6600" dirty="0"/>
              <a:t>It is a good thing to </a:t>
            </a:r>
            <a:r>
              <a:rPr lang="en-US" sz="6600" b="1" dirty="0"/>
              <a:t>give</a:t>
            </a:r>
            <a:r>
              <a:rPr lang="en-US" sz="6600" dirty="0"/>
              <a:t> </a:t>
            </a:r>
            <a:r>
              <a:rPr lang="en-US" sz="6600" b="1" dirty="0"/>
              <a:t>thanks</a:t>
            </a:r>
            <a:r>
              <a:rPr lang="en-US" sz="6600" dirty="0"/>
              <a:t> </a:t>
            </a:r>
            <a:r>
              <a:rPr lang="en-US" sz="6600" b="1" dirty="0"/>
              <a:t>unto</a:t>
            </a:r>
            <a:r>
              <a:rPr lang="en-US" sz="6600" dirty="0"/>
              <a:t> </a:t>
            </a:r>
            <a:r>
              <a:rPr lang="en-US" sz="6600" b="1" dirty="0"/>
              <a:t>the</a:t>
            </a:r>
            <a:r>
              <a:rPr lang="en-US" sz="6600" dirty="0"/>
              <a:t> </a:t>
            </a:r>
            <a:r>
              <a:rPr lang="en-US" sz="6600" b="1" dirty="0"/>
              <a:t>Lord</a:t>
            </a:r>
            <a:r>
              <a:rPr lang="en-US" sz="6600" dirty="0"/>
              <a:t>, and to sing praises </a:t>
            </a:r>
            <a:r>
              <a:rPr lang="en-US" sz="6600" b="1" dirty="0"/>
              <a:t>unto</a:t>
            </a:r>
            <a:r>
              <a:rPr lang="en-US" sz="6600" dirty="0"/>
              <a:t> thy name, </a:t>
            </a:r>
            <a:r>
              <a:rPr lang="en-US" sz="6600" b="1" dirty="0"/>
              <a:t>O</a:t>
            </a:r>
            <a:r>
              <a:rPr lang="en-US" sz="6600" dirty="0"/>
              <a:t> Most High:</a:t>
            </a:r>
          </a:p>
          <a:p>
            <a:endParaRPr lang="en-US" dirty="0"/>
          </a:p>
        </p:txBody>
      </p:sp>
    </p:spTree>
    <p:extLst>
      <p:ext uri="{BB962C8B-B14F-4D97-AF65-F5344CB8AC3E}">
        <p14:creationId xmlns:p14="http://schemas.microsoft.com/office/powerpoint/2010/main" val="1680358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806" y="112328"/>
            <a:ext cx="11944149" cy="6745672"/>
          </a:xfrm>
        </p:spPr>
        <p:txBody>
          <a:bodyPr/>
          <a:lstStyle/>
          <a:p>
            <a:r>
              <a:rPr lang="en-US" sz="6000" dirty="0">
                <a:hlinkClick r:id="rId2"/>
              </a:rPr>
              <a:t>Psalm 30:12</a:t>
            </a:r>
            <a:endParaRPr lang="en-US" sz="6000" dirty="0"/>
          </a:p>
          <a:p>
            <a:r>
              <a:rPr lang="en-US" sz="6000" dirty="0"/>
              <a:t>To </a:t>
            </a:r>
            <a:r>
              <a:rPr lang="en-US" sz="6000" b="1" dirty="0"/>
              <a:t>the</a:t>
            </a:r>
            <a:r>
              <a:rPr lang="en-US" sz="6000" dirty="0"/>
              <a:t> end that my glory may sing praise to </a:t>
            </a:r>
            <a:r>
              <a:rPr lang="en-US" sz="6000" b="1" dirty="0"/>
              <a:t>the</a:t>
            </a:r>
            <a:r>
              <a:rPr lang="en-US" sz="6000" dirty="0"/>
              <a:t>e,</a:t>
            </a:r>
          </a:p>
          <a:p>
            <a:r>
              <a:rPr lang="en-US" sz="6000" dirty="0"/>
              <a:t> and not be silent. </a:t>
            </a:r>
            <a:r>
              <a:rPr lang="en-US" sz="6000" b="1" dirty="0"/>
              <a:t>O</a:t>
            </a:r>
            <a:r>
              <a:rPr lang="en-US" sz="6000" dirty="0"/>
              <a:t> </a:t>
            </a:r>
            <a:r>
              <a:rPr lang="en-US" sz="6000" b="1" dirty="0"/>
              <a:t>Lord</a:t>
            </a:r>
            <a:r>
              <a:rPr lang="en-US" sz="6000" dirty="0"/>
              <a:t> my God,</a:t>
            </a:r>
          </a:p>
          <a:p>
            <a:r>
              <a:rPr lang="en-US" sz="6000" dirty="0"/>
              <a:t> I will </a:t>
            </a:r>
            <a:r>
              <a:rPr lang="en-US" sz="6000" b="1" dirty="0"/>
              <a:t>give</a:t>
            </a:r>
            <a:r>
              <a:rPr lang="en-US" sz="6000" dirty="0"/>
              <a:t> </a:t>
            </a:r>
            <a:r>
              <a:rPr lang="en-US" sz="6000" b="1" dirty="0"/>
              <a:t>thanks</a:t>
            </a:r>
            <a:r>
              <a:rPr lang="en-US" sz="6000" dirty="0"/>
              <a:t> </a:t>
            </a:r>
            <a:r>
              <a:rPr lang="en-US" sz="6000" b="1" dirty="0"/>
              <a:t>unto</a:t>
            </a:r>
            <a:r>
              <a:rPr lang="en-US" sz="6000" dirty="0"/>
              <a:t> </a:t>
            </a:r>
            <a:r>
              <a:rPr lang="en-US" sz="6000" b="1" dirty="0"/>
              <a:t>the</a:t>
            </a:r>
            <a:r>
              <a:rPr lang="en-US" sz="6000" dirty="0"/>
              <a:t>e for ever</a:t>
            </a:r>
          </a:p>
          <a:p>
            <a:endParaRPr lang="en-US" dirty="0"/>
          </a:p>
        </p:txBody>
      </p:sp>
    </p:spTree>
    <p:extLst>
      <p:ext uri="{BB962C8B-B14F-4D97-AF65-F5344CB8AC3E}">
        <p14:creationId xmlns:p14="http://schemas.microsoft.com/office/powerpoint/2010/main" val="966864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934</Words>
  <Application>Microsoft Office PowerPoint</Application>
  <PresentationFormat>Widescreen</PresentationFormat>
  <Paragraphs>144</Paragraphs>
  <Slides>38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Calibri Light</vt:lpstr>
      <vt:lpstr>Wingdings</vt:lpstr>
      <vt:lpstr>Office Theme</vt:lpstr>
      <vt:lpstr>PowerPoint Presentation</vt:lpstr>
      <vt:lpstr>PowerPoint Presentation</vt:lpstr>
      <vt:lpstr>O Give Thanks Unto the Lord God</vt:lpstr>
      <vt:lpstr>We will never forget!!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Isa. 55:6-11</vt:lpstr>
      <vt:lpstr>PowerPoint Presentation</vt:lpstr>
      <vt:lpstr>PowerPoint Presentation</vt:lpstr>
      <vt:lpstr>PowerPoint Presentation</vt:lpstr>
      <vt:lpstr>PowerPoint Presentation</vt:lpstr>
      <vt:lpstr>PowerPoint Presentation</vt:lpstr>
      <vt:lpstr>Isa. 55:6-11</vt:lpstr>
      <vt:lpstr>PowerPoint Presentation</vt:lpstr>
      <vt:lpstr>The Great Difference between God and Man</vt:lpstr>
      <vt:lpstr>Demonstration of God’s Goodness</vt:lpstr>
      <vt:lpstr>PowerPoint Presentation</vt:lpstr>
      <vt:lpstr>So…shall my word be that goeth forth out of my mouth</vt:lpstr>
      <vt:lpstr>PowerPoint Presentation</vt:lpstr>
      <vt:lpstr>Guaranteed promise:</vt:lpstr>
      <vt:lpstr>For The power in God’s word…we give thanks</vt:lpstr>
      <vt:lpstr>For The grace given us in Jesus Christ…we give God thanks</vt:lpstr>
      <vt:lpstr>With Jesus, we have so much to be thankful for every day..</vt:lpstr>
      <vt:lpstr>For The circumstances that we have in Jesus, makes us humble with thanks</vt:lpstr>
      <vt:lpstr>For The outcome of our lives…We give God thanks</vt:lpstr>
      <vt:lpstr>For The people who God has given us to touch our lives, we give God thanks..</vt:lpstr>
      <vt:lpstr>Today we give thanks to God for all those who have lived among us and are gone…</vt:lpstr>
      <vt:lpstr>PowerPoint Presentation</vt:lpstr>
      <vt:lpstr>Are you in Christ Jesus?</vt:lpstr>
      <vt:lpstr>O Give Thanks Unto the Lord God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Give Thanks Unto the Lord God</dc:title>
  <dc:creator>mac</dc:creator>
  <cp:lastModifiedBy>Auditorium</cp:lastModifiedBy>
  <cp:revision>21</cp:revision>
  <cp:lastPrinted>2016-11-20T03:59:06Z</cp:lastPrinted>
  <dcterms:created xsi:type="dcterms:W3CDTF">2016-11-16T09:14:19Z</dcterms:created>
  <dcterms:modified xsi:type="dcterms:W3CDTF">2016-11-20T18:28:45Z</dcterms:modified>
</cp:coreProperties>
</file>