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06" r:id="rId2"/>
    <p:sldId id="316" r:id="rId3"/>
    <p:sldId id="318" r:id="rId4"/>
    <p:sldId id="349" r:id="rId5"/>
    <p:sldId id="345" r:id="rId6"/>
    <p:sldId id="346" r:id="rId7"/>
    <p:sldId id="347" r:id="rId8"/>
    <p:sldId id="348" r:id="rId9"/>
    <p:sldId id="320" r:id="rId10"/>
    <p:sldId id="328" r:id="rId11"/>
    <p:sldId id="351" r:id="rId12"/>
    <p:sldId id="333" r:id="rId13"/>
    <p:sldId id="337" r:id="rId14"/>
    <p:sldId id="329" r:id="rId15"/>
    <p:sldId id="330" r:id="rId16"/>
    <p:sldId id="323" r:id="rId17"/>
    <p:sldId id="331" r:id="rId18"/>
    <p:sldId id="352" r:id="rId19"/>
    <p:sldId id="321" r:id="rId20"/>
    <p:sldId id="357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9" r:id="rId29"/>
    <p:sldId id="370" r:id="rId30"/>
    <p:sldId id="371" r:id="rId31"/>
    <p:sldId id="372" r:id="rId32"/>
    <p:sldId id="374" r:id="rId33"/>
    <p:sldId id="335" r:id="rId34"/>
    <p:sldId id="375" r:id="rId35"/>
    <p:sldId id="341" r:id="rId36"/>
    <p:sldId id="342" r:id="rId37"/>
    <p:sldId id="343" r:id="rId38"/>
    <p:sldId id="307" r:id="rId39"/>
    <p:sldId id="274" r:id="rId40"/>
    <p:sldId id="308" r:id="rId41"/>
    <p:sldId id="376" r:id="rId42"/>
    <p:sldId id="278" r:id="rId43"/>
    <p:sldId id="286" r:id="rId44"/>
    <p:sldId id="292" r:id="rId45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3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AC95-8C78-4DB1-B9CE-39B2848D990F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1B21B-2927-41E6-BFC8-5AB99523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25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AE0AB-EE7A-4D98-94C0-CBA3C6F89F3D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344988"/>
            <a:ext cx="5661025" cy="3554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94237-631E-4184-AA7B-E90645B3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38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BCF28-E2E1-499A-ACBB-6E83DFDFB5C0}" type="slidenum">
              <a:rPr lang="en-US"/>
              <a:pPr/>
              <a:t>20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55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263E8-6EED-4148-AEAB-2B77E60C7A81}" type="slidenum">
              <a:rPr lang="en-US"/>
              <a:pPr/>
              <a:t>29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77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263E8-6EED-4148-AEAB-2B77E60C7A81}" type="slidenum">
              <a:rPr lang="en-US"/>
              <a:pPr/>
              <a:t>30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05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F43E63-FE6F-4198-A78B-2CD46A4D47BD}" type="slidenum">
              <a:rPr lang="en-US"/>
              <a:pPr/>
              <a:t>21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Hear the Word of God</a:t>
            </a:r>
          </a:p>
        </p:txBody>
      </p:sp>
    </p:spTree>
    <p:extLst>
      <p:ext uri="{BB962C8B-B14F-4D97-AF65-F5344CB8AC3E}">
        <p14:creationId xmlns:p14="http://schemas.microsoft.com/office/powerpoint/2010/main" val="3398749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7870F0-28DB-418D-A1F5-29F94753B988}" type="slidenum">
              <a:rPr lang="en-US"/>
              <a:pPr/>
              <a:t>22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Believe that Jesus is the Son of God.</a:t>
            </a:r>
          </a:p>
        </p:txBody>
      </p:sp>
    </p:spTree>
    <p:extLst>
      <p:ext uri="{BB962C8B-B14F-4D97-AF65-F5344CB8AC3E}">
        <p14:creationId xmlns:p14="http://schemas.microsoft.com/office/powerpoint/2010/main" val="3110024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E6E98-F373-4129-810B-0EFA79F0D697}" type="slidenum">
              <a:rPr lang="en-US"/>
              <a:pPr/>
              <a:t>23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Turn around our life.  Change and follow after Jesus.</a:t>
            </a:r>
          </a:p>
        </p:txBody>
      </p:sp>
    </p:spTree>
    <p:extLst>
      <p:ext uri="{BB962C8B-B14F-4D97-AF65-F5344CB8AC3E}">
        <p14:creationId xmlns:p14="http://schemas.microsoft.com/office/powerpoint/2010/main" val="1161874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263E8-6EED-4148-AEAB-2B77E60C7A81}" type="slidenum">
              <a:rPr lang="en-US"/>
              <a:pPr/>
              <a:t>24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25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ECAF1-D34F-4B02-BF68-A724F2F93230}" type="slidenum">
              <a:rPr lang="en-US"/>
              <a:pPr/>
              <a:t>25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79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07E2A-5869-4B97-9BB2-E759F1FC0C60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6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07E2A-5869-4B97-9BB2-E759F1FC0C60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24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E6E98-F373-4129-810B-0EFA79F0D697}" type="slidenum">
              <a:rPr lang="en-US"/>
              <a:pPr/>
              <a:t>28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Turn around our life.  Change and follow after Jesus.</a:t>
            </a:r>
          </a:p>
        </p:txBody>
      </p:sp>
    </p:spTree>
    <p:extLst>
      <p:ext uri="{BB962C8B-B14F-4D97-AF65-F5344CB8AC3E}">
        <p14:creationId xmlns:p14="http://schemas.microsoft.com/office/powerpoint/2010/main" val="233397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6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62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1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0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0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4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8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F38F2-2F48-4877-9D51-4880C5F08844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F5B47-3DCB-44D0-A2A0-DC41E0DA2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3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r.search.aol.com/_ylt=AwrJ7FisUTVetOYA2TdpCWVH;_ylu=X3oDMTByOHZyb21tBGNvbG8DYmYxBHBvcwMxBHZ0aWQDBHNlYwNzcg--/RV=2/RE=1580581420/RO=10/RU=https:/biblehub.com/john/12-21.htm/RK=0/RS=be2i0hxPYaSVXItESqPnMNLRiaQ-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8800" b="1" dirty="0" smtClean="0"/>
              <a:t>What are you</a:t>
            </a:r>
          </a:p>
          <a:p>
            <a:r>
              <a:rPr lang="en-US" sz="8800" b="1" dirty="0"/>
              <a:t> </a:t>
            </a:r>
            <a:r>
              <a:rPr lang="en-US" sz="8800" b="1" dirty="0" smtClean="0"/>
              <a:t>   Seeking after?</a:t>
            </a:r>
          </a:p>
          <a:p>
            <a:endParaRPr lang="en-US" sz="8800" b="1" dirty="0" smtClean="0"/>
          </a:p>
          <a:p>
            <a:r>
              <a:rPr lang="en-US" sz="8800" b="1" dirty="0" smtClean="0"/>
              <a:t>“That will I seek after”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26759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sz="3600" b="1" u="sng" dirty="0" smtClean="0"/>
          </a:p>
          <a:p>
            <a:r>
              <a:rPr lang="en-US" sz="3600" b="1" u="sng" dirty="0" smtClean="0"/>
              <a:t>1.  To Dwell in the house of the Lord. </a:t>
            </a:r>
          </a:p>
          <a:p>
            <a:r>
              <a:rPr lang="en-US" sz="4400" b="1" u="sng" dirty="0"/>
              <a:t> </a:t>
            </a:r>
            <a:r>
              <a:rPr lang="en-US" sz="4400" b="1" u="sng" dirty="0" smtClean="0"/>
              <a:t>   </a:t>
            </a:r>
            <a:r>
              <a:rPr lang="en-US" sz="4400" dirty="0" smtClean="0"/>
              <a:t>The house of the Lord today is: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The church, the family of God.    I Tim. 3:15   </a:t>
            </a:r>
            <a:endParaRPr lang="en-US" sz="4400" b="1" u="sng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To dwell in the church,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We are added by the Lord. Acts 2:47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Be full of joy.  Phil. 4:4  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3031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9952"/>
            <a:ext cx="12192000" cy="6778048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 smtClean="0"/>
              <a:t>2.  To dwell in the house of the Lord  </a:t>
            </a:r>
            <a:r>
              <a:rPr lang="en-US" sz="3900" b="1" u="sng" dirty="0" smtClean="0"/>
              <a:t>ALL THE DAYS</a:t>
            </a:r>
          </a:p>
          <a:p>
            <a:r>
              <a:rPr lang="en-US" sz="3900" b="1" u="sng" dirty="0" smtClean="0"/>
              <a:t>OF MY LIFE.</a:t>
            </a:r>
          </a:p>
          <a:p>
            <a:r>
              <a:rPr lang="en-US" sz="3900" b="1" u="sng" dirty="0"/>
              <a:t> </a:t>
            </a:r>
            <a:r>
              <a:rPr lang="en-US" sz="3900" b="1" u="sng" dirty="0" smtClean="0"/>
              <a:t>   </a:t>
            </a:r>
            <a:r>
              <a:rPr lang="en-US" sz="3900" dirty="0" smtClean="0"/>
              <a:t>Some of us have not done that!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Sad when people give up.</a:t>
            </a:r>
          </a:p>
          <a:p>
            <a:r>
              <a:rPr lang="en-US" sz="3900" dirty="0"/>
              <a:t>. Ill.  Weatherly school yard.  Keep on going….Don’t give up.</a:t>
            </a:r>
          </a:p>
          <a:p>
            <a:r>
              <a:rPr lang="en-US" sz="3900" dirty="0"/>
              <a:t>      If you have, ask God to forgive </a:t>
            </a:r>
            <a:r>
              <a:rPr lang="en-US" sz="3900" dirty="0" err="1"/>
              <a:t>you..and</a:t>
            </a:r>
            <a:r>
              <a:rPr lang="en-US" sz="3900" dirty="0"/>
              <a:t> get started back on</a:t>
            </a:r>
          </a:p>
          <a:p>
            <a:r>
              <a:rPr lang="en-US" sz="3900" dirty="0"/>
              <a:t>      the way to Heaven.   Phil. 3:13-14  </a:t>
            </a:r>
            <a:endParaRPr lang="en-US" sz="3900" dirty="0" smtClean="0"/>
          </a:p>
          <a:p>
            <a:r>
              <a:rPr lang="en-US" sz="3900" dirty="0"/>
              <a:t> </a:t>
            </a:r>
            <a:r>
              <a:rPr lang="en-US" sz="3900" dirty="0" smtClean="0"/>
              <a:t>       Consider:  </a:t>
            </a:r>
            <a:r>
              <a:rPr lang="en-US" sz="3900" b="1" dirty="0" smtClean="0"/>
              <a:t>Demas.  </a:t>
            </a:r>
            <a:r>
              <a:rPr lang="en-US" sz="3900" dirty="0" smtClean="0"/>
              <a:t>2 Tim. 4:10  ‘loved this present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world.  2 Pet. 2:20-22 </a:t>
            </a:r>
          </a:p>
          <a:p>
            <a:r>
              <a:rPr lang="en-US" sz="3900" dirty="0" smtClean="0"/>
              <a:t>We must reach those who have quit, given up and no</a:t>
            </a:r>
          </a:p>
          <a:p>
            <a:r>
              <a:rPr lang="en-US" sz="3900" dirty="0" smtClean="0"/>
              <a:t>Longer serve God faithfully.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I Cor. 15:58;  Rev. 2:10;  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89182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63" y="0"/>
            <a:ext cx="12004964" cy="6764482"/>
          </a:xfrm>
        </p:spPr>
        <p:txBody>
          <a:bodyPr/>
          <a:lstStyle/>
          <a:p>
            <a:r>
              <a:rPr lang="en-US" sz="3600" dirty="0"/>
              <a:t>2.  To Dwell in the house of the Lord </a:t>
            </a:r>
            <a:r>
              <a:rPr lang="en-US" sz="3600" b="1" dirty="0"/>
              <a:t>all the days of my life.</a:t>
            </a:r>
          </a:p>
          <a:p>
            <a:r>
              <a:rPr lang="en-US" sz="3600" dirty="0"/>
              <a:t>      “days of our lives”  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 Psalm 90:10   How many days have you lived?  70, 80 + </a:t>
            </a:r>
            <a:endParaRPr lang="en-US" sz="3600" dirty="0"/>
          </a:p>
          <a:p>
            <a:r>
              <a:rPr lang="en-US" sz="3600" dirty="0" smtClean="0"/>
              <a:t>       Psalm 118:24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Thanksgiving to God for everything. I Thess. 5:17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long did he want to dwell in the</a:t>
            </a:r>
            <a:br>
              <a:rPr lang="en-US" dirty="0" smtClean="0"/>
            </a:br>
            <a:r>
              <a:rPr lang="en-US" dirty="0" smtClean="0"/>
              <a:t>house of the Lord?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6000" dirty="0" smtClean="0"/>
              <a:t>Remember:  </a:t>
            </a:r>
          </a:p>
          <a:p>
            <a:r>
              <a:rPr lang="en-US" sz="6000" dirty="0" smtClean="0"/>
              <a:t>All the days of his life  cf.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Psalm 23:6  “Surely goodness</a:t>
            </a:r>
          </a:p>
          <a:p>
            <a:r>
              <a:rPr lang="en-US" sz="6000" dirty="0" smtClean="0"/>
              <a:t>And mercy shall follow me all the days of my life: and I will </a:t>
            </a:r>
          </a:p>
          <a:p>
            <a:r>
              <a:rPr lang="en-US" sz="6000" b="1" dirty="0" smtClean="0"/>
              <a:t>Dwell</a:t>
            </a:r>
            <a:r>
              <a:rPr lang="en-US" sz="6000" dirty="0" smtClean="0"/>
              <a:t> in the house of the Lord</a:t>
            </a:r>
          </a:p>
          <a:p>
            <a:r>
              <a:rPr lang="en-US" sz="6000" dirty="0" smtClean="0"/>
              <a:t>Forever”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80248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73330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3.  To behold, </a:t>
            </a:r>
            <a:r>
              <a:rPr lang="en-US" sz="3600" b="1" dirty="0" smtClean="0"/>
              <a:t>to gaze, upon the beauty of the Lord.</a:t>
            </a:r>
          </a:p>
          <a:p>
            <a:r>
              <a:rPr lang="en-US" sz="3600" dirty="0" smtClean="0"/>
              <a:t>     a)  Looking unto Jesus.   Heb. 12:1-2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Ill.   Sir:  we would see Jesus! John 12:21 </a:t>
            </a:r>
          </a:p>
          <a:p>
            <a:r>
              <a:rPr lang="en-US" sz="3600" b="1" dirty="0">
                <a:hlinkClick r:id="rId2"/>
              </a:rPr>
              <a:t>John 12:21 They came to Philip, who was from Bethsaida </a:t>
            </a:r>
            <a:r>
              <a:rPr lang="en-US" sz="3600" b="1" dirty="0" smtClean="0">
                <a:hlinkClick r:id="rId2"/>
              </a:rPr>
              <a:t>.</a:t>
            </a:r>
            <a:endParaRPr lang="en-US" sz="3600" b="1" dirty="0"/>
          </a:p>
          <a:p>
            <a:r>
              <a:rPr lang="en-US" sz="3600" dirty="0"/>
              <a:t> </a:t>
            </a:r>
            <a:r>
              <a:rPr lang="en-US" sz="3600" dirty="0" smtClean="0"/>
              <a:t>               “</a:t>
            </a:r>
            <a:r>
              <a:rPr lang="en-US" sz="3600" dirty="0"/>
              <a:t>Sir, </a:t>
            </a:r>
            <a:r>
              <a:rPr lang="en-US" sz="3600" b="1" dirty="0"/>
              <a:t>we wish to see Jesus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b)  Looking at the beauty of the church.  God’s church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means something to God. Jesus died for it.(Acts 20:28)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c)   </a:t>
            </a:r>
            <a:r>
              <a:rPr lang="en-US" sz="3600" dirty="0"/>
              <a:t>W</a:t>
            </a:r>
            <a:r>
              <a:rPr lang="en-US" sz="3600" dirty="0" smtClean="0"/>
              <a:t>orship.   I was glad (not sad) when they said unto me, Let us go into the house of the Lord.  Psalm 122:1;Jno.4:23-24</a:t>
            </a:r>
          </a:p>
          <a:p>
            <a:r>
              <a:rPr lang="en-US" sz="3600" dirty="0" smtClean="0"/>
              <a:t>Heb. 10:25;  ‘    A LITTLE DAB WILL DO YOU!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300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518"/>
            <a:ext cx="12192000" cy="6764482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4.  To inquire in his temple</a:t>
            </a:r>
            <a:r>
              <a:rPr lang="en-US" sz="3600" dirty="0" smtClean="0"/>
              <a:t>.  Where He is.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a)  Lord, what wilt thou have me to do.?  Acts 9:6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“And he, Paul, trembling and astonished said..”</a:t>
            </a:r>
          </a:p>
          <a:p>
            <a:r>
              <a:rPr lang="en-US" sz="3600" dirty="0" smtClean="0"/>
              <a:t>      b)  Search out the truth.  John 5:39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c) What do I lack yet?  Matt. 19:16-22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d) Don’t be afraid.  God has something special for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you to do in your life…</a:t>
            </a:r>
            <a:r>
              <a:rPr lang="en-US" sz="3600" b="1" dirty="0" smtClean="0"/>
              <a:t>serve HIM</a:t>
            </a:r>
            <a:r>
              <a:rPr lang="en-US" sz="3600" dirty="0" smtClean="0"/>
              <a:t>!   Don’t be afraid,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you can make it!   Phil. 4:13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07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God </a:t>
            </a:r>
            <a:r>
              <a:rPr lang="en-US" sz="3600" b="1" u="sng" dirty="0" smtClean="0"/>
              <a:t>told A lot of folks in the Bible not to be afraid..  </a:t>
            </a:r>
          </a:p>
          <a:p>
            <a:r>
              <a:rPr lang="en-US" sz="3600" dirty="0" smtClean="0"/>
              <a:t>1</a:t>
            </a:r>
            <a:r>
              <a:rPr lang="en-US" sz="3600" b="1" dirty="0" smtClean="0"/>
              <a:t>. </a:t>
            </a:r>
            <a:r>
              <a:rPr lang="en-US" sz="3600" b="1" u="sng" dirty="0" smtClean="0"/>
              <a:t>Abraham</a:t>
            </a:r>
            <a:r>
              <a:rPr lang="en-US" sz="3600" b="1" dirty="0" smtClean="0"/>
              <a:t> </a:t>
            </a:r>
            <a:r>
              <a:rPr lang="en-US" sz="3600" dirty="0"/>
              <a:t>not to fear when told that he would become a great nation though at the time without a son (Genesis 15:1). </a:t>
            </a:r>
            <a:endParaRPr lang="en-US" sz="3600" dirty="0" smtClean="0"/>
          </a:p>
          <a:p>
            <a:r>
              <a:rPr lang="en-US" sz="3600" dirty="0" smtClean="0"/>
              <a:t>2. God </a:t>
            </a:r>
            <a:r>
              <a:rPr lang="en-US" sz="3600" dirty="0"/>
              <a:t>told</a:t>
            </a:r>
            <a:r>
              <a:rPr lang="en-US" sz="3600" b="1" u="sng" dirty="0"/>
              <a:t> Jacob </a:t>
            </a:r>
            <a:r>
              <a:rPr lang="en-US" sz="3600" dirty="0"/>
              <a:t>not to fear moving his family into Egypt for God would take care of him and make the nation great (Genesis 46:3). </a:t>
            </a:r>
            <a:endParaRPr lang="en-US" sz="3600" dirty="0" smtClean="0"/>
          </a:p>
          <a:p>
            <a:r>
              <a:rPr lang="en-US" sz="3600" dirty="0" smtClean="0"/>
              <a:t>3. God </a:t>
            </a:r>
            <a:r>
              <a:rPr lang="en-US" sz="3600" dirty="0"/>
              <a:t>told </a:t>
            </a:r>
            <a:r>
              <a:rPr lang="en-US" sz="3600" b="1" u="sng" dirty="0"/>
              <a:t>Joshua</a:t>
            </a:r>
            <a:r>
              <a:rPr lang="en-US" sz="3600" dirty="0"/>
              <a:t> repeatedly</a:t>
            </a:r>
            <a:br>
              <a:rPr lang="en-US" sz="3600" dirty="0"/>
            </a:br>
            <a:r>
              <a:rPr lang="en-US" sz="3600" dirty="0"/>
              <a:t>to take courage and to not be afraid because the Lord was with him (Joshua 1:9; 8:1; 10:25; 11:6</a:t>
            </a:r>
            <a:r>
              <a:rPr lang="en-US" sz="3600" dirty="0" smtClean="0"/>
              <a:t>).</a:t>
            </a:r>
          </a:p>
          <a:p>
            <a:r>
              <a:rPr lang="en-US" sz="3600" dirty="0" smtClean="0"/>
              <a:t>4.  </a:t>
            </a:r>
            <a:r>
              <a:rPr lang="en-US" sz="3600" dirty="0"/>
              <a:t>God told </a:t>
            </a:r>
            <a:r>
              <a:rPr lang="en-US" sz="3600" b="1" u="sng" dirty="0"/>
              <a:t>Jeremiah</a:t>
            </a:r>
            <a:r>
              <a:rPr lang="en-US" sz="3600" dirty="0"/>
              <a:t> not to be afraid of the task at hand to speak to the nation (Jeremiah 1:8) </a:t>
            </a:r>
            <a:endParaRPr lang="en-US" sz="3600" dirty="0" smtClean="0"/>
          </a:p>
          <a:p>
            <a:r>
              <a:rPr lang="en-US" sz="3600" dirty="0" smtClean="0"/>
              <a:t>5. God </a:t>
            </a:r>
            <a:r>
              <a:rPr lang="en-US" sz="3600" dirty="0"/>
              <a:t>said the same to</a:t>
            </a:r>
            <a:r>
              <a:rPr lang="en-US" sz="3600" b="1" u="sng" dirty="0"/>
              <a:t> Ezekiel </a:t>
            </a:r>
            <a:r>
              <a:rPr lang="en-US" sz="3600" dirty="0"/>
              <a:t>for his task (Ezekiel 2:6).</a:t>
            </a:r>
          </a:p>
        </p:txBody>
      </p:sp>
    </p:spTree>
    <p:extLst>
      <p:ext uri="{BB962C8B-B14F-4D97-AF65-F5344CB8AC3E}">
        <p14:creationId xmlns:p14="http://schemas.microsoft.com/office/powerpoint/2010/main" val="325603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72737"/>
            <a:ext cx="12081164" cy="6073054"/>
          </a:xfrm>
        </p:spPr>
        <p:txBody>
          <a:bodyPr>
            <a:noAutofit/>
          </a:bodyPr>
          <a:lstStyle/>
          <a:p>
            <a:r>
              <a:rPr lang="en-US" sz="3600" dirty="0" smtClean="0"/>
              <a:t>We can make it.   Know God, </a:t>
            </a:r>
            <a:r>
              <a:rPr lang="en-US" sz="3600" b="1" dirty="0" smtClean="0"/>
              <a:t>‘that will I seek after”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</a:t>
            </a:r>
            <a:r>
              <a:rPr lang="en-US" sz="3600" b="1" u="sng" dirty="0" smtClean="0"/>
              <a:t>I John 5:11  </a:t>
            </a:r>
            <a:r>
              <a:rPr lang="en-US" sz="3600" dirty="0" smtClean="0"/>
              <a:t>And this is the record, that </a:t>
            </a:r>
          </a:p>
          <a:p>
            <a:r>
              <a:rPr lang="en-US" sz="3600" dirty="0" smtClean="0"/>
              <a:t>God hath given to us eternal life, and this</a:t>
            </a:r>
          </a:p>
          <a:p>
            <a:r>
              <a:rPr lang="en-US" sz="3600" dirty="0" smtClean="0"/>
              <a:t> life is in his Son.</a:t>
            </a:r>
          </a:p>
          <a:p>
            <a:endParaRPr lang="en-US" sz="3600" dirty="0" smtClean="0"/>
          </a:p>
          <a:p>
            <a:r>
              <a:rPr lang="en-US" sz="3600" dirty="0" smtClean="0"/>
              <a:t>If God be for us, who can be against us.</a:t>
            </a:r>
          </a:p>
          <a:p>
            <a:r>
              <a:rPr lang="en-US" sz="3600" dirty="0" smtClean="0"/>
              <a:t> Rom.8:31</a:t>
            </a:r>
          </a:p>
          <a:p>
            <a:pPr marL="0" indent="0">
              <a:buNone/>
            </a:pPr>
            <a:r>
              <a:rPr lang="en-US" sz="3600" dirty="0" smtClean="0"/>
              <a:t>   Psalm 46:1;  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Isa. 26:3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903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733309"/>
          </a:xfrm>
        </p:spPr>
        <p:txBody>
          <a:bodyPr/>
          <a:lstStyle/>
          <a:p>
            <a:endParaRPr lang="en-US" b="1" baseline="30000" dirty="0" smtClean="0"/>
          </a:p>
          <a:p>
            <a:endParaRPr lang="en-US" sz="4800" b="1" baseline="30000" dirty="0" smtClean="0"/>
          </a:p>
          <a:p>
            <a:endParaRPr lang="en-US" sz="4800" b="1" baseline="30000" dirty="0"/>
          </a:p>
          <a:p>
            <a:r>
              <a:rPr lang="en-US" sz="5400" b="1" baseline="30000" dirty="0" smtClean="0"/>
              <a:t>4</a:t>
            </a:r>
            <a:r>
              <a:rPr lang="en-US" sz="5400" b="1" baseline="30000" dirty="0"/>
              <a:t> </a:t>
            </a:r>
            <a:r>
              <a:rPr lang="en-US" sz="5400" b="1" dirty="0"/>
              <a:t>One thing have </a:t>
            </a:r>
            <a:r>
              <a:rPr lang="en-US" sz="5400" u="sng" dirty="0">
                <a:solidFill>
                  <a:srgbClr val="FF0000"/>
                </a:solidFill>
              </a:rPr>
              <a:t>I </a:t>
            </a:r>
            <a:r>
              <a:rPr lang="en-US" sz="5400" b="1" dirty="0"/>
              <a:t>desired of the </a:t>
            </a:r>
            <a:r>
              <a:rPr lang="en-US" sz="5400" b="1" cap="small" dirty="0"/>
              <a:t>Lord</a:t>
            </a:r>
            <a:r>
              <a:rPr lang="en-US" sz="5400" b="1" dirty="0"/>
              <a:t>, </a:t>
            </a:r>
            <a:endParaRPr lang="en-US" sz="54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</a:t>
            </a:r>
            <a:r>
              <a:rPr lang="en-US" sz="4000" b="1" u="sng" dirty="0" smtClean="0"/>
              <a:t>that </a:t>
            </a:r>
            <a:r>
              <a:rPr lang="en-US" sz="4000" b="1" u="sng" dirty="0"/>
              <a:t>will </a:t>
            </a:r>
            <a:r>
              <a:rPr lang="en-US" sz="4000" b="1" u="sng" dirty="0">
                <a:solidFill>
                  <a:srgbClr val="FF0000"/>
                </a:solidFill>
              </a:rPr>
              <a:t>I </a:t>
            </a:r>
            <a:r>
              <a:rPr lang="en-US" sz="4000" b="1" u="sng" dirty="0"/>
              <a:t>seek after; </a:t>
            </a:r>
            <a:endParaRPr lang="en-US" sz="4000" b="1" u="sng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that </a:t>
            </a:r>
            <a:r>
              <a:rPr lang="en-US" sz="4000" b="1" u="sng" dirty="0">
                <a:solidFill>
                  <a:srgbClr val="FF0000"/>
                </a:solidFill>
              </a:rPr>
              <a:t>I</a:t>
            </a:r>
            <a:r>
              <a:rPr lang="en-US" sz="4000" b="1" dirty="0"/>
              <a:t> may dwell in the house of the </a:t>
            </a:r>
            <a:r>
              <a:rPr lang="en-US" sz="4000" b="1" cap="small" dirty="0"/>
              <a:t>Lord</a:t>
            </a:r>
            <a:r>
              <a:rPr lang="en-US" sz="4000" b="1" dirty="0"/>
              <a:t> all the days of </a:t>
            </a:r>
            <a:r>
              <a:rPr lang="en-US" sz="4000" b="1" u="sng" dirty="0">
                <a:solidFill>
                  <a:srgbClr val="FF0000"/>
                </a:solidFill>
              </a:rPr>
              <a:t>my</a:t>
            </a:r>
            <a:r>
              <a:rPr lang="en-US" sz="4000" b="1" dirty="0"/>
              <a:t> life, </a:t>
            </a:r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to </a:t>
            </a:r>
            <a:r>
              <a:rPr lang="en-US" sz="4000" b="1" dirty="0"/>
              <a:t>behold the beauty of the </a:t>
            </a:r>
            <a:r>
              <a:rPr lang="en-US" sz="4000" b="1" cap="small" dirty="0"/>
              <a:t>Lord</a:t>
            </a:r>
            <a:r>
              <a:rPr lang="en-US" sz="4000" b="1" dirty="0"/>
              <a:t>, </a:t>
            </a:r>
            <a:endParaRPr lang="en-US" sz="4000" b="1" dirty="0" smtClean="0"/>
          </a:p>
          <a:p>
            <a:r>
              <a:rPr lang="en-US" sz="4000" b="1" dirty="0" smtClean="0"/>
              <a:t>    and </a:t>
            </a:r>
            <a:r>
              <a:rPr lang="en-US" sz="4000" b="1" dirty="0"/>
              <a:t>to enquire in his temple.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63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72735"/>
            <a:ext cx="12192000" cy="6930736"/>
          </a:xfrm>
        </p:spPr>
        <p:txBody>
          <a:bodyPr>
            <a:noAutofit/>
          </a:bodyPr>
          <a:lstStyle/>
          <a:p>
            <a:r>
              <a:rPr lang="en-US" sz="3600" dirty="0" smtClean="0"/>
              <a:t>David had not always done what was right  He had broken his</a:t>
            </a:r>
          </a:p>
          <a:p>
            <a:r>
              <a:rPr lang="en-US" sz="3600" dirty="0" smtClean="0"/>
              <a:t>Fellowship with God with his terrible sins.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2 Sam. 11 and 2 Sam. 12  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Some today do the same thing.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They give </a:t>
            </a:r>
            <a:r>
              <a:rPr lang="en-US" sz="3600" b="1" u="sng" dirty="0" smtClean="0"/>
              <a:t>up</a:t>
            </a:r>
            <a:r>
              <a:rPr lang="en-US" sz="3600" dirty="0" smtClean="0"/>
              <a:t> the Lord when they give </a:t>
            </a:r>
            <a:r>
              <a:rPr lang="en-US" sz="3600" b="1" u="sng" dirty="0" smtClean="0"/>
              <a:t>in</a:t>
            </a:r>
            <a:r>
              <a:rPr lang="en-US" sz="3600" dirty="0" smtClean="0"/>
              <a:t> to the world.  I John 2:15-17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David confessed he had sin, and</a:t>
            </a:r>
          </a:p>
          <a:p>
            <a:r>
              <a:rPr lang="en-US" sz="3600" dirty="0" smtClean="0"/>
              <a:t> sought God’s forgiveness.  2 Sam. 12:13    That is the only way to Live…and the only way to die!   </a:t>
            </a:r>
          </a:p>
          <a:p>
            <a:pPr marL="0" indent="0">
              <a:buNone/>
            </a:pPr>
            <a:r>
              <a:rPr lang="en-US" sz="3600" dirty="0" smtClean="0"/>
              <a:t>    Some  people go wrong.  They may not intend to, they may</a:t>
            </a:r>
          </a:p>
          <a:p>
            <a:r>
              <a:rPr lang="en-US" sz="3600" dirty="0" smtClean="0"/>
              <a:t>Not think they will.   The rich young man in Tenn.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0607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Psalm 27:1-6</a:t>
            </a:r>
          </a:p>
          <a:p>
            <a:r>
              <a:rPr lang="en-US" sz="4000" dirty="0" smtClean="0"/>
              <a:t>  1  The </a:t>
            </a:r>
            <a:r>
              <a:rPr lang="en-US" sz="4000" cap="small" dirty="0" smtClean="0">
                <a:effectLst/>
              </a:rPr>
              <a:t>Lord</a:t>
            </a:r>
            <a:r>
              <a:rPr lang="en-US" sz="4000" dirty="0" smtClean="0"/>
              <a:t> is </a:t>
            </a:r>
            <a:r>
              <a:rPr lang="en-US" sz="4000" b="1" dirty="0" smtClean="0">
                <a:solidFill>
                  <a:srgbClr val="FF0000"/>
                </a:solidFill>
              </a:rPr>
              <a:t>my</a:t>
            </a:r>
            <a:r>
              <a:rPr lang="en-US" sz="4000" dirty="0" smtClean="0"/>
              <a:t> light and </a:t>
            </a:r>
            <a:r>
              <a:rPr lang="en-US" sz="4000" b="1" dirty="0" smtClean="0">
                <a:solidFill>
                  <a:srgbClr val="FF0000"/>
                </a:solidFill>
              </a:rPr>
              <a:t>my </a:t>
            </a:r>
            <a:r>
              <a:rPr lang="en-US" sz="4000" dirty="0" smtClean="0"/>
              <a:t>salvation; whom shall</a:t>
            </a:r>
            <a:r>
              <a:rPr lang="en-US" sz="4000" b="1" dirty="0" smtClean="0">
                <a:solidFill>
                  <a:srgbClr val="FF0000"/>
                </a:solidFill>
              </a:rPr>
              <a:t> I </a:t>
            </a:r>
            <a:r>
              <a:rPr lang="en-US" sz="4000" dirty="0" smtClean="0"/>
              <a:t>fear? the </a:t>
            </a:r>
            <a:r>
              <a:rPr lang="en-US" sz="4000" cap="small" dirty="0" smtClean="0">
                <a:effectLst/>
              </a:rPr>
              <a:t>Lord</a:t>
            </a:r>
            <a:r>
              <a:rPr lang="en-US" sz="4000" dirty="0" smtClean="0"/>
              <a:t> is the strength of </a:t>
            </a:r>
            <a:r>
              <a:rPr lang="en-US" sz="4000" b="1" u="sng" dirty="0" smtClean="0">
                <a:solidFill>
                  <a:srgbClr val="FF0000"/>
                </a:solidFill>
              </a:rPr>
              <a:t>my</a:t>
            </a:r>
            <a:r>
              <a:rPr lang="en-US" sz="4000" dirty="0" smtClean="0"/>
              <a:t> life; of whom shall </a:t>
            </a:r>
            <a:r>
              <a:rPr lang="en-US" sz="4000" b="1" dirty="0" smtClean="0">
                <a:solidFill>
                  <a:srgbClr val="FF0000"/>
                </a:solidFill>
              </a:rPr>
              <a:t>I</a:t>
            </a:r>
            <a:r>
              <a:rPr lang="en-US" sz="4000" dirty="0" smtClean="0"/>
              <a:t> be afraid?</a:t>
            </a:r>
          </a:p>
          <a:p>
            <a:r>
              <a:rPr lang="en-US" sz="4000" baseline="30000" dirty="0" smtClean="0"/>
              <a:t>2 </a:t>
            </a:r>
            <a:r>
              <a:rPr lang="en-US" sz="4000" dirty="0" smtClean="0"/>
              <a:t>When the wicked, even</a:t>
            </a:r>
            <a:r>
              <a:rPr lang="en-US" sz="4000" b="1" u="sng" dirty="0" smtClean="0">
                <a:solidFill>
                  <a:srgbClr val="FF0000"/>
                </a:solidFill>
              </a:rPr>
              <a:t> mine </a:t>
            </a:r>
            <a:r>
              <a:rPr lang="en-US" sz="4000" dirty="0" smtClean="0"/>
              <a:t>enemies and </a:t>
            </a:r>
            <a:r>
              <a:rPr lang="en-US" sz="4000" b="1" u="sng" dirty="0" smtClean="0">
                <a:solidFill>
                  <a:srgbClr val="FF0000"/>
                </a:solidFill>
              </a:rPr>
              <a:t>my</a:t>
            </a:r>
            <a:r>
              <a:rPr lang="en-US" sz="4000" dirty="0" smtClean="0"/>
              <a:t> foes, came upon </a:t>
            </a:r>
            <a:r>
              <a:rPr lang="en-US" sz="4000" b="1" u="sng" dirty="0" smtClean="0">
                <a:solidFill>
                  <a:srgbClr val="FF0000"/>
                </a:solidFill>
              </a:rPr>
              <a:t>me</a:t>
            </a:r>
            <a:r>
              <a:rPr lang="en-US" sz="4000" dirty="0" smtClean="0"/>
              <a:t> to eat up </a:t>
            </a:r>
            <a:r>
              <a:rPr lang="en-US" sz="4000" b="1" u="sng" dirty="0" smtClean="0">
                <a:solidFill>
                  <a:srgbClr val="FF0000"/>
                </a:solidFill>
              </a:rPr>
              <a:t>my</a:t>
            </a:r>
            <a:r>
              <a:rPr lang="en-US" sz="4000" dirty="0" smtClean="0"/>
              <a:t> flesh, they stumbled and fell.</a:t>
            </a:r>
          </a:p>
          <a:p>
            <a:r>
              <a:rPr lang="en-US" sz="4000" baseline="30000" dirty="0" smtClean="0"/>
              <a:t>3 </a:t>
            </a:r>
            <a:r>
              <a:rPr lang="en-US" sz="4000" dirty="0" smtClean="0"/>
              <a:t>Though an host should encamp against </a:t>
            </a:r>
            <a:r>
              <a:rPr lang="en-US" sz="4000" b="1" u="sng" dirty="0" smtClean="0">
                <a:solidFill>
                  <a:srgbClr val="FF0000"/>
                </a:solidFill>
              </a:rPr>
              <a:t>me</a:t>
            </a:r>
            <a:r>
              <a:rPr lang="en-US" sz="4000" dirty="0" smtClean="0"/>
              <a:t>, my heart shall not fear: though war should rise against </a:t>
            </a:r>
            <a:r>
              <a:rPr lang="en-US" sz="4000" b="1" u="sng" dirty="0" smtClean="0">
                <a:solidFill>
                  <a:srgbClr val="FF0000"/>
                </a:solidFill>
              </a:rPr>
              <a:t>me</a:t>
            </a:r>
            <a:r>
              <a:rPr lang="en-US" sz="4000" dirty="0" smtClean="0"/>
              <a:t>, in this will </a:t>
            </a:r>
            <a:r>
              <a:rPr lang="en-US" sz="4000" b="1" u="sng" dirty="0" smtClean="0">
                <a:solidFill>
                  <a:srgbClr val="FF0000"/>
                </a:solidFill>
              </a:rPr>
              <a:t>I</a:t>
            </a:r>
            <a:r>
              <a:rPr lang="en-US" sz="4000" dirty="0" smtClean="0"/>
              <a:t> be confident.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0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salv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1" y="609600"/>
            <a:ext cx="5795963" cy="538003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315200" y="5989639"/>
            <a:ext cx="25314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Heb. 5:8,9</a:t>
            </a:r>
          </a:p>
        </p:txBody>
      </p:sp>
    </p:spTree>
    <p:extLst>
      <p:ext uri="{BB962C8B-B14F-4D97-AF65-F5344CB8AC3E}">
        <p14:creationId xmlns:p14="http://schemas.microsoft.com/office/powerpoint/2010/main" val="101293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3886200" y="22098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Hear</a:t>
            </a:r>
          </a:p>
        </p:txBody>
      </p:sp>
      <p:pic>
        <p:nvPicPr>
          <p:cNvPr id="29700" name="Picture 4" descr="MCHM00379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1" y="228600"/>
            <a:ext cx="2016125" cy="2401888"/>
          </a:xfrm>
          <a:prstGeom prst="rect">
            <a:avLst/>
          </a:prstGeom>
          <a:noFill/>
        </p:spPr>
      </p:pic>
      <p:pic>
        <p:nvPicPr>
          <p:cNvPr id="29701" name="Picture 5" descr="MPj040013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201" y="3810001"/>
            <a:ext cx="2062163" cy="281622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038600" y="5715001"/>
            <a:ext cx="39296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Romans 10:17 </a:t>
            </a:r>
          </a:p>
        </p:txBody>
      </p:sp>
    </p:spTree>
    <p:extLst>
      <p:ext uri="{BB962C8B-B14F-4D97-AF65-F5344CB8AC3E}">
        <p14:creationId xmlns:p14="http://schemas.microsoft.com/office/powerpoint/2010/main" val="270641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2578749" y="970757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Believe</a:t>
            </a:r>
          </a:p>
        </p:txBody>
      </p:sp>
      <p:pic>
        <p:nvPicPr>
          <p:cNvPr id="32772" name="Picture 4" descr="jesus10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4314826"/>
            <a:ext cx="2151063" cy="2543175"/>
          </a:xfrm>
          <a:prstGeom prst="rect">
            <a:avLst/>
          </a:prstGeom>
          <a:noFill/>
        </p:spPr>
      </p:pic>
      <p:pic>
        <p:nvPicPr>
          <p:cNvPr id="32773" name="Picture 5" descr="2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12164" y="0"/>
            <a:ext cx="2255837" cy="27432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495800" y="4038600"/>
            <a:ext cx="365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John 8:24</a:t>
            </a:r>
          </a:p>
        </p:txBody>
      </p:sp>
    </p:spTree>
    <p:extLst>
      <p:ext uri="{BB962C8B-B14F-4D97-AF65-F5344CB8AC3E}">
        <p14:creationId xmlns:p14="http://schemas.microsoft.com/office/powerpoint/2010/main" val="339165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5715000" y="22860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Repent</a:t>
            </a:r>
          </a:p>
        </p:txBody>
      </p:sp>
      <p:pic>
        <p:nvPicPr>
          <p:cNvPr id="36868" name="Picture 4" descr="U%20Tu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524000"/>
            <a:ext cx="3581400" cy="3581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553200" y="5105401"/>
            <a:ext cx="25336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u="sng" dirty="0"/>
              <a:t>Luke 13:3 </a:t>
            </a:r>
          </a:p>
        </p:txBody>
      </p:sp>
    </p:spTree>
    <p:extLst>
      <p:ext uri="{BB962C8B-B14F-4D97-AF65-F5344CB8AC3E}">
        <p14:creationId xmlns:p14="http://schemas.microsoft.com/office/powerpoint/2010/main" val="6544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5715000" y="22098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Confess</a:t>
            </a:r>
          </a:p>
        </p:txBody>
      </p:sp>
      <p:pic>
        <p:nvPicPr>
          <p:cNvPr id="39940" name="Picture 4" descr="saved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1" y="838200"/>
            <a:ext cx="3863975" cy="41148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733801" y="5715001"/>
            <a:ext cx="37380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Matt. 10:32-33 </a:t>
            </a:r>
          </a:p>
        </p:txBody>
      </p:sp>
    </p:spTree>
    <p:extLst>
      <p:ext uri="{BB962C8B-B14F-4D97-AF65-F5344CB8AC3E}">
        <p14:creationId xmlns:p14="http://schemas.microsoft.com/office/powerpoint/2010/main" val="405318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3962400" y="43434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Be Baptized</a:t>
            </a:r>
          </a:p>
        </p:txBody>
      </p:sp>
      <p:pic>
        <p:nvPicPr>
          <p:cNvPr id="44035" name="Picture 3" descr="Baptism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838200"/>
            <a:ext cx="3429000" cy="257175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181601" y="6305551"/>
            <a:ext cx="229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u="sng" dirty="0"/>
              <a:t>I Pet. 3:21  </a:t>
            </a:r>
          </a:p>
        </p:txBody>
      </p:sp>
    </p:spTree>
    <p:extLst>
      <p:ext uri="{BB962C8B-B14F-4D97-AF65-F5344CB8AC3E}">
        <p14:creationId xmlns:p14="http://schemas.microsoft.com/office/powerpoint/2010/main" val="34750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2819400" y="228600"/>
            <a:ext cx="64770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Remain Faithful</a:t>
            </a:r>
          </a:p>
        </p:txBody>
      </p:sp>
      <p:pic>
        <p:nvPicPr>
          <p:cNvPr id="48132" name="Picture 4" descr="Fit%20and%20Faithful%20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1" y="2362200"/>
            <a:ext cx="3598863" cy="3962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724401" y="6331528"/>
            <a:ext cx="1906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Rev. 2:10  </a:t>
            </a:r>
          </a:p>
        </p:txBody>
      </p:sp>
    </p:spTree>
    <p:extLst>
      <p:ext uri="{BB962C8B-B14F-4D97-AF65-F5344CB8AC3E}">
        <p14:creationId xmlns:p14="http://schemas.microsoft.com/office/powerpoint/2010/main" val="74574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2819400" y="228600"/>
            <a:ext cx="64770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Un- 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Faithful</a:t>
            </a:r>
          </a:p>
        </p:txBody>
      </p:sp>
    </p:spTree>
    <p:extLst>
      <p:ext uri="{BB962C8B-B14F-4D97-AF65-F5344CB8AC3E}">
        <p14:creationId xmlns:p14="http://schemas.microsoft.com/office/powerpoint/2010/main" val="28752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5715000" y="22860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Repent</a:t>
            </a:r>
          </a:p>
        </p:txBody>
      </p:sp>
      <p:pic>
        <p:nvPicPr>
          <p:cNvPr id="36868" name="Picture 4" descr="U%20Tu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524000"/>
            <a:ext cx="3581400" cy="3581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553200" y="5105401"/>
            <a:ext cx="25779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u="sng" dirty="0" smtClean="0"/>
              <a:t>Acts 8 :22 </a:t>
            </a:r>
            <a:endParaRPr lang="en-US" sz="4400" b="1" u="sng" dirty="0"/>
          </a:p>
        </p:txBody>
      </p:sp>
    </p:spTree>
    <p:extLst>
      <p:ext uri="{BB962C8B-B14F-4D97-AF65-F5344CB8AC3E}">
        <p14:creationId xmlns:p14="http://schemas.microsoft.com/office/powerpoint/2010/main" val="192720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2493818" y="2209800"/>
            <a:ext cx="7640782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Confess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33801" y="5715001"/>
            <a:ext cx="34018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     I John 1:9 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4015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733309"/>
          </a:xfrm>
        </p:spPr>
        <p:txBody>
          <a:bodyPr/>
          <a:lstStyle/>
          <a:p>
            <a:endParaRPr lang="en-US" b="1" baseline="30000" dirty="0" smtClean="0"/>
          </a:p>
          <a:p>
            <a:endParaRPr lang="en-US" sz="4800" b="1" baseline="30000" dirty="0" smtClean="0"/>
          </a:p>
          <a:p>
            <a:endParaRPr lang="en-US" sz="4800" b="1" baseline="30000" dirty="0"/>
          </a:p>
          <a:p>
            <a:r>
              <a:rPr lang="en-US" sz="5400" b="1" baseline="30000" dirty="0" smtClean="0"/>
              <a:t>4</a:t>
            </a:r>
            <a:r>
              <a:rPr lang="en-US" sz="5400" b="1" baseline="30000" dirty="0"/>
              <a:t> </a:t>
            </a:r>
            <a:r>
              <a:rPr lang="en-US" sz="5400" b="1" dirty="0"/>
              <a:t>One thing have </a:t>
            </a:r>
            <a:r>
              <a:rPr lang="en-US" sz="5400" u="sng" dirty="0">
                <a:solidFill>
                  <a:srgbClr val="FF0000"/>
                </a:solidFill>
              </a:rPr>
              <a:t>I </a:t>
            </a:r>
            <a:r>
              <a:rPr lang="en-US" sz="5400" b="1" dirty="0"/>
              <a:t>desired of the </a:t>
            </a:r>
            <a:r>
              <a:rPr lang="en-US" sz="5400" b="1" cap="small" dirty="0"/>
              <a:t>Lord</a:t>
            </a:r>
            <a:r>
              <a:rPr lang="en-US" sz="5400" b="1" dirty="0"/>
              <a:t>, </a:t>
            </a:r>
            <a:endParaRPr lang="en-US" sz="54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</a:t>
            </a:r>
            <a:r>
              <a:rPr lang="en-US" sz="4000" b="1" u="sng" dirty="0" smtClean="0"/>
              <a:t>that </a:t>
            </a:r>
            <a:r>
              <a:rPr lang="en-US" sz="4000" b="1" u="sng" dirty="0"/>
              <a:t>will </a:t>
            </a:r>
            <a:r>
              <a:rPr lang="en-US" sz="4000" b="1" u="sng" dirty="0">
                <a:solidFill>
                  <a:srgbClr val="FF0000"/>
                </a:solidFill>
              </a:rPr>
              <a:t>I </a:t>
            </a:r>
            <a:r>
              <a:rPr lang="en-US" sz="4000" b="1" u="sng" dirty="0"/>
              <a:t>seek after; </a:t>
            </a:r>
            <a:endParaRPr lang="en-US" sz="4000" b="1" u="sng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that </a:t>
            </a:r>
            <a:r>
              <a:rPr lang="en-US" sz="4000" b="1" u="sng" dirty="0">
                <a:solidFill>
                  <a:srgbClr val="FF0000"/>
                </a:solidFill>
              </a:rPr>
              <a:t>I</a:t>
            </a:r>
            <a:r>
              <a:rPr lang="en-US" sz="4000" b="1" dirty="0"/>
              <a:t> may dwell in the house of the </a:t>
            </a:r>
            <a:r>
              <a:rPr lang="en-US" sz="4000" b="1" cap="small" dirty="0"/>
              <a:t>Lord</a:t>
            </a:r>
            <a:r>
              <a:rPr lang="en-US" sz="4000" b="1" dirty="0"/>
              <a:t> all the days of </a:t>
            </a:r>
            <a:r>
              <a:rPr lang="en-US" sz="4000" b="1" u="sng" dirty="0">
                <a:solidFill>
                  <a:srgbClr val="FF0000"/>
                </a:solidFill>
              </a:rPr>
              <a:t>my</a:t>
            </a:r>
            <a:r>
              <a:rPr lang="en-US" sz="4000" b="1" dirty="0"/>
              <a:t> life, </a:t>
            </a:r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to </a:t>
            </a:r>
            <a:r>
              <a:rPr lang="en-US" sz="4000" b="1" dirty="0"/>
              <a:t>behold the beauty of the </a:t>
            </a:r>
            <a:r>
              <a:rPr lang="en-US" sz="4000" b="1" cap="small" dirty="0"/>
              <a:t>Lord</a:t>
            </a:r>
            <a:r>
              <a:rPr lang="en-US" sz="4000" b="1" dirty="0"/>
              <a:t>, </a:t>
            </a:r>
            <a:endParaRPr lang="en-US" sz="4000" b="1" dirty="0" smtClean="0"/>
          </a:p>
          <a:p>
            <a:r>
              <a:rPr lang="en-US" sz="4000" b="1" dirty="0" smtClean="0"/>
              <a:t>    and </a:t>
            </a:r>
            <a:r>
              <a:rPr lang="en-US" sz="4000" b="1" dirty="0"/>
              <a:t>to </a:t>
            </a:r>
            <a:r>
              <a:rPr lang="en-US" sz="4000" b="1" dirty="0" smtClean="0"/>
              <a:t>inquire </a:t>
            </a:r>
            <a:r>
              <a:rPr lang="en-US" sz="4000" b="1" dirty="0"/>
              <a:t>in his temple.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2400300" y="2209800"/>
            <a:ext cx="77343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PRAY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33801" y="5715001"/>
            <a:ext cx="28504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James 5:16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5526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135082"/>
            <a:ext cx="11970327" cy="6639791"/>
          </a:xfrm>
        </p:spPr>
        <p:txBody>
          <a:bodyPr>
            <a:normAutofit/>
          </a:bodyPr>
          <a:lstStyle/>
          <a:p>
            <a:r>
              <a:rPr lang="en-US" sz="4000" b="1" dirty="0"/>
              <a:t>A mighty Fortress is our God,</a:t>
            </a:r>
            <a:br>
              <a:rPr lang="en-US" sz="4000" b="1" dirty="0"/>
            </a:br>
            <a:r>
              <a:rPr lang="en-US" sz="4000" b="1" dirty="0"/>
              <a:t>A Bulwark never failing;</a:t>
            </a:r>
            <a:br>
              <a:rPr lang="en-US" sz="4000" b="1" dirty="0"/>
            </a:br>
            <a:r>
              <a:rPr lang="en-US" sz="4000" b="1" dirty="0"/>
              <a:t>Our </a:t>
            </a:r>
            <a:r>
              <a:rPr lang="en-US" sz="4000" b="1" dirty="0" err="1"/>
              <a:t>Helperprevailing</a:t>
            </a:r>
            <a:r>
              <a:rPr lang="en-US" sz="4000" b="1" dirty="0"/>
              <a:t>:</a:t>
            </a:r>
            <a:br>
              <a:rPr lang="en-US" sz="4000" b="1" dirty="0"/>
            </a:br>
            <a:r>
              <a:rPr lang="en-US" sz="4000" b="1" dirty="0"/>
              <a:t>For still our ancient foe</a:t>
            </a:r>
            <a:br>
              <a:rPr lang="en-US" sz="4000" b="1" dirty="0"/>
            </a:br>
            <a:r>
              <a:rPr lang="en-US" sz="4000" b="1" dirty="0"/>
              <a:t>Doth seek to work us woe;</a:t>
            </a:r>
            <a:br>
              <a:rPr lang="en-US" sz="4000" b="1" dirty="0"/>
            </a:br>
            <a:r>
              <a:rPr lang="en-US" sz="4000" b="1" dirty="0"/>
              <a:t>His craft and power are great,</a:t>
            </a:r>
            <a:br>
              <a:rPr lang="en-US" sz="4000" b="1" dirty="0"/>
            </a:br>
            <a:r>
              <a:rPr lang="en-US" sz="4000" b="1" dirty="0"/>
              <a:t>And, armed with cruel hate,</a:t>
            </a:r>
            <a:br>
              <a:rPr lang="en-US" sz="4000" b="1" dirty="0"/>
            </a:br>
            <a:r>
              <a:rPr lang="en-US" sz="4000" b="1" dirty="0"/>
              <a:t>On earth is not his equal.</a:t>
            </a:r>
          </a:p>
          <a:p>
            <a:r>
              <a:rPr lang="en-US" sz="4000" b="1" dirty="0" smtClean="0"/>
              <a:t> </a:t>
            </a:r>
            <a:r>
              <a:rPr lang="en-US" sz="4000" b="1" dirty="0"/>
              <a:t>He amid the flood</a:t>
            </a:r>
            <a:br>
              <a:rPr lang="en-US" sz="4000" b="1" dirty="0"/>
            </a:br>
            <a:r>
              <a:rPr lang="en-US" sz="4000" b="1" dirty="0"/>
              <a:t>Of mortal </a:t>
            </a:r>
            <a:r>
              <a:rPr lang="en-US" sz="4000" b="1" dirty="0" smtClean="0"/>
              <a:t>ills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457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0164"/>
            <a:ext cx="10515600" cy="5906799"/>
          </a:xfrm>
        </p:spPr>
        <p:txBody>
          <a:bodyPr/>
          <a:lstStyle/>
          <a:p>
            <a:r>
              <a:rPr lang="en-US" sz="3600" dirty="0"/>
              <a:t>Did we in our own strength confide,</a:t>
            </a:r>
            <a:br>
              <a:rPr lang="en-US" sz="3600" dirty="0"/>
            </a:br>
            <a:r>
              <a:rPr lang="en-US" sz="3600" dirty="0"/>
              <a:t>Our striving would be losing;</a:t>
            </a:r>
            <a:br>
              <a:rPr lang="en-US" sz="3600" dirty="0"/>
            </a:br>
            <a:r>
              <a:rPr lang="en-US" sz="3600" dirty="0"/>
              <a:t>Were not the right Man on our side,</a:t>
            </a:r>
            <a:br>
              <a:rPr lang="en-US" sz="3600" dirty="0"/>
            </a:br>
            <a:r>
              <a:rPr lang="en-US" sz="3600" dirty="0"/>
              <a:t>The Man of God’s own choosing:</a:t>
            </a:r>
            <a:br>
              <a:rPr lang="en-US" sz="3600" dirty="0"/>
            </a:br>
            <a:r>
              <a:rPr lang="en-US" sz="3600" dirty="0" err="1"/>
              <a:t>Dost</a:t>
            </a:r>
            <a:r>
              <a:rPr lang="en-US" sz="3600" dirty="0"/>
              <a:t> ask who that may be?</a:t>
            </a:r>
            <a:br>
              <a:rPr lang="en-US" sz="3600" dirty="0"/>
            </a:br>
            <a:r>
              <a:rPr lang="en-US" sz="3600" dirty="0"/>
              <a:t>Christ Jesus, it is He;</a:t>
            </a:r>
            <a:br>
              <a:rPr lang="en-US" sz="3600" dirty="0"/>
            </a:br>
            <a:r>
              <a:rPr lang="en-US" sz="3600" dirty="0"/>
              <a:t>Lord </a:t>
            </a:r>
            <a:r>
              <a:rPr lang="en-US" sz="3600" dirty="0" err="1"/>
              <a:t>Sabaoth</a:t>
            </a:r>
            <a:r>
              <a:rPr lang="en-US" sz="3600" dirty="0"/>
              <a:t> His Name,</a:t>
            </a:r>
            <a:br>
              <a:rPr lang="en-US" sz="3600" dirty="0"/>
            </a:br>
            <a:r>
              <a:rPr lang="en-US" sz="3600" dirty="0"/>
              <a:t>From age to age the same,</a:t>
            </a:r>
            <a:br>
              <a:rPr lang="en-US" sz="3600" dirty="0"/>
            </a:br>
            <a:r>
              <a:rPr lang="en-US" sz="3600" dirty="0"/>
              <a:t>And He must win the battle.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6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>
                <a:solidFill>
                  <a:srgbClr val="FF0000"/>
                </a:solidFill>
              </a:rPr>
              <a:t>Someone has said:</a:t>
            </a:r>
          </a:p>
          <a:p>
            <a:r>
              <a:rPr lang="en-US" sz="3600" dirty="0" smtClean="0"/>
              <a:t>“The days work must run in the same </a:t>
            </a:r>
          </a:p>
          <a:p>
            <a:r>
              <a:rPr lang="en-US" sz="3600" dirty="0" smtClean="0"/>
              <a:t>Direction as the morning’s Petition.”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72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Why did David want to dwell in the house of the Lord</a:t>
            </a:r>
          </a:p>
          <a:p>
            <a:r>
              <a:rPr lang="en-US" sz="4400" dirty="0" smtClean="0"/>
              <a:t>All the days of his life?   He KNEW..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4816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" y="0"/>
            <a:ext cx="12011891" cy="6010708"/>
          </a:xfrm>
        </p:spPr>
        <p:txBody>
          <a:bodyPr/>
          <a:lstStyle/>
          <a:p>
            <a:r>
              <a:rPr lang="en-US" sz="4800" b="1" dirty="0"/>
              <a:t>God’s </a:t>
            </a:r>
            <a:r>
              <a:rPr lang="en-US" sz="4800" b="1" dirty="0" smtClean="0"/>
              <a:t>Goodness</a:t>
            </a:r>
            <a:r>
              <a:rPr lang="en-US" sz="4800" b="1" dirty="0"/>
              <a:t>.  </a:t>
            </a:r>
            <a:endParaRPr lang="en-US" sz="4800" b="1" dirty="0" smtClean="0"/>
          </a:p>
          <a:p>
            <a:endParaRPr lang="en-US" sz="3600" b="1" dirty="0" smtClean="0"/>
          </a:p>
          <a:p>
            <a:r>
              <a:rPr lang="en-US" sz="3600" b="1" dirty="0" smtClean="0"/>
              <a:t> </a:t>
            </a:r>
            <a:r>
              <a:rPr lang="en-US" sz="3600" b="1" dirty="0"/>
              <a:t>Psalm 136:1  O give thanks unto the Lord; </a:t>
            </a:r>
            <a:r>
              <a:rPr lang="en-US" sz="3600" b="1" u="sng" dirty="0"/>
              <a:t>for he is good</a:t>
            </a:r>
            <a:r>
              <a:rPr lang="en-US" sz="3600" b="1" dirty="0"/>
              <a:t>:</a:t>
            </a:r>
          </a:p>
          <a:p>
            <a:r>
              <a:rPr lang="en-US" sz="3600" b="1" dirty="0"/>
              <a:t>For his mercy </a:t>
            </a:r>
            <a:r>
              <a:rPr lang="en-US" sz="3600" b="1" dirty="0" err="1"/>
              <a:t>endureth</a:t>
            </a:r>
            <a:r>
              <a:rPr lang="en-US" sz="3600" b="1" dirty="0"/>
              <a:t> forever.”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4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44" y="173469"/>
            <a:ext cx="11921837" cy="650788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God’s Infinite  Wisdom</a:t>
            </a:r>
          </a:p>
          <a:p>
            <a:endParaRPr lang="en-US" sz="4000" b="1" dirty="0"/>
          </a:p>
          <a:p>
            <a:r>
              <a:rPr lang="en-US" sz="4000" b="1" dirty="0" smtClean="0"/>
              <a:t>Isa. 55:8-9  For my thoughts are not your</a:t>
            </a:r>
          </a:p>
          <a:p>
            <a:r>
              <a:rPr lang="en-US" sz="4000" b="1" dirty="0" smtClean="0"/>
              <a:t>Thoughts, neither are your ways , my</a:t>
            </a:r>
          </a:p>
          <a:p>
            <a:r>
              <a:rPr lang="en-US" sz="4000" b="1" dirty="0" smtClean="0"/>
              <a:t>Ways, </a:t>
            </a:r>
            <a:r>
              <a:rPr lang="en-US" sz="4000" b="1" dirty="0" err="1" smtClean="0"/>
              <a:t>saith</a:t>
            </a:r>
            <a:r>
              <a:rPr lang="en-US" sz="4000" b="1" dirty="0" smtClean="0"/>
              <a:t> the Lord.  For as the heavens</a:t>
            </a:r>
          </a:p>
          <a:p>
            <a:r>
              <a:rPr lang="en-US" sz="4000" b="1" dirty="0" smtClean="0"/>
              <a:t>Are higher than the earth, so are my ways</a:t>
            </a:r>
          </a:p>
          <a:p>
            <a:r>
              <a:rPr lang="en-US" sz="4000" b="1" dirty="0" smtClean="0"/>
              <a:t>Higher than your ways, and my thoughts</a:t>
            </a:r>
          </a:p>
          <a:p>
            <a:r>
              <a:rPr lang="en-US" sz="4000" b="1" dirty="0" smtClean="0"/>
              <a:t>Than your thoughts.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238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/>
              <a:t>God’s Holiness</a:t>
            </a:r>
          </a:p>
          <a:p>
            <a:r>
              <a:rPr lang="en-US" sz="4000" dirty="0" smtClean="0"/>
              <a:t>Psalm 111:9  …holy and reverend is his name.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2294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long did he want to dwell in the</a:t>
            </a:r>
            <a:br>
              <a:rPr lang="en-US" dirty="0" smtClean="0"/>
            </a:br>
            <a:r>
              <a:rPr lang="en-US" dirty="0" smtClean="0"/>
              <a:t>house of the Lord?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Remember:  </a:t>
            </a:r>
          </a:p>
          <a:p>
            <a:r>
              <a:rPr lang="en-US" sz="6000" dirty="0" smtClean="0"/>
              <a:t>All the days of his life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0006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So difficult to get different people to admit their sins….</a:t>
            </a:r>
          </a:p>
          <a:p>
            <a:r>
              <a:rPr lang="en-US" sz="3600" dirty="0" smtClean="0"/>
              <a:t>1. Elders to admit their sins. I John 1:9  “If</a:t>
            </a:r>
          </a:p>
          <a:p>
            <a:r>
              <a:rPr lang="en-US" sz="3600" dirty="0" smtClean="0"/>
              <a:t>2. Preachers to admit their sins. I John 1:9 “if</a:t>
            </a:r>
          </a:p>
          <a:p>
            <a:r>
              <a:rPr lang="en-US" sz="3600" dirty="0" smtClean="0"/>
              <a:t>3. Deacons to admit their sins I John 1:9 “if</a:t>
            </a:r>
          </a:p>
          <a:p>
            <a:r>
              <a:rPr lang="en-US" sz="3600" dirty="0" smtClean="0"/>
              <a:t>4. Fathers to admit their sins I John 1:9 “if</a:t>
            </a:r>
          </a:p>
          <a:p>
            <a:r>
              <a:rPr lang="en-US" sz="3600" dirty="0" smtClean="0"/>
              <a:t>5. Mothers to admit their sins I John 1:9 “if</a:t>
            </a:r>
          </a:p>
          <a:p>
            <a:r>
              <a:rPr lang="en-US" sz="3600" dirty="0" smtClean="0"/>
              <a:t>6. Grandfathers to admit their sins  I John 1:9 “if</a:t>
            </a:r>
          </a:p>
          <a:p>
            <a:r>
              <a:rPr lang="en-US" sz="3600" dirty="0" smtClean="0"/>
              <a:t>7. Grandmothers to admit their sins. I John 1:9 “if</a:t>
            </a:r>
          </a:p>
          <a:p>
            <a:r>
              <a:rPr lang="en-US" sz="3600" dirty="0" smtClean="0"/>
              <a:t>8. Husbands to admit their sins.  I John 1:9 “if</a:t>
            </a:r>
          </a:p>
          <a:p>
            <a:r>
              <a:rPr lang="en-US" sz="3600" dirty="0" smtClean="0"/>
              <a:t>9. Wives to admit their sins. I John 1:9 “if</a:t>
            </a:r>
          </a:p>
          <a:p>
            <a:r>
              <a:rPr lang="en-US" sz="3600" dirty="0" smtClean="0"/>
              <a:t>10.  Young people to admit their sins. I John 1:9 “if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0122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If you were asked by God,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“Ask what I shall Give thee”,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what would you ask for??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2343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074236" cy="6858001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That will I seek after</a:t>
            </a:r>
          </a:p>
          <a:p>
            <a:r>
              <a:rPr lang="en-US" sz="3600" b="1" u="sng" dirty="0" smtClean="0"/>
              <a:t>1.  Know the truth</a:t>
            </a:r>
            <a:r>
              <a:rPr lang="en-US" u="sng" dirty="0" smtClean="0"/>
              <a:t>.  </a:t>
            </a:r>
            <a:r>
              <a:rPr lang="en-US" dirty="0" smtClean="0"/>
              <a:t>John 8:32   Ye shall know the truth, and</a:t>
            </a:r>
          </a:p>
          <a:p>
            <a:r>
              <a:rPr lang="en-US" dirty="0" smtClean="0"/>
              <a:t>The truth shall make you free.  Do you know the truth?  </a:t>
            </a:r>
          </a:p>
          <a:p>
            <a:r>
              <a:rPr lang="en-US" dirty="0"/>
              <a:t> </a:t>
            </a:r>
            <a:r>
              <a:rPr lang="en-US" dirty="0" smtClean="0"/>
              <a:t>   John 17:17   Psalms 119:104-l05;  Prov. 30:5,6    </a:t>
            </a:r>
          </a:p>
          <a:p>
            <a:endParaRPr lang="en-US" sz="3600" b="1" u="sng" dirty="0"/>
          </a:p>
          <a:p>
            <a:r>
              <a:rPr lang="en-US" sz="3600" b="1" u="sng" dirty="0" smtClean="0"/>
              <a:t>2.  Be in the kingdom of God</a:t>
            </a:r>
            <a:r>
              <a:rPr lang="en-US" dirty="0" smtClean="0"/>
              <a:t>.  Matt. 6:33   Seek it first.</a:t>
            </a:r>
          </a:p>
          <a:p>
            <a:r>
              <a:rPr lang="en-US" dirty="0"/>
              <a:t> </a:t>
            </a:r>
            <a:r>
              <a:rPr lang="en-US" dirty="0" smtClean="0"/>
              <a:t>      Paul. 2 Tim. 4:7-8</a:t>
            </a:r>
          </a:p>
          <a:p>
            <a:r>
              <a:rPr lang="en-US" dirty="0"/>
              <a:t> </a:t>
            </a:r>
            <a:r>
              <a:rPr lang="en-US" dirty="0" smtClean="0"/>
              <a:t>      Peter.  I Pet. 2:21</a:t>
            </a:r>
          </a:p>
          <a:p>
            <a:r>
              <a:rPr lang="en-US" dirty="0"/>
              <a:t> </a:t>
            </a:r>
            <a:r>
              <a:rPr lang="en-US" dirty="0" smtClean="0"/>
              <a:t>      Stephen.  Acts 7:51-60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endParaRPr lang="en-US" sz="3600" b="1" u="sng" dirty="0"/>
          </a:p>
          <a:p>
            <a:r>
              <a:rPr lang="en-US" sz="3600" b="1" u="sng" dirty="0" smtClean="0"/>
              <a:t>3.  Live a life of faithfulness to God</a:t>
            </a:r>
            <a:r>
              <a:rPr lang="en-US" dirty="0" smtClean="0"/>
              <a:t>.   Rev. 2:10   Don’t be </a:t>
            </a:r>
          </a:p>
          <a:p>
            <a:r>
              <a:rPr lang="en-US" dirty="0" smtClean="0"/>
              <a:t>Afraid..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1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solidFill>
                  <a:srgbClr val="FF0000"/>
                </a:solidFill>
              </a:rPr>
              <a:t>Quit Making Excuses!</a:t>
            </a:r>
            <a:endParaRPr lang="en-US" sz="4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0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3518"/>
            <a:ext cx="12053455" cy="6764482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That I may dwell in the house of the Lord…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Who wants to come to worship?  More excuses put forth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by so many </a:t>
            </a:r>
          </a:p>
          <a:p>
            <a:r>
              <a:rPr lang="en-US" sz="3600" dirty="0" smtClean="0"/>
              <a:t>“I have to go on ‘vacation’.   </a:t>
            </a:r>
          </a:p>
          <a:p>
            <a:r>
              <a:rPr lang="en-US" sz="3600" dirty="0" smtClean="0"/>
              <a:t> I have to get my sleep…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Where do you want to be?   “In the house of the Lord”…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In God’s family.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Where do you want to be in eternity?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83962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baseline="30000" dirty="0" smtClean="0"/>
              <a:t>4 </a:t>
            </a:r>
            <a:r>
              <a:rPr lang="en-US" sz="4000" b="1" dirty="0" smtClean="0"/>
              <a:t>One thing have </a:t>
            </a:r>
            <a:r>
              <a:rPr lang="en-US" sz="4000" u="sng" dirty="0" smtClean="0">
                <a:solidFill>
                  <a:srgbClr val="FF0000"/>
                </a:solidFill>
              </a:rPr>
              <a:t>I </a:t>
            </a:r>
            <a:r>
              <a:rPr lang="en-US" sz="4000" b="1" dirty="0" smtClean="0"/>
              <a:t>desired of the </a:t>
            </a:r>
            <a:r>
              <a:rPr lang="en-US" sz="4000" b="1" cap="small" dirty="0" smtClean="0">
                <a:effectLst/>
              </a:rPr>
              <a:t>Lord</a:t>
            </a:r>
            <a:r>
              <a:rPr lang="en-US" sz="4000" b="1" dirty="0" smtClean="0"/>
              <a:t>, </a:t>
            </a:r>
          </a:p>
          <a:p>
            <a:r>
              <a:rPr lang="en-US" sz="4000" b="1" u="sng" dirty="0" smtClean="0"/>
              <a:t>that will </a:t>
            </a:r>
            <a:r>
              <a:rPr lang="en-US" sz="4000" b="1" u="sng" dirty="0" smtClean="0">
                <a:solidFill>
                  <a:srgbClr val="FF0000"/>
                </a:solidFill>
              </a:rPr>
              <a:t>I </a:t>
            </a:r>
            <a:r>
              <a:rPr lang="en-US" sz="4000" b="1" u="sng" dirty="0" smtClean="0"/>
              <a:t>seek after; </a:t>
            </a:r>
          </a:p>
          <a:p>
            <a:r>
              <a:rPr lang="en-US" sz="4000" b="1" dirty="0" smtClean="0"/>
              <a:t>that </a:t>
            </a:r>
            <a:r>
              <a:rPr lang="en-US" sz="4000" b="1" u="sng" dirty="0" smtClean="0">
                <a:solidFill>
                  <a:srgbClr val="FF0000"/>
                </a:solidFill>
              </a:rPr>
              <a:t>I</a:t>
            </a:r>
            <a:r>
              <a:rPr lang="en-US" sz="4000" b="1" dirty="0" smtClean="0"/>
              <a:t> may dwell in the house of the </a:t>
            </a:r>
            <a:r>
              <a:rPr lang="en-US" sz="4000" b="1" cap="small" dirty="0" smtClean="0">
                <a:effectLst/>
              </a:rPr>
              <a:t>Lord</a:t>
            </a:r>
            <a:r>
              <a:rPr lang="en-US" sz="4000" b="1" dirty="0" smtClean="0"/>
              <a:t> </a:t>
            </a:r>
          </a:p>
          <a:p>
            <a:r>
              <a:rPr lang="en-US" sz="4000" b="1" dirty="0" smtClean="0"/>
              <a:t>all the days of </a:t>
            </a:r>
            <a:r>
              <a:rPr lang="en-US" sz="4000" b="1" u="sng" dirty="0" smtClean="0">
                <a:solidFill>
                  <a:srgbClr val="FF0000"/>
                </a:solidFill>
              </a:rPr>
              <a:t>my</a:t>
            </a:r>
            <a:r>
              <a:rPr lang="en-US" sz="4000" b="1" dirty="0" smtClean="0"/>
              <a:t> life, </a:t>
            </a:r>
          </a:p>
          <a:p>
            <a:r>
              <a:rPr lang="en-US" sz="4000" b="1" dirty="0" smtClean="0"/>
              <a:t>to behold </a:t>
            </a:r>
            <a:r>
              <a:rPr lang="en-US" sz="4000" b="1" u="sng" dirty="0" smtClean="0"/>
              <a:t>the beauty of the </a:t>
            </a:r>
            <a:r>
              <a:rPr lang="en-US" sz="4000" b="1" u="sng" cap="small" dirty="0" smtClean="0">
                <a:effectLst/>
              </a:rPr>
              <a:t>Lord</a:t>
            </a:r>
            <a:r>
              <a:rPr lang="en-US" sz="4000" b="1" u="sng" dirty="0" smtClean="0"/>
              <a:t>,</a:t>
            </a:r>
          </a:p>
          <a:p>
            <a:r>
              <a:rPr lang="en-US" sz="4000" b="1" dirty="0" smtClean="0"/>
              <a:t> and to </a:t>
            </a:r>
            <a:r>
              <a:rPr lang="en-US" sz="4000" b="1" u="sng" dirty="0"/>
              <a:t>i</a:t>
            </a:r>
            <a:r>
              <a:rPr lang="en-US" sz="4000" b="1" u="sng" dirty="0" smtClean="0"/>
              <a:t>nquire  </a:t>
            </a:r>
            <a:r>
              <a:rPr lang="en-US" sz="4000" b="1" dirty="0" smtClean="0"/>
              <a:t>in his temple.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7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" y="-1"/>
            <a:ext cx="12060382" cy="66397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Young People need Something…what do they need.?</a:t>
            </a:r>
          </a:p>
          <a:p>
            <a:r>
              <a:rPr lang="en-US" sz="3600" dirty="0" smtClean="0"/>
              <a:t>Old People need Something…what do they need?</a:t>
            </a:r>
          </a:p>
          <a:p>
            <a:r>
              <a:rPr lang="en-US" sz="3600" dirty="0" smtClean="0"/>
              <a:t>What will we do?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</a:t>
            </a:r>
            <a:r>
              <a:rPr lang="en-US" sz="3600" b="1" dirty="0" smtClean="0">
                <a:solidFill>
                  <a:srgbClr val="FF0000"/>
                </a:solidFill>
              </a:rPr>
              <a:t>“That will I seek after”..</a:t>
            </a:r>
          </a:p>
          <a:p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Not tomorrow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Not next week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Not l0 years from now.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Today:  2 Cor. 6:2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51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Solomon was told by God</a:t>
            </a:r>
          </a:p>
          <a:p>
            <a:endParaRPr lang="en-US" sz="3600" dirty="0"/>
          </a:p>
          <a:p>
            <a:r>
              <a:rPr lang="en-US" sz="3600" dirty="0" smtClean="0"/>
              <a:t>“I Kings 3:5  “In Gibeon the Lord appeared to </a:t>
            </a:r>
          </a:p>
          <a:p>
            <a:r>
              <a:rPr lang="en-US" sz="3600" dirty="0" smtClean="0"/>
              <a:t>Solomon in a dream by night:  and God said,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Ask what I shall give thee.”</a:t>
            </a:r>
          </a:p>
          <a:p>
            <a:endParaRPr lang="en-US" sz="36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/>
              <a:t>What would you ask for?</a:t>
            </a:r>
            <a:r>
              <a:rPr lang="en-US" sz="3600" b="1" dirty="0" smtClean="0">
                <a:solidFill>
                  <a:srgbClr val="FF0000"/>
                </a:solidFill>
              </a:rPr>
              <a:t> 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155864"/>
            <a:ext cx="11270673" cy="6702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dirty="0" smtClean="0"/>
              <a:t>Solomon’s request:</a:t>
            </a:r>
          </a:p>
          <a:p>
            <a:r>
              <a:rPr lang="en-US" sz="3600" dirty="0" smtClean="0"/>
              <a:t>“ I Kings 3:7-9  And now, O Lord my God, thou hast</a:t>
            </a:r>
          </a:p>
          <a:p>
            <a:r>
              <a:rPr lang="en-US" sz="3600" dirty="0" smtClean="0"/>
              <a:t>Made thy servant king instead of David my father:</a:t>
            </a:r>
          </a:p>
          <a:p>
            <a:r>
              <a:rPr lang="en-US" sz="3600" dirty="0" smtClean="0"/>
              <a:t>And I am but a little child:  I know not how to go</a:t>
            </a:r>
          </a:p>
          <a:p>
            <a:r>
              <a:rPr lang="en-US" sz="3600" dirty="0" smtClean="0"/>
              <a:t>Out or come in.  And thy servant is in the midst of</a:t>
            </a:r>
          </a:p>
          <a:p>
            <a:r>
              <a:rPr lang="en-US" sz="3600" dirty="0" smtClean="0"/>
              <a:t>Thy people which thou hast chosen, a great people,</a:t>
            </a:r>
          </a:p>
          <a:p>
            <a:r>
              <a:rPr lang="en-US" sz="3600" dirty="0" smtClean="0"/>
              <a:t>That cannot be numbered nor counted for multitude.</a:t>
            </a:r>
          </a:p>
          <a:p>
            <a:r>
              <a:rPr lang="en-US" sz="3600" dirty="0" smtClean="0"/>
              <a:t>‘Give therefore thy servant an understanding heart </a:t>
            </a:r>
          </a:p>
          <a:p>
            <a:r>
              <a:rPr lang="en-US" sz="3600" dirty="0" smtClean="0"/>
              <a:t>To judge thy people, that I may discern between </a:t>
            </a:r>
          </a:p>
          <a:p>
            <a:r>
              <a:rPr lang="en-US" sz="3600" dirty="0" smtClean="0"/>
              <a:t>Good and bad: for who is able to judge this thy</a:t>
            </a:r>
          </a:p>
          <a:p>
            <a:r>
              <a:rPr lang="en-US" sz="3600" dirty="0"/>
              <a:t>s</a:t>
            </a:r>
            <a:r>
              <a:rPr lang="en-US" sz="3600" dirty="0" smtClean="0"/>
              <a:t>o great a people?”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159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endParaRPr lang="en-US" b="1" u="sng" dirty="0" smtClean="0"/>
          </a:p>
          <a:p>
            <a:r>
              <a:rPr lang="en-US" sz="3600" b="1" u="sng" dirty="0" smtClean="0"/>
              <a:t>God’s </a:t>
            </a:r>
            <a:r>
              <a:rPr lang="en-US" sz="3600" b="1" u="sng" dirty="0" err="1" smtClean="0"/>
              <a:t>Response:I</a:t>
            </a:r>
            <a:r>
              <a:rPr lang="en-US" sz="3600" b="1" u="sng" dirty="0" smtClean="0"/>
              <a:t> </a:t>
            </a:r>
            <a:r>
              <a:rPr lang="en-US" sz="3600" dirty="0" smtClean="0"/>
              <a:t>Kings 3:10-14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  <a:r>
              <a:rPr lang="en-US" sz="3600" b="1" u="sng" dirty="0" smtClean="0">
                <a:solidFill>
                  <a:srgbClr val="FF0000"/>
                </a:solidFill>
              </a:rPr>
              <a:t>And the speech pleased the Lord, that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Solomon had asked this thing</a:t>
            </a:r>
            <a:r>
              <a:rPr lang="en-US" sz="3600" dirty="0" smtClean="0"/>
              <a:t>. And God said unto him, Because</a:t>
            </a:r>
          </a:p>
          <a:p>
            <a:r>
              <a:rPr lang="en-US" sz="3600" dirty="0" smtClean="0"/>
              <a:t>(l) Thou hast not asked for thyself long life (2)  neither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asked riches for thyself, (3)  nor hast asked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he life of thine enemies; but hast asked for thyself</a:t>
            </a:r>
          </a:p>
          <a:p>
            <a:r>
              <a:rPr lang="en-US" sz="3600" dirty="0" smtClean="0"/>
              <a:t>###   understanding to discern judgment,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Behold, I have done according to thy words:  lo, I</a:t>
            </a:r>
          </a:p>
          <a:p>
            <a:r>
              <a:rPr lang="en-US" sz="3600" dirty="0" smtClean="0"/>
              <a:t>Have given thee  </a:t>
            </a:r>
            <a:r>
              <a:rPr lang="en-US" sz="3600" b="1" dirty="0" smtClean="0"/>
              <a:t>(1)  a wise and understanding heart;</a:t>
            </a:r>
          </a:p>
          <a:p>
            <a:r>
              <a:rPr lang="en-US" sz="3600" dirty="0" smtClean="0"/>
              <a:t>So that there was none like thee before thee, neither</a:t>
            </a:r>
          </a:p>
          <a:p>
            <a:r>
              <a:rPr lang="en-US" sz="3600" dirty="0" smtClean="0"/>
              <a:t>After thee shall any arise like unto thee.    </a:t>
            </a:r>
            <a:r>
              <a:rPr lang="en-US" sz="3600" b="1" dirty="0" smtClean="0">
                <a:solidFill>
                  <a:srgbClr val="FF0000"/>
                </a:solidFill>
              </a:rPr>
              <a:t>AND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26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5018" cy="6858000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  I have  also given thee that which thou hast not </a:t>
            </a:r>
          </a:p>
          <a:p>
            <a:r>
              <a:rPr lang="en-US" sz="3600" dirty="0" smtClean="0"/>
              <a:t>Asked, both </a:t>
            </a:r>
            <a:r>
              <a:rPr lang="en-US" sz="3600" b="1" u="sng" dirty="0" smtClean="0">
                <a:solidFill>
                  <a:srgbClr val="FF0000"/>
                </a:solidFill>
              </a:rPr>
              <a:t>(2)  riches, and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honour</a:t>
            </a:r>
            <a:r>
              <a:rPr lang="en-US" sz="3600" dirty="0" smtClean="0"/>
              <a:t>: so that there shall</a:t>
            </a:r>
          </a:p>
          <a:p>
            <a:r>
              <a:rPr lang="en-US" sz="3600" dirty="0" smtClean="0"/>
              <a:t>Not be any among the kings like thee all thy days.</a:t>
            </a:r>
          </a:p>
          <a:p>
            <a:r>
              <a:rPr lang="en-US" sz="3600" dirty="0" smtClean="0"/>
              <a:t>..And,</a:t>
            </a:r>
            <a:r>
              <a:rPr lang="en-US" sz="3600" b="1" u="sng" dirty="0" smtClean="0"/>
              <a:t> </a:t>
            </a:r>
            <a:r>
              <a:rPr lang="en-US" sz="3600" b="1" u="sng" dirty="0" smtClean="0">
                <a:solidFill>
                  <a:srgbClr val="0070C0"/>
                </a:solidFill>
              </a:rPr>
              <a:t>if</a:t>
            </a:r>
            <a:r>
              <a:rPr lang="en-US" sz="3600" b="1" u="sng" dirty="0" smtClean="0"/>
              <a:t> </a:t>
            </a:r>
            <a:r>
              <a:rPr lang="en-US" sz="3600" dirty="0" smtClean="0"/>
              <a:t>thou wilt walk in my ways, to keep my </a:t>
            </a:r>
          </a:p>
          <a:p>
            <a:r>
              <a:rPr lang="en-US" sz="3600" dirty="0" smtClean="0"/>
              <a:t>Statutes and my commandments, as thy father</a:t>
            </a:r>
          </a:p>
          <a:p>
            <a:r>
              <a:rPr lang="en-US" sz="3600" dirty="0" smtClean="0"/>
              <a:t>David did walk, then </a:t>
            </a:r>
            <a:r>
              <a:rPr lang="en-US" sz="3600" b="1" u="sng" dirty="0" smtClean="0">
                <a:solidFill>
                  <a:srgbClr val="0070C0"/>
                </a:solidFill>
              </a:rPr>
              <a:t>(3) I will lengthen thy days.</a:t>
            </a:r>
            <a:endParaRPr lang="en-US" sz="36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9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518"/>
            <a:ext cx="12192000" cy="6764482"/>
          </a:xfrm>
        </p:spPr>
        <p:txBody>
          <a:bodyPr/>
          <a:lstStyle/>
          <a:p>
            <a:r>
              <a:rPr lang="en-US" sz="3600" dirty="0" smtClean="0"/>
              <a:t>I know what David wanted:</a:t>
            </a:r>
          </a:p>
          <a:p>
            <a:endParaRPr lang="en-US" sz="3600" dirty="0"/>
          </a:p>
          <a:p>
            <a:r>
              <a:rPr lang="en-US" sz="3600" dirty="0" smtClean="0"/>
              <a:t>One thing have I</a:t>
            </a:r>
            <a:r>
              <a:rPr lang="en-US" sz="3600" b="1" u="sng" dirty="0" smtClean="0">
                <a:solidFill>
                  <a:srgbClr val="FF0000"/>
                </a:solidFill>
              </a:rPr>
              <a:t> desired </a:t>
            </a:r>
            <a:r>
              <a:rPr lang="en-US" sz="3600" dirty="0" smtClean="0"/>
              <a:t>of the Lord.  </a:t>
            </a:r>
          </a:p>
          <a:p>
            <a:endParaRPr lang="en-US" sz="3600" dirty="0"/>
          </a:p>
          <a:p>
            <a:r>
              <a:rPr lang="en-US" sz="3600" b="1" u="sng" dirty="0" smtClean="0"/>
              <a:t>That will I seek after </a:t>
            </a:r>
          </a:p>
          <a:p>
            <a:endParaRPr lang="en-US" sz="3600" b="1" u="sng" dirty="0"/>
          </a:p>
          <a:p>
            <a:r>
              <a:rPr lang="en-US" sz="3600" dirty="0" smtClean="0"/>
              <a:t>I really desire it,  I will </a:t>
            </a:r>
            <a:r>
              <a:rPr lang="en-US" sz="3600" b="1" u="sng" dirty="0" smtClean="0"/>
              <a:t>seek after </a:t>
            </a:r>
            <a:r>
              <a:rPr lang="en-US" sz="3600" dirty="0" smtClean="0"/>
              <a:t>that which I </a:t>
            </a:r>
          </a:p>
          <a:p>
            <a:r>
              <a:rPr lang="en-US" sz="3600" dirty="0" smtClean="0"/>
              <a:t>Desire.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7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7888</TotalTime>
  <Words>1784</Words>
  <Application>Microsoft Office PowerPoint</Application>
  <PresentationFormat>Widescreen</PresentationFormat>
  <Paragraphs>257</Paragraphs>
  <Slides>44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long did he want to dwell in the house of the Lord?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long did he want to dwell in the house of the Lord?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Wait On The Lord</dc:title>
  <dc:creator>mac</dc:creator>
  <cp:lastModifiedBy>Eddie Gooch</cp:lastModifiedBy>
  <cp:revision>78</cp:revision>
  <cp:lastPrinted>2020-02-01T11:23:44Z</cp:lastPrinted>
  <dcterms:created xsi:type="dcterms:W3CDTF">2020-01-15T06:41:49Z</dcterms:created>
  <dcterms:modified xsi:type="dcterms:W3CDTF">2020-02-02T14:49:31Z</dcterms:modified>
</cp:coreProperties>
</file>