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74" r:id="rId13"/>
    <p:sldId id="275" r:id="rId14"/>
    <p:sldId id="276" r:id="rId15"/>
    <p:sldId id="265" r:id="rId16"/>
    <p:sldId id="269" r:id="rId17"/>
    <p:sldId id="270" r:id="rId18"/>
    <p:sldId id="271" r:id="rId19"/>
    <p:sldId id="272" r:id="rId20"/>
    <p:sldId id="268" r:id="rId21"/>
    <p:sldId id="273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54762" autoAdjust="0"/>
  </p:normalViewPr>
  <p:slideViewPr>
    <p:cSldViewPr snapToGrid="0">
      <p:cViewPr varScale="1">
        <p:scale>
          <a:sx n="99" d="100"/>
          <a:sy n="99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792E37-E6B7-49AD-A54F-C5759D9D5CCB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DAE2A8-02B8-4528-83D7-D34B00EA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lesson tonight comes from Matthew 27 starting in verse 1.  </a:t>
            </a:r>
          </a:p>
          <a:p>
            <a:endParaRPr lang="en-US" dirty="0"/>
          </a:p>
          <a:p>
            <a:r>
              <a:rPr lang="en-US" dirty="0"/>
              <a:t>It’s morning.  A group of men gathered together…not for morning coffee, but to plot the death of Jesus.  </a:t>
            </a:r>
          </a:p>
          <a:p>
            <a:endParaRPr lang="en-US" dirty="0"/>
          </a:p>
          <a:p>
            <a:r>
              <a:rPr lang="en-US" dirty="0"/>
              <a:t>Read V. 11-14</a:t>
            </a:r>
          </a:p>
          <a:p>
            <a:endParaRPr lang="en-US" dirty="0"/>
          </a:p>
          <a:p>
            <a:r>
              <a:rPr lang="en-US" dirty="0"/>
              <a:t>Then read 15-22.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9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Trying to make a decision about becoming a Christian?</a:t>
            </a:r>
          </a:p>
          <a:p>
            <a:r>
              <a:rPr lang="en-US" dirty="0"/>
              <a:t>Get off the fence.</a:t>
            </a:r>
          </a:p>
          <a:p>
            <a:endParaRPr lang="en-US" dirty="0"/>
          </a:p>
          <a:p>
            <a:r>
              <a:rPr lang="en-US" dirty="0"/>
              <a:t>Trying to make a decision about serving Christ with all your heart, soul and mind?</a:t>
            </a:r>
          </a:p>
          <a:p>
            <a:r>
              <a:rPr lang="en-US" dirty="0"/>
              <a:t>Get off the fence.</a:t>
            </a:r>
          </a:p>
          <a:p>
            <a:endParaRPr lang="en-US" dirty="0"/>
          </a:p>
          <a:p>
            <a:r>
              <a:rPr lang="en-US" dirty="0"/>
              <a:t>Trying to decide whether living one more day in sin is worth it?</a:t>
            </a:r>
          </a:p>
          <a:p>
            <a:r>
              <a:rPr lang="en-US" dirty="0"/>
              <a:t>Get off the fence.</a:t>
            </a:r>
          </a:p>
          <a:p>
            <a:endParaRPr lang="en-US" dirty="0"/>
          </a:p>
          <a:p>
            <a:r>
              <a:rPr lang="en-US" dirty="0"/>
              <a:t>Stop putting off what we know we need to do!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89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Ephesians 1:19-23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7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Ephesians 1:19-23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34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Ephesians 1:19-23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9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2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55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96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84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2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can’t sit on the fence.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verse 22, we hear the t of the people as they all say, “Let Him be crucified.”</a:t>
            </a:r>
          </a:p>
          <a:p>
            <a:r>
              <a:rPr lang="en-US" dirty="0" err="1"/>
              <a:t>verdic</a:t>
            </a:r>
            <a:endParaRPr lang="en-US" dirty="0"/>
          </a:p>
          <a:p>
            <a:r>
              <a:rPr lang="en-US" dirty="0"/>
              <a:t>Vs. 23, Pilate tries again to ask the people, “What evil has he done?” , but all they would say was “Let Him be crucified.”</a:t>
            </a:r>
          </a:p>
          <a:p>
            <a:endParaRPr lang="en-US" dirty="0"/>
          </a:p>
          <a:p>
            <a:r>
              <a:rPr lang="en-US" dirty="0"/>
              <a:t>Pontius Pilate was a man trained and commissioned by Rome to act as a judge. If there was a dispute and a decision was to be made, he was the man. In cases like these he was the judge, prosecutor, and defense attorney.</a:t>
            </a:r>
          </a:p>
          <a:p>
            <a:endParaRPr lang="en-US" dirty="0"/>
          </a:p>
          <a:p>
            <a:r>
              <a:rPr lang="en-US" dirty="0"/>
              <a:t>He had the right questions for the people and the ability to answer it; but he failed to release Jesus.</a:t>
            </a:r>
          </a:p>
          <a:p>
            <a:endParaRPr lang="en-US" dirty="0"/>
          </a:p>
          <a:p>
            <a:r>
              <a:rPr lang="en-US" dirty="0"/>
              <a:t>In vs. 24, he washes his hands of Jesus.  Here Pilate gives Jesus his answer…I’m just going to avoid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3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30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you become His child by being born again through baptism or keep avoiding Him?</a:t>
            </a:r>
          </a:p>
          <a:p>
            <a:endParaRPr lang="en-US" dirty="0"/>
          </a:p>
          <a:p>
            <a:r>
              <a:rPr lang="en-US" dirty="0"/>
              <a:t>Will you confess His name and put Him on or keep denying Him as the Lord of your life?</a:t>
            </a:r>
          </a:p>
          <a:p>
            <a:endParaRPr lang="en-US" dirty="0"/>
          </a:p>
          <a:p>
            <a:r>
              <a:rPr lang="en-US" dirty="0"/>
              <a:t>Will you put off your sin and confess your faults or keep betraying Him?</a:t>
            </a:r>
          </a:p>
          <a:p>
            <a:endParaRPr lang="en-US" dirty="0"/>
          </a:p>
          <a:p>
            <a:r>
              <a:rPr lang="en-US" dirty="0"/>
              <a:t>Tonight, won’t you answer Jesus as we stand and sing.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4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question Pilate asked is still a great question for us to consider tonight!</a:t>
            </a:r>
          </a:p>
          <a:p>
            <a:endParaRPr lang="en-US" dirty="0"/>
          </a:p>
          <a:p>
            <a:r>
              <a:rPr lang="en-US" dirty="0"/>
              <a:t>Pilate’s answer was inadequate.  The Jewish leaders were irresponsible and the mob was irrational.</a:t>
            </a:r>
          </a:p>
          <a:p>
            <a:endParaRPr lang="en-US" dirty="0"/>
          </a:p>
          <a:p>
            <a:r>
              <a:rPr lang="en-US" dirty="0"/>
              <a:t>Is our response to the question any different sometimes?  </a:t>
            </a:r>
          </a:p>
          <a:p>
            <a:endParaRPr lang="en-US" dirty="0"/>
          </a:p>
          <a:p>
            <a:r>
              <a:rPr lang="en-US" dirty="0"/>
              <a:t>Is our answer sometimes inadequate, irresponsible or irrational?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4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see many examples in the Bible of people’s answer to What Will You Do With Jesus?</a:t>
            </a:r>
          </a:p>
          <a:p>
            <a:endParaRPr lang="en-US" dirty="0"/>
          </a:p>
          <a:p>
            <a:r>
              <a:rPr lang="en-US" dirty="0"/>
              <a:t>In Matthew 26, we see Peter’s answer.</a:t>
            </a:r>
          </a:p>
          <a:p>
            <a:endParaRPr lang="en-US" dirty="0"/>
          </a:p>
          <a:p>
            <a:r>
              <a:rPr lang="en-US" dirty="0"/>
              <a:t>Starting in Matthew 26:69-75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6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Matthew 27, we see Judas’ answer.</a:t>
            </a:r>
          </a:p>
          <a:p>
            <a:endParaRPr lang="en-US" dirty="0"/>
          </a:p>
          <a:p>
            <a:r>
              <a:rPr lang="en-US" dirty="0"/>
              <a:t>Starting in Matthew 27:3-5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3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Acts 2, we see the men of Judea and Jerusalem’s answer Peter.</a:t>
            </a:r>
          </a:p>
          <a:p>
            <a:endParaRPr lang="en-US" dirty="0"/>
          </a:p>
          <a:p>
            <a:r>
              <a:rPr lang="en-US" dirty="0"/>
              <a:t>In Acts 2:36-41</a:t>
            </a:r>
          </a:p>
          <a:p>
            <a:endParaRPr lang="en-US" dirty="0"/>
          </a:p>
          <a:p>
            <a:r>
              <a:rPr lang="en-US" dirty="0"/>
              <a:t>36 Therefore let all the house of Israel know assuredly, that God hath made the same Jesus, whom ye have crucified, both Lord and Christ.</a:t>
            </a:r>
          </a:p>
          <a:p>
            <a:r>
              <a:rPr lang="en-US" dirty="0"/>
              <a:t>37 Now when they heard this, they were pricked in their heart, and said unto Peter and to the rest of the apostles, </a:t>
            </a:r>
            <a:r>
              <a:rPr lang="en-US" b="1" dirty="0"/>
              <a:t>Men and brethren, what shall we do?</a:t>
            </a:r>
          </a:p>
          <a:p>
            <a:r>
              <a:rPr lang="en-US" dirty="0"/>
              <a:t>38 Then Peter said unto them, </a:t>
            </a:r>
            <a:r>
              <a:rPr lang="en-US" b="1" dirty="0"/>
              <a:t>Repent, and be baptized every one of you in the name of Jesus Christ for the remission of sins, and ye shall receive the gift of the Holy Ghost.</a:t>
            </a:r>
          </a:p>
          <a:p>
            <a:r>
              <a:rPr lang="en-US" dirty="0"/>
              <a:t>39 For the promise is unto you, and to your children, and to all that are afar off, even as many as the Lord our God shall call.</a:t>
            </a:r>
          </a:p>
          <a:p>
            <a:r>
              <a:rPr lang="en-US" dirty="0"/>
              <a:t>40 And with many other words did he testify and exhort, saying, </a:t>
            </a:r>
            <a:r>
              <a:rPr lang="en-US" b="1" u="sng" dirty="0"/>
              <a:t>Save yourselves from this untoward generation.</a:t>
            </a:r>
          </a:p>
          <a:p>
            <a:endParaRPr lang="en-US" dirty="0"/>
          </a:p>
          <a:p>
            <a:r>
              <a:rPr lang="en-US" b="1" dirty="0"/>
              <a:t>41 Then they that gladly received his word were baptized: and the same day there were added unto them about three thousand souls.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6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In Acts 8, we see the Eunuch’s answer to Philip’s teacher of Jesus:</a:t>
            </a:r>
          </a:p>
          <a:p>
            <a:endParaRPr lang="en-US" b="0" dirty="0"/>
          </a:p>
          <a:p>
            <a:r>
              <a:rPr lang="en-US" b="0" dirty="0"/>
              <a:t>35 Then Philip opened his mouth, and began at the same scripture, and preached unto him Jesus.</a:t>
            </a:r>
          </a:p>
          <a:p>
            <a:r>
              <a:rPr lang="en-US" b="0" dirty="0"/>
              <a:t>36 And as they went on their way, they came unto a certain water: and the eunuch said, See, here is water; what doth hinder me to be baptized?</a:t>
            </a:r>
          </a:p>
          <a:p>
            <a:r>
              <a:rPr lang="en-US" b="0" dirty="0"/>
              <a:t>37 And Philip said, If thou </a:t>
            </a:r>
            <a:r>
              <a:rPr lang="en-US" b="0" dirty="0" err="1"/>
              <a:t>believest</a:t>
            </a:r>
            <a:r>
              <a:rPr lang="en-US" b="0" dirty="0"/>
              <a:t> with all thine heart, thou mayest. And he answered and said, I believe that Jesus Christ is the Son of God.</a:t>
            </a:r>
          </a:p>
          <a:p>
            <a:r>
              <a:rPr lang="en-US" b="0" dirty="0"/>
              <a:t>38 And he commanded the chariot to stand still: and they went down both into the water, both Philip and the eunuch; and he baptized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0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Are we any different?</a:t>
            </a:r>
          </a:p>
          <a:p>
            <a:endParaRPr lang="en-US" b="0" dirty="0"/>
          </a:p>
          <a:p>
            <a:r>
              <a:rPr lang="en-US" b="0" dirty="0"/>
              <a:t>How often do we avoid or try to escape what we know we should do?</a:t>
            </a:r>
          </a:p>
          <a:p>
            <a:r>
              <a:rPr lang="en-US" b="0" dirty="0"/>
              <a:t>How often do we deny Christ by not standing up for Him in our lives?</a:t>
            </a:r>
          </a:p>
          <a:p>
            <a:r>
              <a:rPr lang="en-US" b="0" dirty="0"/>
              <a:t>How often do we betray Him with giving into our weaknesses?</a:t>
            </a:r>
          </a:p>
          <a:p>
            <a:r>
              <a:rPr lang="en-US" b="0" dirty="0"/>
              <a:t>Have we accepted our sins and understand that we need a Savior?</a:t>
            </a:r>
          </a:p>
          <a:p>
            <a:r>
              <a:rPr lang="en-US" b="0" dirty="0"/>
              <a:t>Have we obeyed His teachings and are faithfully living them?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2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can’t sit on the fence.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E2A8-02B8-4528-83D7-D34B00EAE4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0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0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1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1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8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0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5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56F8-576A-4276-AF4F-DA1887797A7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4C1C-6F28-4B36-88C5-6E9DFAC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waitingfortheword/702004919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waitingfortheword/6873904464/in/photostrea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65D92B-6760-4874-88DF-643ACF7DC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621096"/>
            <a:ext cx="6604000" cy="472552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D81F83-D3FE-45A0-9E06-CA981C28717B}"/>
              </a:ext>
            </a:extLst>
          </p:cNvPr>
          <p:cNvSpPr txBox="1"/>
          <p:nvPr/>
        </p:nvSpPr>
        <p:spPr>
          <a:xfrm>
            <a:off x="215900" y="336670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shall I do then with Jesus…?</a:t>
            </a:r>
          </a:p>
          <a:p>
            <a:pPr algn="ctr"/>
            <a:r>
              <a:rPr lang="en-US" sz="2800" dirty="0"/>
              <a:t>Matthew 27:22</a:t>
            </a:r>
          </a:p>
        </p:txBody>
      </p:sp>
    </p:spTree>
    <p:extLst>
      <p:ext uri="{BB962C8B-B14F-4D97-AF65-F5344CB8AC3E}">
        <p14:creationId xmlns:p14="http://schemas.microsoft.com/office/powerpoint/2010/main" val="32619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on the side of a fence&#10;&#10;Description generated with high confidence">
            <a:extLst>
              <a:ext uri="{FF2B5EF4-FFF2-40B4-BE49-F238E27FC236}">
                <a16:creationId xmlns:a16="http://schemas.microsoft.com/office/drawing/2014/main" id="{83A327E9-1E86-4133-B0E2-8A30C8E6E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706E-5268-481D-820B-CF43E747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3093"/>
            <a:ext cx="7886701" cy="101990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Is Jesus Lord?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68382-B606-4BED-9D90-2CD2B1077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" y="1143000"/>
            <a:ext cx="8809892" cy="5715000"/>
          </a:xfrm>
        </p:spPr>
        <p:txBody>
          <a:bodyPr>
            <a:normAutofit/>
          </a:bodyPr>
          <a:lstStyle/>
          <a:p>
            <a:r>
              <a:rPr lang="en-US" sz="3500" b="1" dirty="0"/>
              <a:t>Ephesians 1:19-21</a:t>
            </a:r>
          </a:p>
          <a:p>
            <a:pPr lvl="1"/>
            <a:r>
              <a:rPr lang="en-US" sz="3200" dirty="0"/>
              <a:t>And what is the </a:t>
            </a:r>
            <a:r>
              <a:rPr lang="en-US" sz="3200" b="1" dirty="0"/>
              <a:t>exceeding greatness of his power </a:t>
            </a:r>
            <a:r>
              <a:rPr lang="en-US" sz="3200" dirty="0"/>
              <a:t>to us-ward who believe, according to the working of his mighty power,</a:t>
            </a:r>
          </a:p>
          <a:p>
            <a:pPr lvl="1"/>
            <a:r>
              <a:rPr lang="en-US" sz="3200" dirty="0"/>
              <a:t>Which he wrought in Christ, when he raised him from the dead, and set him at his own right hand in the heavenly places,</a:t>
            </a:r>
          </a:p>
          <a:p>
            <a:pPr lvl="1"/>
            <a:r>
              <a:rPr lang="en-US" sz="3200" b="1" dirty="0"/>
              <a:t>Far above all principality, and power, and might, and dominion, and every name that is named, not only in this world, but also in that which is to come:</a:t>
            </a:r>
          </a:p>
        </p:txBody>
      </p:sp>
    </p:spTree>
    <p:extLst>
      <p:ext uri="{BB962C8B-B14F-4D97-AF65-F5344CB8AC3E}">
        <p14:creationId xmlns:p14="http://schemas.microsoft.com/office/powerpoint/2010/main" val="99352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706E-5268-481D-820B-CF43E747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3093"/>
            <a:ext cx="7886701" cy="101990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Is Jesus Lord?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68382-B606-4BED-9D90-2CD2B1077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" y="1143000"/>
            <a:ext cx="8809892" cy="4536831"/>
          </a:xfrm>
        </p:spPr>
        <p:txBody>
          <a:bodyPr>
            <a:normAutofit/>
          </a:bodyPr>
          <a:lstStyle/>
          <a:p>
            <a:r>
              <a:rPr lang="en-US" sz="3500" b="1" dirty="0"/>
              <a:t>Ephesians 1:22-23</a:t>
            </a:r>
          </a:p>
          <a:p>
            <a:pPr lvl="1"/>
            <a:r>
              <a:rPr lang="en-US" sz="3200" b="1" dirty="0"/>
              <a:t>And hath put all things under his feet</a:t>
            </a:r>
            <a:r>
              <a:rPr lang="en-US" sz="3200" dirty="0"/>
              <a:t>, and gave him to be the </a:t>
            </a:r>
            <a:r>
              <a:rPr lang="en-US" sz="3200" b="1" dirty="0"/>
              <a:t>head over all things to the church</a:t>
            </a:r>
            <a:r>
              <a:rPr lang="en-US" sz="3200" dirty="0"/>
              <a:t>,</a:t>
            </a:r>
          </a:p>
          <a:p>
            <a:pPr lvl="1"/>
            <a:r>
              <a:rPr lang="en-US" sz="3200" dirty="0"/>
              <a:t>Which is his body, the fulness of him that </a:t>
            </a:r>
            <a:r>
              <a:rPr lang="en-US" sz="3200" dirty="0" err="1"/>
              <a:t>filleth</a:t>
            </a:r>
            <a:r>
              <a:rPr lang="en-US" sz="3200" dirty="0"/>
              <a:t> all in all.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135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706E-5268-481D-820B-CF43E747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3093"/>
            <a:ext cx="7886701" cy="101990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Is Jesus Lord?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68382-B606-4BED-9D90-2CD2B1077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" y="1143000"/>
            <a:ext cx="8809892" cy="4536831"/>
          </a:xfrm>
        </p:spPr>
        <p:txBody>
          <a:bodyPr>
            <a:normAutofit/>
          </a:bodyPr>
          <a:lstStyle/>
          <a:p>
            <a:r>
              <a:rPr lang="en-US" sz="3500" b="1" dirty="0"/>
              <a:t>Acts 10:36</a:t>
            </a:r>
          </a:p>
          <a:p>
            <a:pPr lvl="1"/>
            <a:r>
              <a:rPr lang="en-US" sz="3200" dirty="0"/>
              <a:t>Then Peter opened his mouth, and said, Of a truth I perceive that God is no respecter of persons:</a:t>
            </a:r>
          </a:p>
          <a:p>
            <a:pPr lvl="1"/>
            <a:r>
              <a:rPr lang="en-US" sz="3200" dirty="0"/>
              <a:t>But in every nation he that </a:t>
            </a:r>
            <a:r>
              <a:rPr lang="en-US" sz="3200" dirty="0" err="1"/>
              <a:t>feareth</a:t>
            </a:r>
            <a:r>
              <a:rPr lang="en-US" sz="3200" dirty="0"/>
              <a:t> him, and worketh righteousness, is accepted with him.</a:t>
            </a:r>
          </a:p>
          <a:p>
            <a:pPr lvl="1"/>
            <a:r>
              <a:rPr lang="en-US" sz="3200" dirty="0"/>
              <a:t>The word which God sent unto the children of Israel, preaching peace by Jesus Christ: </a:t>
            </a:r>
            <a:r>
              <a:rPr lang="en-US" sz="3200" b="1" dirty="0"/>
              <a:t>(he is Lord of all:)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593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1F9C86-8D7E-41CE-A5D6-9E953E335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54097" cy="6858001"/>
          </a:xfrm>
        </p:spPr>
      </p:pic>
    </p:spTree>
    <p:extLst>
      <p:ext uri="{BB962C8B-B14F-4D97-AF65-F5344CB8AC3E}">
        <p14:creationId xmlns:p14="http://schemas.microsoft.com/office/powerpoint/2010/main" val="38102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706E-5268-481D-820B-CF43E747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886701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Is Jesus </a:t>
            </a:r>
            <a:r>
              <a:rPr lang="en-US" sz="6600" b="1" u="sng" dirty="0">
                <a:latin typeface="+mn-lt"/>
              </a:rPr>
              <a:t>Your</a:t>
            </a:r>
            <a:r>
              <a:rPr lang="en-US" sz="6600" b="1" dirty="0">
                <a:latin typeface="+mn-lt"/>
              </a:rPr>
              <a:t> Lord?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68382-B606-4BED-9D90-2CD2B107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Matthew 6:24</a:t>
            </a:r>
          </a:p>
          <a:p>
            <a:pPr lvl="1"/>
            <a:r>
              <a:rPr lang="en-US" sz="3600" dirty="0"/>
              <a:t>No man can </a:t>
            </a:r>
            <a:r>
              <a:rPr lang="en-US" sz="3600" b="1" dirty="0"/>
              <a:t>serve</a:t>
            </a:r>
            <a:r>
              <a:rPr lang="en-US" sz="3600" dirty="0"/>
              <a:t> two masters: for either he will hate the one, and love the other; or else he will hold to the one, and despise the other. Ye cannot </a:t>
            </a:r>
            <a:r>
              <a:rPr lang="en-US" sz="3600" b="1" dirty="0"/>
              <a:t>serve</a:t>
            </a:r>
            <a:r>
              <a:rPr lang="en-US" sz="3600" dirty="0"/>
              <a:t> </a:t>
            </a:r>
            <a:r>
              <a:rPr lang="en-US" sz="3600" b="1" dirty="0"/>
              <a:t>God</a:t>
            </a:r>
            <a:r>
              <a:rPr lang="en-US" sz="3600" dirty="0"/>
              <a:t> and mammon.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5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706E-5268-481D-820B-CF43E747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886701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Is Jesus </a:t>
            </a:r>
            <a:r>
              <a:rPr lang="en-US" sz="6600" b="1" u="sng" dirty="0">
                <a:latin typeface="+mn-lt"/>
              </a:rPr>
              <a:t>Your</a:t>
            </a:r>
            <a:r>
              <a:rPr lang="en-US" sz="6600" b="1" dirty="0">
                <a:latin typeface="+mn-lt"/>
              </a:rPr>
              <a:t> Lord?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68382-B606-4BED-9D90-2CD2B1077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39504" cy="4874113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Romans 6:16-18</a:t>
            </a:r>
          </a:p>
          <a:p>
            <a:pPr lvl="1"/>
            <a:r>
              <a:rPr lang="en-US" sz="3200" b="1" dirty="0"/>
              <a:t>Know ye not, that to whom ye yield yourselves servants to obey</a:t>
            </a:r>
            <a:r>
              <a:rPr lang="en-US" sz="3200" dirty="0"/>
              <a:t>, his servants ye are to whom ye obey; whether of sin unto death, or of obedience unto righteousness?</a:t>
            </a:r>
          </a:p>
          <a:p>
            <a:pPr lvl="1"/>
            <a:r>
              <a:rPr lang="en-US" sz="3200" dirty="0"/>
              <a:t>But God be thanked, that ye were the servants of sin, but ye have obeyed from the heart that form of doctrine which was delivered you.</a:t>
            </a:r>
          </a:p>
          <a:p>
            <a:pPr lvl="1"/>
            <a:r>
              <a:rPr lang="en-US" sz="3200" dirty="0"/>
              <a:t>Being then made </a:t>
            </a:r>
            <a:r>
              <a:rPr lang="en-US" sz="3200" b="1" dirty="0"/>
              <a:t>free from sin</a:t>
            </a:r>
            <a:r>
              <a:rPr lang="en-US" sz="3200" dirty="0"/>
              <a:t>, </a:t>
            </a:r>
            <a:r>
              <a:rPr lang="en-US" sz="3200" b="1" dirty="0"/>
              <a:t>ye became the servants of righteousness.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0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706E-5268-481D-820B-CF43E747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886701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Is Jesus </a:t>
            </a:r>
            <a:r>
              <a:rPr lang="en-US" sz="6600" b="1" u="sng" dirty="0">
                <a:latin typeface="+mn-lt"/>
              </a:rPr>
              <a:t>Your</a:t>
            </a:r>
            <a:r>
              <a:rPr lang="en-US" sz="6600" b="1" dirty="0">
                <a:latin typeface="+mn-lt"/>
              </a:rPr>
              <a:t> Lord?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68382-B606-4BED-9D90-2CD2B1077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8392258" cy="5044218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/>
              <a:t>Romans 6:19-21</a:t>
            </a:r>
          </a:p>
          <a:p>
            <a:pPr lvl="1"/>
            <a:r>
              <a:rPr lang="en-US" sz="3200" dirty="0"/>
              <a:t>I speak after the manner of men because of the infirmity of your flesh: </a:t>
            </a:r>
            <a:r>
              <a:rPr lang="en-US" sz="3200" b="1" dirty="0"/>
              <a:t>for as ye have yielded your members servants to uncleanness and to iniquity unto iniquity</a:t>
            </a:r>
            <a:r>
              <a:rPr lang="en-US" sz="3200" dirty="0"/>
              <a:t>; even so now yield your members servants to righteousness unto holiness.</a:t>
            </a:r>
          </a:p>
          <a:p>
            <a:pPr lvl="1"/>
            <a:r>
              <a:rPr lang="en-US" sz="3200" dirty="0"/>
              <a:t>For when ye were the servants of sin, ye were free from righteousness.</a:t>
            </a:r>
          </a:p>
          <a:p>
            <a:pPr lvl="1"/>
            <a:r>
              <a:rPr lang="en-US" sz="3200" dirty="0"/>
              <a:t>What fruit had ye then in those things whereof ye are now ashamed? </a:t>
            </a:r>
            <a:r>
              <a:rPr lang="en-US" sz="3200" b="1" dirty="0"/>
              <a:t>for the end of those things is death.</a:t>
            </a:r>
          </a:p>
        </p:txBody>
      </p:sp>
    </p:spTree>
    <p:extLst>
      <p:ext uri="{BB962C8B-B14F-4D97-AF65-F5344CB8AC3E}">
        <p14:creationId xmlns:p14="http://schemas.microsoft.com/office/powerpoint/2010/main" val="4137423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706E-5268-481D-820B-CF43E747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886701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Is Jesus </a:t>
            </a:r>
            <a:r>
              <a:rPr lang="en-US" sz="6600" b="1" u="sng" dirty="0">
                <a:latin typeface="+mn-lt"/>
              </a:rPr>
              <a:t>Your</a:t>
            </a:r>
            <a:r>
              <a:rPr lang="en-US" sz="6600" b="1" dirty="0">
                <a:latin typeface="+mn-lt"/>
              </a:rPr>
              <a:t> Lord?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68382-B606-4BED-9D90-2CD2B1077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8392258" cy="5044218"/>
          </a:xfrm>
        </p:spPr>
        <p:txBody>
          <a:bodyPr>
            <a:normAutofit/>
          </a:bodyPr>
          <a:lstStyle/>
          <a:p>
            <a:r>
              <a:rPr lang="en-US" sz="4000" b="1" dirty="0"/>
              <a:t>Romans 6:22-23</a:t>
            </a:r>
          </a:p>
          <a:p>
            <a:pPr lvl="1"/>
            <a:r>
              <a:rPr lang="en-US" sz="3200" b="1" dirty="0"/>
              <a:t>But now being made free from sin, and become servants to God</a:t>
            </a:r>
            <a:r>
              <a:rPr lang="en-US" sz="3200" dirty="0"/>
              <a:t>, ye have your fruit unto holiness, and the end everlasting life.</a:t>
            </a:r>
          </a:p>
          <a:p>
            <a:pPr lvl="1"/>
            <a:r>
              <a:rPr lang="en-US" sz="4400" b="1" dirty="0"/>
              <a:t>For the wages of sin is death; but </a:t>
            </a:r>
            <a:r>
              <a:rPr lang="en-US" sz="4400" b="1" u="sng" dirty="0"/>
              <a:t>the gift of God is eternal life through Jesus Christ our Lord</a:t>
            </a:r>
            <a:r>
              <a:rPr lang="en-US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645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>
            <a:extLst>
              <a:ext uri="{FF2B5EF4-FFF2-40B4-BE49-F238E27FC236}">
                <a16:creationId xmlns:a16="http://schemas.microsoft.com/office/drawing/2014/main" id="{CA43C573-5D4E-41A4-B090-793C15C48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946275"/>
            <a:ext cx="5124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will you do with Jesus, my friend?</a:t>
            </a:r>
          </a:p>
          <a:p>
            <a:r>
              <a:rPr lang="en-US" altLang="en-US"/>
              <a:t>Neutral you cannot be:</a:t>
            </a:r>
          </a:p>
          <a:p>
            <a:r>
              <a:rPr lang="en-US" altLang="en-US"/>
              <a:t>Some day your heart will be asking,</a:t>
            </a:r>
          </a:p>
          <a:p>
            <a:r>
              <a:rPr lang="en-US" altLang="en-US"/>
              <a:t>O friend,</a:t>
            </a:r>
          </a:p>
          <a:p>
            <a:r>
              <a:rPr lang="en-US" altLang="en-US"/>
              <a:t>"What will He do with me?"</a:t>
            </a:r>
          </a:p>
        </p:txBody>
      </p:sp>
      <p:pic>
        <p:nvPicPr>
          <p:cNvPr id="119811" name="Picture 3" descr="WhatWillYouDoWithJesus003">
            <a:extLst>
              <a:ext uri="{FF2B5EF4-FFF2-40B4-BE49-F238E27FC236}">
                <a16:creationId xmlns:a16="http://schemas.microsoft.com/office/drawing/2014/main" id="{667490D3-4EE0-460B-8352-E3346B17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4">
            <a:extLst>
              <a:ext uri="{FF2B5EF4-FFF2-40B4-BE49-F238E27FC236}">
                <a16:creationId xmlns:a16="http://schemas.microsoft.com/office/drawing/2014/main" id="{A82B77B1-F103-4FC2-92C0-20E7385810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c – What Will You Do With Jesus?</a:t>
            </a:r>
          </a:p>
        </p:txBody>
      </p:sp>
      <p:sp>
        <p:nvSpPr>
          <p:cNvPr id="119813" name="Text Box 5">
            <a:extLst>
              <a:ext uri="{FF2B5EF4-FFF2-40B4-BE49-F238E27FC236}">
                <a16:creationId xmlns:a16="http://schemas.microsoft.com/office/drawing/2014/main" id="{6BEE6B70-DBB0-4BA3-BABB-35820E34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2004 The Paperless Hymnal™</a:t>
            </a:r>
          </a:p>
        </p:txBody>
      </p:sp>
      <p:sp>
        <p:nvSpPr>
          <p:cNvPr id="119814" name="Text Box 6">
            <a:extLst>
              <a:ext uri="{FF2B5EF4-FFF2-40B4-BE49-F238E27FC236}">
                <a16:creationId xmlns:a16="http://schemas.microsoft.com/office/drawing/2014/main" id="{A56060C1-743F-4BDF-A2FE-0F8AC47B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740</a:t>
            </a:r>
          </a:p>
        </p:txBody>
      </p:sp>
    </p:spTree>
    <p:extLst>
      <p:ext uri="{BB962C8B-B14F-4D97-AF65-F5344CB8AC3E}">
        <p14:creationId xmlns:p14="http://schemas.microsoft.com/office/powerpoint/2010/main" val="343116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D81F83-D3FE-45A0-9E06-CA981C28717B}"/>
              </a:ext>
            </a:extLst>
          </p:cNvPr>
          <p:cNvSpPr txBox="1"/>
          <p:nvPr/>
        </p:nvSpPr>
        <p:spPr>
          <a:xfrm>
            <a:off x="215900" y="336670"/>
            <a:ext cx="872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Pilate’s Answer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75BE96-1446-4487-A2DE-B43D6F2BE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31" y="1825625"/>
            <a:ext cx="4326937" cy="43513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26B4DA-9EEE-4489-B70D-1326B93FD831}"/>
              </a:ext>
            </a:extLst>
          </p:cNvPr>
          <p:cNvSpPr/>
          <p:nvPr/>
        </p:nvSpPr>
        <p:spPr>
          <a:xfrm rot="19895133">
            <a:off x="-328510" y="2677858"/>
            <a:ext cx="93782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Avoidance</a:t>
            </a:r>
          </a:p>
        </p:txBody>
      </p:sp>
    </p:spTree>
    <p:extLst>
      <p:ext uri="{BB962C8B-B14F-4D97-AF65-F5344CB8AC3E}">
        <p14:creationId xmlns:p14="http://schemas.microsoft.com/office/powerpoint/2010/main" val="4486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E:\ThePapHy\Songs\Volume5 Support Files\What Will You Do With Jesus-PftL\Slides\What Will You Do With Jesus-PftL004.tif">
            <a:extLst>
              <a:ext uri="{FF2B5EF4-FFF2-40B4-BE49-F238E27FC236}">
                <a16:creationId xmlns:a16="http://schemas.microsoft.com/office/drawing/2014/main" id="{52E820ED-ECF4-483C-A336-0570B156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Rectangle 3">
            <a:extLst>
              <a:ext uri="{FF2B5EF4-FFF2-40B4-BE49-F238E27FC236}">
                <a16:creationId xmlns:a16="http://schemas.microsoft.com/office/drawing/2014/main" id="{A76D98DD-6BCC-4F11-ADAD-33C79D2D15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c – What Will You Do With Jesus?</a:t>
            </a:r>
          </a:p>
        </p:txBody>
      </p:sp>
      <p:sp>
        <p:nvSpPr>
          <p:cNvPr id="129028" name="Text Box 4">
            <a:extLst>
              <a:ext uri="{FF2B5EF4-FFF2-40B4-BE49-F238E27FC236}">
                <a16:creationId xmlns:a16="http://schemas.microsoft.com/office/drawing/2014/main" id="{73D6CB73-D9C9-4A77-AB80-AAA0207B9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2004 The Paperless Hymnal™</a:t>
            </a:r>
          </a:p>
        </p:txBody>
      </p:sp>
      <p:sp>
        <p:nvSpPr>
          <p:cNvPr id="129029" name="Text Box 5">
            <a:extLst>
              <a:ext uri="{FF2B5EF4-FFF2-40B4-BE49-F238E27FC236}">
                <a16:creationId xmlns:a16="http://schemas.microsoft.com/office/drawing/2014/main" id="{052B3336-4B04-439A-9CFB-A7F805F3B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740</a:t>
            </a:r>
          </a:p>
        </p:txBody>
      </p:sp>
    </p:spTree>
    <p:extLst>
      <p:ext uri="{BB962C8B-B14F-4D97-AF65-F5344CB8AC3E}">
        <p14:creationId xmlns:p14="http://schemas.microsoft.com/office/powerpoint/2010/main" val="34673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D79B-0E6D-4CCD-8748-295D06A94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29481"/>
            <a:ext cx="7772400" cy="4999038"/>
          </a:xfrm>
        </p:spPr>
        <p:txBody>
          <a:bodyPr>
            <a:normAutofit/>
          </a:bodyPr>
          <a:lstStyle/>
          <a:p>
            <a:r>
              <a:rPr lang="en-US" sz="11500" b="1" dirty="0">
                <a:latin typeface="+mn-lt"/>
              </a:rPr>
              <a:t>What Will You Do with Jesus?</a:t>
            </a:r>
          </a:p>
        </p:txBody>
      </p:sp>
    </p:spTree>
    <p:extLst>
      <p:ext uri="{BB962C8B-B14F-4D97-AF65-F5344CB8AC3E}">
        <p14:creationId xmlns:p14="http://schemas.microsoft.com/office/powerpoint/2010/main" val="9503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D79B-0E6D-4CCD-8748-295D06A94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29481"/>
            <a:ext cx="7772400" cy="4999038"/>
          </a:xfrm>
        </p:spPr>
        <p:txBody>
          <a:bodyPr>
            <a:normAutofit/>
          </a:bodyPr>
          <a:lstStyle/>
          <a:p>
            <a:r>
              <a:rPr lang="en-US" sz="11500" b="1" dirty="0">
                <a:latin typeface="+mn-lt"/>
              </a:rPr>
              <a:t>What Will You Do with Jesus?</a:t>
            </a:r>
          </a:p>
        </p:txBody>
      </p:sp>
    </p:spTree>
    <p:extLst>
      <p:ext uri="{BB962C8B-B14F-4D97-AF65-F5344CB8AC3E}">
        <p14:creationId xmlns:p14="http://schemas.microsoft.com/office/powerpoint/2010/main" val="16419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3603-AD77-4C50-ADC0-08550E03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Peter’s Answer</a:t>
            </a:r>
          </a:p>
        </p:txBody>
      </p:sp>
      <p:pic>
        <p:nvPicPr>
          <p:cNvPr id="5" name="Content Placeholder 4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29D26DE2-D7E9-48A9-81F2-910CB85A2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73149" y="1825625"/>
            <a:ext cx="5597701" cy="43513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02C75B-EF1E-4B5B-A3A0-16DD37ABE3BD}"/>
              </a:ext>
            </a:extLst>
          </p:cNvPr>
          <p:cNvSpPr/>
          <p:nvPr/>
        </p:nvSpPr>
        <p:spPr>
          <a:xfrm rot="19895133">
            <a:off x="880343" y="2423942"/>
            <a:ext cx="696056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99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Denial</a:t>
            </a:r>
          </a:p>
        </p:txBody>
      </p:sp>
    </p:spTree>
    <p:extLst>
      <p:ext uri="{BB962C8B-B14F-4D97-AF65-F5344CB8AC3E}">
        <p14:creationId xmlns:p14="http://schemas.microsoft.com/office/powerpoint/2010/main" val="319666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3603-AD77-4C50-ADC0-08550E03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Judas’ Answer</a:t>
            </a:r>
          </a:p>
        </p:txBody>
      </p:sp>
      <p:pic>
        <p:nvPicPr>
          <p:cNvPr id="10" name="Content Placeholder 9" descr="A group of people wearing costumes&#10;&#10;Description generated with high confidence">
            <a:extLst>
              <a:ext uri="{FF2B5EF4-FFF2-40B4-BE49-F238E27FC236}">
                <a16:creationId xmlns:a16="http://schemas.microsoft.com/office/drawing/2014/main" id="{CE667C06-3AAA-4E40-AA82-794BE1AB4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87895" y="1690689"/>
            <a:ext cx="3568210" cy="4732964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45A647-0077-4EEF-A3C3-D61410A5DB2E}"/>
              </a:ext>
            </a:extLst>
          </p:cNvPr>
          <p:cNvSpPr/>
          <p:nvPr/>
        </p:nvSpPr>
        <p:spPr>
          <a:xfrm rot="19895133">
            <a:off x="-83285" y="2423942"/>
            <a:ext cx="888781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99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Betrayal</a:t>
            </a:r>
          </a:p>
        </p:txBody>
      </p:sp>
    </p:spTree>
    <p:extLst>
      <p:ext uri="{BB962C8B-B14F-4D97-AF65-F5344CB8AC3E}">
        <p14:creationId xmlns:p14="http://schemas.microsoft.com/office/powerpoint/2010/main" val="6978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in a large body of water&#10;&#10;Description generated with high confidence">
            <a:extLst>
              <a:ext uri="{FF2B5EF4-FFF2-40B4-BE49-F238E27FC236}">
                <a16:creationId xmlns:a16="http://schemas.microsoft.com/office/drawing/2014/main" id="{6C7FF95A-8372-498F-B817-E4C69A11A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2" y="2079341"/>
            <a:ext cx="7892438" cy="36683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13603-AD77-4C50-ADC0-08550E03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" y="4"/>
            <a:ext cx="9061112" cy="1919289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+mn-lt"/>
              </a:rPr>
              <a:t>Answer on 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Day of Pentecost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5A647-0077-4EEF-A3C3-D61410A5DB2E}"/>
              </a:ext>
            </a:extLst>
          </p:cNvPr>
          <p:cNvSpPr/>
          <p:nvPr/>
        </p:nvSpPr>
        <p:spPr>
          <a:xfrm rot="19895133">
            <a:off x="-703580" y="2537178"/>
            <a:ext cx="1033943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Acceptance</a:t>
            </a:r>
            <a:endParaRPr lang="en-US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9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id="{900CF4ED-C487-401E-BF10-AD8E2D613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5" y="1854110"/>
            <a:ext cx="7647509" cy="429437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13603-AD77-4C50-ADC0-08550E03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Eunuch’s Answer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5A647-0077-4EEF-A3C3-D61410A5DB2E}"/>
              </a:ext>
            </a:extLst>
          </p:cNvPr>
          <p:cNvSpPr/>
          <p:nvPr/>
        </p:nvSpPr>
        <p:spPr>
          <a:xfrm rot="19895133">
            <a:off x="-481401" y="2677858"/>
            <a:ext cx="9684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Obedience</a:t>
            </a:r>
            <a:endParaRPr lang="en-US" sz="11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4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3603-AD77-4C50-ADC0-08550E03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70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Our Answer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5A647-0077-4EEF-A3C3-D61410A5DB2E}"/>
              </a:ext>
            </a:extLst>
          </p:cNvPr>
          <p:cNvSpPr/>
          <p:nvPr/>
        </p:nvSpPr>
        <p:spPr>
          <a:xfrm>
            <a:off x="2877972" y="4357972"/>
            <a:ext cx="54395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Acceptance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61997D-B9AF-4B3A-B626-17E930D53F3A}"/>
              </a:ext>
            </a:extLst>
          </p:cNvPr>
          <p:cNvSpPr/>
          <p:nvPr/>
        </p:nvSpPr>
        <p:spPr>
          <a:xfrm>
            <a:off x="566715" y="2258561"/>
            <a:ext cx="36971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Denial</a:t>
            </a:r>
            <a:endParaRPr lang="en-US" sz="66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6B5FD-8A50-4579-97A9-8EF875D2E223}"/>
              </a:ext>
            </a:extLst>
          </p:cNvPr>
          <p:cNvSpPr/>
          <p:nvPr/>
        </p:nvSpPr>
        <p:spPr>
          <a:xfrm>
            <a:off x="3947353" y="5534561"/>
            <a:ext cx="54395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Obedience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BCEF68-BBAA-40E2-ACC4-5B365FDB82D4}"/>
              </a:ext>
            </a:extLst>
          </p:cNvPr>
          <p:cNvSpPr/>
          <p:nvPr/>
        </p:nvSpPr>
        <p:spPr>
          <a:xfrm>
            <a:off x="1104050" y="3242632"/>
            <a:ext cx="54395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Betrayal</a:t>
            </a:r>
            <a:endParaRPr lang="en-US" sz="66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310B8-1814-45D0-9E47-E5C72D7FBA02}"/>
              </a:ext>
            </a:extLst>
          </p:cNvPr>
          <p:cNvSpPr/>
          <p:nvPr/>
        </p:nvSpPr>
        <p:spPr>
          <a:xfrm>
            <a:off x="-1" y="1150038"/>
            <a:ext cx="48357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Avoidance</a:t>
            </a:r>
            <a:endParaRPr lang="en-US" sz="66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4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>
            <a:extLst>
              <a:ext uri="{FF2B5EF4-FFF2-40B4-BE49-F238E27FC236}">
                <a16:creationId xmlns:a16="http://schemas.microsoft.com/office/drawing/2014/main" id="{CA43C573-5D4E-41A4-B090-793C15C48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946275"/>
            <a:ext cx="5124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will you do with Jesus, my friend?</a:t>
            </a:r>
          </a:p>
          <a:p>
            <a:r>
              <a:rPr lang="en-US" altLang="en-US"/>
              <a:t>Neutral you cannot be:</a:t>
            </a:r>
          </a:p>
          <a:p>
            <a:r>
              <a:rPr lang="en-US" altLang="en-US"/>
              <a:t>Some day your heart will be asking,</a:t>
            </a:r>
          </a:p>
          <a:p>
            <a:r>
              <a:rPr lang="en-US" altLang="en-US"/>
              <a:t>O friend,</a:t>
            </a:r>
          </a:p>
          <a:p>
            <a:r>
              <a:rPr lang="en-US" altLang="en-US"/>
              <a:t>"What will He do with me?"</a:t>
            </a:r>
          </a:p>
        </p:txBody>
      </p:sp>
      <p:pic>
        <p:nvPicPr>
          <p:cNvPr id="119811" name="Picture 3" descr="WhatWillYouDoWithJesus003">
            <a:extLst>
              <a:ext uri="{FF2B5EF4-FFF2-40B4-BE49-F238E27FC236}">
                <a16:creationId xmlns:a16="http://schemas.microsoft.com/office/drawing/2014/main" id="{667490D3-4EE0-460B-8352-E3346B17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4">
            <a:extLst>
              <a:ext uri="{FF2B5EF4-FFF2-40B4-BE49-F238E27FC236}">
                <a16:creationId xmlns:a16="http://schemas.microsoft.com/office/drawing/2014/main" id="{A82B77B1-F103-4FC2-92C0-20E7385810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c – What Will You Do With Jesus?</a:t>
            </a:r>
          </a:p>
        </p:txBody>
      </p:sp>
      <p:sp>
        <p:nvSpPr>
          <p:cNvPr id="119813" name="Text Box 5">
            <a:extLst>
              <a:ext uri="{FF2B5EF4-FFF2-40B4-BE49-F238E27FC236}">
                <a16:creationId xmlns:a16="http://schemas.microsoft.com/office/drawing/2014/main" id="{6BEE6B70-DBB0-4BA3-BABB-35820E34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2004 The Paperless Hymnal™</a:t>
            </a:r>
          </a:p>
        </p:txBody>
      </p:sp>
      <p:sp>
        <p:nvSpPr>
          <p:cNvPr id="119814" name="Text Box 6">
            <a:extLst>
              <a:ext uri="{FF2B5EF4-FFF2-40B4-BE49-F238E27FC236}">
                <a16:creationId xmlns:a16="http://schemas.microsoft.com/office/drawing/2014/main" id="{A56060C1-743F-4BDF-A2FE-0F8AC47B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740</a:t>
            </a:r>
          </a:p>
        </p:txBody>
      </p:sp>
    </p:spTree>
    <p:extLst>
      <p:ext uri="{BB962C8B-B14F-4D97-AF65-F5344CB8AC3E}">
        <p14:creationId xmlns:p14="http://schemas.microsoft.com/office/powerpoint/2010/main" val="43062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1513</Words>
  <Application>Microsoft Office PowerPoint</Application>
  <PresentationFormat>On-screen Show (4:3)</PresentationFormat>
  <Paragraphs>173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What Will You Do with Jesus?</vt:lpstr>
      <vt:lpstr>Peter’s Answer</vt:lpstr>
      <vt:lpstr>Judas’ Answer</vt:lpstr>
      <vt:lpstr>Answer on  Day of Pentecost</vt:lpstr>
      <vt:lpstr>Eunuch’s Answer</vt:lpstr>
      <vt:lpstr>Our Answer</vt:lpstr>
      <vt:lpstr>c – What Will You Do With Jesus?</vt:lpstr>
      <vt:lpstr>PowerPoint Presentation</vt:lpstr>
      <vt:lpstr>Is Jesus Lord?</vt:lpstr>
      <vt:lpstr>Is Jesus Lord?</vt:lpstr>
      <vt:lpstr>Is Jesus Lord?</vt:lpstr>
      <vt:lpstr>PowerPoint Presentation</vt:lpstr>
      <vt:lpstr>Is Jesus Your Lord?</vt:lpstr>
      <vt:lpstr>Is Jesus Your Lord?</vt:lpstr>
      <vt:lpstr>Is Jesus Your Lord?</vt:lpstr>
      <vt:lpstr>Is Jesus Your Lord?</vt:lpstr>
      <vt:lpstr>c – What Will You Do With Jesus?</vt:lpstr>
      <vt:lpstr>c – What Will You Do With Jesus?</vt:lpstr>
      <vt:lpstr>What Will You Do with Jesus?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Auditorium</dc:creator>
  <cp:lastModifiedBy>Auditorium</cp:lastModifiedBy>
  <cp:revision>22</cp:revision>
  <cp:lastPrinted>2018-03-10T20:10:34Z</cp:lastPrinted>
  <dcterms:created xsi:type="dcterms:W3CDTF">2018-03-10T17:21:09Z</dcterms:created>
  <dcterms:modified xsi:type="dcterms:W3CDTF">2018-03-10T20:13:09Z</dcterms:modified>
</cp:coreProperties>
</file>