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72" r:id="rId4"/>
    <p:sldId id="268" r:id="rId5"/>
    <p:sldId id="259" r:id="rId6"/>
    <p:sldId id="260" r:id="rId7"/>
    <p:sldId id="261" r:id="rId8"/>
    <p:sldId id="262" r:id="rId9"/>
    <p:sldId id="265" r:id="rId10"/>
    <p:sldId id="266" r:id="rId11"/>
    <p:sldId id="267" r:id="rId12"/>
    <p:sldId id="258" r:id="rId13"/>
    <p:sldId id="271" r:id="rId14"/>
    <p:sldId id="269" r:id="rId15"/>
    <p:sldId id="273" r:id="rId16"/>
    <p:sldId id="27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4" d="100"/>
          <a:sy n="104" d="100"/>
        </p:scale>
        <p:origin x="30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smtClean="0"/>
              <a:t>6/25/2017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4817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smtClean="0"/>
              <a:t>6/25/2017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68706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smtClean="0"/>
              <a:t>6/25/2017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7792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smtClean="0"/>
              <a:t>6/25/2017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spTree>
    <p:extLst>
      <p:ext uri="{BB962C8B-B14F-4D97-AF65-F5344CB8AC3E}">
        <p14:creationId xmlns:p14="http://schemas.microsoft.com/office/powerpoint/2010/main" val="229956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smtClean="0"/>
              <a:t>6/25/2017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08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smtClean="0"/>
              <a:t>6/25/2017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60305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smtClean="0"/>
              <a:t>6/25/2017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44763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smtClean="0"/>
              <a:t>6/25/2017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74589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smtClean="0"/>
              <a:t>6/25/2017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80437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4271A48-F18A-45B3-BC05-1E27DA3F88AF}" type="datetimeFigureOut">
              <a:rPr lang="en-US" smtClean="0"/>
              <a:t>6/25/2017</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4392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smtClean="0"/>
              <a:t>6/25/2017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53941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smtClean="0"/>
              <a:t>6/25/2017</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622604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Where art thou?</a:t>
            </a:r>
          </a:p>
        </p:txBody>
      </p:sp>
      <p:sp>
        <p:nvSpPr>
          <p:cNvPr id="3" name="Subtitle 2"/>
          <p:cNvSpPr>
            <a:spLocks noGrp="1"/>
          </p:cNvSpPr>
          <p:nvPr>
            <p:ph type="subTitle" idx="1"/>
          </p:nvPr>
        </p:nvSpPr>
        <p:spPr/>
        <p:txBody>
          <a:bodyPr/>
          <a:lstStyle/>
          <a:p>
            <a:pPr algn="ctr"/>
            <a:r>
              <a:rPr lang="en-US" sz="4000" b="1" dirty="0">
                <a:solidFill>
                  <a:schemeClr val="tx1"/>
                </a:solidFill>
              </a:rPr>
              <a:t>Genesis 3:9</a:t>
            </a:r>
          </a:p>
          <a:p>
            <a:endParaRPr lang="en-US" dirty="0"/>
          </a:p>
        </p:txBody>
      </p:sp>
    </p:spTree>
    <p:extLst>
      <p:ext uri="{BB962C8B-B14F-4D97-AF65-F5344CB8AC3E}">
        <p14:creationId xmlns:p14="http://schemas.microsoft.com/office/powerpoint/2010/main" val="1380756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500"/>
                                        <p:tgtEl>
                                          <p:spTgt spid="2"/>
                                        </p:tgtEl>
                                      </p:cBhvr>
                                    </p:animEffect>
                                  </p:childTnLst>
                                </p:cTn>
                              </p:par>
                            </p:childTnLst>
                          </p:cTn>
                        </p:par>
                        <p:par>
                          <p:cTn id="8" fill="hold">
                            <p:stCondLst>
                              <p:cond delay="1500"/>
                            </p:stCondLst>
                            <p:childTnLst>
                              <p:par>
                                <p:cTn id="9" presetID="22" presetClass="entr" presetSubtype="1"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up)">
                                      <p:cBhvr>
                                        <p:cTn id="11"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lstStyle/>
          <a:p>
            <a:r>
              <a:rPr lang="en-US" sz="2800" dirty="0"/>
              <a:t>Galatians 1:4 (NKJV)</a:t>
            </a:r>
          </a:p>
          <a:p>
            <a:r>
              <a:rPr lang="en-US" sz="2800" dirty="0"/>
              <a:t>4 who gave Himself for our sins, that He might deliver us from this present evil age, according to the will of our God and Father,</a:t>
            </a:r>
          </a:p>
          <a:p>
            <a:endParaRPr lang="en-US" dirty="0"/>
          </a:p>
        </p:txBody>
      </p:sp>
    </p:spTree>
    <p:extLst>
      <p:ext uri="{BB962C8B-B14F-4D97-AF65-F5344CB8AC3E}">
        <p14:creationId xmlns:p14="http://schemas.microsoft.com/office/powerpoint/2010/main" val="2288152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normAutofit/>
          </a:bodyPr>
          <a:lstStyle/>
          <a:p>
            <a:r>
              <a:rPr lang="en-US" sz="2800" dirty="0"/>
              <a:t>Matthew 25:31-33 (NKJV)</a:t>
            </a:r>
          </a:p>
          <a:p>
            <a:r>
              <a:rPr lang="en-US" sz="2800" dirty="0"/>
              <a:t>31 “When the Son of Man comes in His glory, and all the holy angels with Him, then He will sit on the throne of His glory. 32 All the nations will be gathered before Him, and He will separate them one from another, as a shepherd divides his sheep from the goats. 33 And He will set the sheep on His right hand, but the goats on the left</a:t>
            </a:r>
          </a:p>
        </p:txBody>
      </p:sp>
    </p:spTree>
    <p:extLst>
      <p:ext uri="{BB962C8B-B14F-4D97-AF65-F5344CB8AC3E}">
        <p14:creationId xmlns:p14="http://schemas.microsoft.com/office/powerpoint/2010/main" val="17790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Adam’s answer</a:t>
            </a:r>
          </a:p>
        </p:txBody>
      </p:sp>
      <p:sp>
        <p:nvSpPr>
          <p:cNvPr id="3" name="Content Placeholder 2"/>
          <p:cNvSpPr>
            <a:spLocks noGrp="1"/>
          </p:cNvSpPr>
          <p:nvPr>
            <p:ph idx="1"/>
          </p:nvPr>
        </p:nvSpPr>
        <p:spPr/>
        <p:txBody>
          <a:bodyPr>
            <a:normAutofit/>
          </a:bodyPr>
          <a:lstStyle/>
          <a:p>
            <a:r>
              <a:rPr lang="en-US" sz="2800" dirty="0"/>
              <a:t>Genesis 3:10 (KJV)</a:t>
            </a:r>
          </a:p>
          <a:p>
            <a:r>
              <a:rPr lang="en-US" sz="2800" dirty="0"/>
              <a:t>10 And he said, I heard thy voice in the garden, and I was afraid, because I was naked; and I hid myself.</a:t>
            </a:r>
          </a:p>
        </p:txBody>
      </p:sp>
    </p:spTree>
    <p:extLst>
      <p:ext uri="{BB962C8B-B14F-4D97-AF65-F5344CB8AC3E}">
        <p14:creationId xmlns:p14="http://schemas.microsoft.com/office/powerpoint/2010/main" val="2545360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normAutofit/>
          </a:bodyPr>
          <a:lstStyle/>
          <a:p>
            <a:r>
              <a:rPr lang="en-US" sz="2800" dirty="0"/>
              <a:t>Ezekiel 33:11 (NKJV)</a:t>
            </a:r>
          </a:p>
          <a:p>
            <a:r>
              <a:rPr lang="en-US" sz="2800" dirty="0"/>
              <a:t>11 Say to them: ‘As I live,’ says the Lord God, ‘I have no pleasure in the death of the wicked, but that the wicked turn from his way and live. Turn, turn from your evil ways! For why should you die, O house of Israel?</a:t>
            </a:r>
          </a:p>
        </p:txBody>
      </p:sp>
    </p:spTree>
    <p:extLst>
      <p:ext uri="{BB962C8B-B14F-4D97-AF65-F5344CB8AC3E}">
        <p14:creationId xmlns:p14="http://schemas.microsoft.com/office/powerpoint/2010/main" val="1877900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lstStyle/>
          <a:p>
            <a:r>
              <a:rPr lang="en-US" sz="2800" dirty="0"/>
              <a:t>Luke 15:10 (NKJV)</a:t>
            </a:r>
          </a:p>
          <a:p>
            <a:r>
              <a:rPr lang="en-US" sz="2800" dirty="0"/>
              <a:t>10 Likewise, I say to you, there is joy in the presence of the angels of God over one sinner who repents.”</a:t>
            </a:r>
          </a:p>
          <a:p>
            <a:endParaRPr lang="en-US" dirty="0"/>
          </a:p>
        </p:txBody>
      </p:sp>
    </p:spTree>
    <p:extLst>
      <p:ext uri="{BB962C8B-B14F-4D97-AF65-F5344CB8AC3E}">
        <p14:creationId xmlns:p14="http://schemas.microsoft.com/office/powerpoint/2010/main" val="294028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normAutofit/>
          </a:bodyPr>
          <a:lstStyle/>
          <a:p>
            <a:r>
              <a:rPr lang="en-US" sz="2800" dirty="0"/>
              <a:t>Psalm 50:21 (NKJV)</a:t>
            </a:r>
          </a:p>
          <a:p>
            <a:r>
              <a:rPr lang="en-US" sz="2800" dirty="0"/>
              <a:t>21 These things you have done, and I kept silent; You thought that I was altogether like you; But I will rebuke you, And set them in order before your eyes.</a:t>
            </a:r>
          </a:p>
        </p:txBody>
      </p:sp>
    </p:spTree>
    <p:extLst>
      <p:ext uri="{BB962C8B-B14F-4D97-AF65-F5344CB8AC3E}">
        <p14:creationId xmlns:p14="http://schemas.microsoft.com/office/powerpoint/2010/main" val="4031248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CE2C9-5BE8-4AD0-B73E-1A50C0B6327E}"/>
              </a:ext>
            </a:extLst>
          </p:cNvPr>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a:extLst>
              <a:ext uri="{FF2B5EF4-FFF2-40B4-BE49-F238E27FC236}">
                <a16:creationId xmlns:a16="http://schemas.microsoft.com/office/drawing/2014/main" id="{8040C821-F4E4-4AA0-88D7-30E30E2823B6}"/>
              </a:ext>
            </a:extLst>
          </p:cNvPr>
          <p:cNvSpPr>
            <a:spLocks noGrp="1"/>
          </p:cNvSpPr>
          <p:nvPr>
            <p:ph idx="1"/>
          </p:nvPr>
        </p:nvSpPr>
        <p:spPr/>
        <p:txBody>
          <a:bodyPr/>
          <a:lstStyle/>
          <a:p>
            <a:endParaRPr lang="en-US" dirty="0"/>
          </a:p>
        </p:txBody>
      </p:sp>
      <p:sp>
        <p:nvSpPr>
          <p:cNvPr id="4" name="Rectangle 3">
            <a:extLst>
              <a:ext uri="{FF2B5EF4-FFF2-40B4-BE49-F238E27FC236}">
                <a16:creationId xmlns:a16="http://schemas.microsoft.com/office/drawing/2014/main" id="{B665CF45-4D2E-4FFC-9BC2-27249E724BDF}"/>
              </a:ext>
            </a:extLst>
          </p:cNvPr>
          <p:cNvSpPr/>
          <p:nvPr/>
        </p:nvSpPr>
        <p:spPr>
          <a:xfrm>
            <a:off x="-86061" y="0"/>
            <a:ext cx="9337637" cy="694944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928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Where art thou?</a:t>
            </a:r>
          </a:p>
        </p:txBody>
      </p:sp>
      <p:sp>
        <p:nvSpPr>
          <p:cNvPr id="3" name="Content Placeholder 2"/>
          <p:cNvSpPr>
            <a:spLocks noGrp="1"/>
          </p:cNvSpPr>
          <p:nvPr>
            <p:ph idx="1"/>
          </p:nvPr>
        </p:nvSpPr>
        <p:spPr/>
        <p:txBody>
          <a:bodyPr>
            <a:normAutofit/>
          </a:bodyPr>
          <a:lstStyle/>
          <a:p>
            <a:r>
              <a:rPr lang="en-US" sz="2800" dirty="0"/>
              <a:t>Genesis 3:9 (KJV)</a:t>
            </a:r>
          </a:p>
          <a:p>
            <a:r>
              <a:rPr lang="en-US" sz="2800" dirty="0"/>
              <a:t>9 And the Lord God called unto Adam, and said unto him, Where art thou?</a:t>
            </a:r>
          </a:p>
        </p:txBody>
      </p:sp>
    </p:spTree>
    <p:extLst>
      <p:ext uri="{BB962C8B-B14F-4D97-AF65-F5344CB8AC3E}">
        <p14:creationId xmlns:p14="http://schemas.microsoft.com/office/powerpoint/2010/main" val="1316727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lstStyle/>
          <a:p>
            <a:r>
              <a:rPr lang="en-US" sz="2800" dirty="0"/>
              <a:t>Hebrews 4:13 (NKJV)</a:t>
            </a:r>
          </a:p>
          <a:p>
            <a:r>
              <a:rPr lang="en-US" sz="2800" dirty="0"/>
              <a:t>13 And there is no creature hidden from His sight, but all things are naked and open to the eyes of Him to whom we must give account.</a:t>
            </a:r>
          </a:p>
          <a:p>
            <a:endParaRPr lang="en-US" dirty="0"/>
          </a:p>
        </p:txBody>
      </p:sp>
    </p:spTree>
    <p:extLst>
      <p:ext uri="{BB962C8B-B14F-4D97-AF65-F5344CB8AC3E}">
        <p14:creationId xmlns:p14="http://schemas.microsoft.com/office/powerpoint/2010/main" val="91928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normAutofit/>
          </a:bodyPr>
          <a:lstStyle/>
          <a:p>
            <a:r>
              <a:rPr lang="en-US" sz="2800" dirty="0"/>
              <a:t>Isaiah 46:9-10 (NKJV)</a:t>
            </a:r>
          </a:p>
          <a:p>
            <a:r>
              <a:rPr lang="en-US" sz="2800" dirty="0"/>
              <a:t>9  Remember the former things of old, For I am God, and there is no other; I am God, and there is none like Me, 10  Declaring the end from the beginning, And from ancient times things that are not yet done, Saying, ‘My counsel shall stand, And I will do all My pleasure,</a:t>
            </a:r>
          </a:p>
        </p:txBody>
      </p:sp>
    </p:spTree>
    <p:extLst>
      <p:ext uri="{BB962C8B-B14F-4D97-AF65-F5344CB8AC3E}">
        <p14:creationId xmlns:p14="http://schemas.microsoft.com/office/powerpoint/2010/main" val="206731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normAutofit/>
          </a:bodyPr>
          <a:lstStyle/>
          <a:p>
            <a:r>
              <a:rPr lang="en-US" sz="2800" dirty="0"/>
              <a:t>Matthew 12:30 (NKJV)</a:t>
            </a:r>
          </a:p>
          <a:p>
            <a:r>
              <a:rPr lang="en-US" sz="2800" dirty="0"/>
              <a:t>30 He who is not with Me is against Me, and he who does not gather with Me scatters abroad.</a:t>
            </a:r>
          </a:p>
        </p:txBody>
      </p:sp>
    </p:spTree>
    <p:extLst>
      <p:ext uri="{BB962C8B-B14F-4D97-AF65-F5344CB8AC3E}">
        <p14:creationId xmlns:p14="http://schemas.microsoft.com/office/powerpoint/2010/main" val="39855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a:xfrm>
            <a:off x="605307" y="1845734"/>
            <a:ext cx="7761453" cy="4023360"/>
          </a:xfrm>
        </p:spPr>
        <p:txBody>
          <a:bodyPr>
            <a:noAutofit/>
          </a:bodyPr>
          <a:lstStyle/>
          <a:p>
            <a:r>
              <a:rPr lang="en-US" sz="2800" dirty="0"/>
              <a:t>Romans 6:16-18 (NKJV)</a:t>
            </a:r>
          </a:p>
          <a:p>
            <a:r>
              <a:rPr lang="en-US" sz="2800" dirty="0"/>
              <a:t>16 Do you not know that to whom you present yourselves slaves to obey, you are that one’s slaves whom you obey, whether of sin leading to death, or of obedience leading to righteousness? 17 But God be thanked that though you were slaves of sin, yet you obeyed from the heart that form of doctrine to which you were delivered. 18 And having been set free from sin, you became slaves of righteousness. </a:t>
            </a:r>
          </a:p>
        </p:txBody>
      </p:sp>
    </p:spTree>
    <p:extLst>
      <p:ext uri="{BB962C8B-B14F-4D97-AF65-F5344CB8AC3E}">
        <p14:creationId xmlns:p14="http://schemas.microsoft.com/office/powerpoint/2010/main" val="2277544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normAutofit/>
          </a:bodyPr>
          <a:lstStyle/>
          <a:p>
            <a:r>
              <a:rPr lang="en-US" sz="2800" dirty="0"/>
              <a:t>Matthew 6:24 (NKJV)</a:t>
            </a:r>
          </a:p>
          <a:p>
            <a:r>
              <a:rPr lang="en-US" sz="2800" dirty="0"/>
              <a:t>24 “No one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14042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normAutofit/>
          </a:bodyPr>
          <a:lstStyle/>
          <a:p>
            <a:r>
              <a:rPr lang="en-US" sz="2800" dirty="0"/>
              <a:t>Matthew 7:13-14 (NKJV)</a:t>
            </a:r>
          </a:p>
          <a:p>
            <a:r>
              <a:rPr lang="en-US" sz="2800" dirty="0"/>
              <a:t>13 “Enter by the narrow gate; for wide is the gate and broad is the way that leads to destruction, and there are many who go in by it. 14 Because narrow is the gate and difficult is the way which leads to life, and there are few who find it.</a:t>
            </a:r>
          </a:p>
        </p:txBody>
      </p:sp>
    </p:spTree>
    <p:extLst>
      <p:ext uri="{BB962C8B-B14F-4D97-AF65-F5344CB8AC3E}">
        <p14:creationId xmlns:p14="http://schemas.microsoft.com/office/powerpoint/2010/main" val="3810014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lumMod val="75000"/>
                    <a:lumOff val="25000"/>
                  </a:prstClr>
                </a:solidFill>
              </a:rPr>
              <a:t>Where art thou?</a:t>
            </a:r>
            <a:endParaRPr lang="en-US" dirty="0"/>
          </a:p>
        </p:txBody>
      </p:sp>
      <p:sp>
        <p:nvSpPr>
          <p:cNvPr id="3" name="Content Placeholder 2"/>
          <p:cNvSpPr>
            <a:spLocks noGrp="1"/>
          </p:cNvSpPr>
          <p:nvPr>
            <p:ph idx="1"/>
          </p:nvPr>
        </p:nvSpPr>
        <p:spPr/>
        <p:txBody>
          <a:bodyPr>
            <a:normAutofit/>
          </a:bodyPr>
          <a:lstStyle/>
          <a:p>
            <a:r>
              <a:rPr lang="en-US" sz="2800" dirty="0"/>
              <a:t>Acts 2:47 (NKJV)</a:t>
            </a:r>
          </a:p>
          <a:p>
            <a:r>
              <a:rPr lang="en-US" sz="2800" dirty="0"/>
              <a:t>47 praising God and having favor with all the people. And the Lord added to the church daily those who were being saved.</a:t>
            </a:r>
          </a:p>
        </p:txBody>
      </p:sp>
    </p:spTree>
    <p:extLst>
      <p:ext uri="{BB962C8B-B14F-4D97-AF65-F5344CB8AC3E}">
        <p14:creationId xmlns:p14="http://schemas.microsoft.com/office/powerpoint/2010/main" val="3217541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1058</TotalTime>
  <Words>148</Words>
  <Application>Microsoft Office PowerPoint</Application>
  <PresentationFormat>On-screen Show (4:3)</PresentationFormat>
  <Paragraphs>45</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Retrospect</vt:lpstr>
      <vt:lpstr>Where art thou?</vt:lpstr>
      <vt:lpstr>Where art thou?</vt:lpstr>
      <vt:lpstr>Where art thou?</vt:lpstr>
      <vt:lpstr>Where art thou?</vt:lpstr>
      <vt:lpstr>Where art thou?</vt:lpstr>
      <vt:lpstr>Where art thou?</vt:lpstr>
      <vt:lpstr>Where art thou?</vt:lpstr>
      <vt:lpstr>Where art thou?</vt:lpstr>
      <vt:lpstr>Where art thou?</vt:lpstr>
      <vt:lpstr>Where art thou?</vt:lpstr>
      <vt:lpstr>Where art thou?</vt:lpstr>
      <vt:lpstr>Adam’s answer</vt:lpstr>
      <vt:lpstr>Where art thou?</vt:lpstr>
      <vt:lpstr>Where art thou?</vt:lpstr>
      <vt:lpstr>Where art thou?</vt:lpstr>
      <vt:lpstr>Where art thou?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art thou?</dc:title>
  <dc:creator>Microsoft account</dc:creator>
  <cp:lastModifiedBy>Auditorium</cp:lastModifiedBy>
  <cp:revision>17</cp:revision>
  <dcterms:created xsi:type="dcterms:W3CDTF">2017-06-25T02:44:09Z</dcterms:created>
  <dcterms:modified xsi:type="dcterms:W3CDTF">2017-06-25T20:50:20Z</dcterms:modified>
</cp:coreProperties>
</file>