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306" r:id="rId4"/>
    <p:sldId id="282" r:id="rId5"/>
    <p:sldId id="283" r:id="rId6"/>
    <p:sldId id="284" r:id="rId7"/>
    <p:sldId id="294" r:id="rId8"/>
    <p:sldId id="303" r:id="rId9"/>
    <p:sldId id="287" r:id="rId10"/>
    <p:sldId id="295" r:id="rId11"/>
    <p:sldId id="285" r:id="rId12"/>
    <p:sldId id="297" r:id="rId13"/>
    <p:sldId id="298" r:id="rId14"/>
    <p:sldId id="288" r:id="rId15"/>
    <p:sldId id="291" r:id="rId16"/>
    <p:sldId id="292" r:id="rId17"/>
    <p:sldId id="293" r:id="rId18"/>
    <p:sldId id="300" r:id="rId19"/>
    <p:sldId id="302" r:id="rId20"/>
    <p:sldId id="299" r:id="rId21"/>
    <p:sldId id="290" r:id="rId22"/>
    <p:sldId id="257" r:id="rId23"/>
    <p:sldId id="304" r:id="rId24"/>
    <p:sldId id="305" r:id="rId25"/>
    <p:sldId id="265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30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CFD8-53D8-45EA-B72B-BCC34EC830E6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216C-A98E-4B52-9E10-278684A50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838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CFD8-53D8-45EA-B72B-BCC34EC830E6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216C-A98E-4B52-9E10-278684A50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37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CFD8-53D8-45EA-B72B-BCC34EC830E6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216C-A98E-4B52-9E10-278684A50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43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CFD8-53D8-45EA-B72B-BCC34EC830E6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216C-A98E-4B52-9E10-278684A50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325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CFD8-53D8-45EA-B72B-BCC34EC830E6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216C-A98E-4B52-9E10-278684A50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40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CFD8-53D8-45EA-B72B-BCC34EC830E6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216C-A98E-4B52-9E10-278684A50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671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CFD8-53D8-45EA-B72B-BCC34EC830E6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216C-A98E-4B52-9E10-278684A50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320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CFD8-53D8-45EA-B72B-BCC34EC830E6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216C-A98E-4B52-9E10-278684A50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31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CFD8-53D8-45EA-B72B-BCC34EC830E6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216C-A98E-4B52-9E10-278684A50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458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CFD8-53D8-45EA-B72B-BCC34EC830E6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216C-A98E-4B52-9E10-278684A50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150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9CFD8-53D8-45EA-B72B-BCC34EC830E6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5216C-A98E-4B52-9E10-278684A50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798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9CFD8-53D8-45EA-B72B-BCC34EC830E6}" type="datetimeFigureOut">
              <a:rPr lang="en-US" smtClean="0"/>
              <a:t>12/22/2017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5216C-A98E-4B52-9E10-278684A50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428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/>
          <p:cNvSpPr txBox="1"/>
          <p:nvPr/>
        </p:nvSpPr>
        <p:spPr>
          <a:xfrm>
            <a:off x="3725694" y="5038928"/>
            <a:ext cx="3857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Best Wishes  -    Guy and Ann McDaniel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36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915" y="136186"/>
            <a:ext cx="11819106" cy="6614809"/>
          </a:xfrm>
        </p:spPr>
        <p:txBody>
          <a:bodyPr/>
          <a:lstStyle/>
          <a:p>
            <a:r>
              <a:rPr lang="en-US" sz="3200" b="1" i="1" u="sng" dirty="0" smtClean="0">
                <a:solidFill>
                  <a:srgbClr val="FF0000"/>
                </a:solidFill>
              </a:rPr>
              <a:t>The Birth of Christ brought attention</a:t>
            </a:r>
          </a:p>
          <a:p>
            <a:r>
              <a:rPr lang="en-US" sz="3200" b="1" i="1" u="sng" dirty="0" smtClean="0">
                <a:solidFill>
                  <a:srgbClr val="FF0000"/>
                </a:solidFill>
              </a:rPr>
              <a:t>From across the world.</a:t>
            </a:r>
          </a:p>
          <a:p>
            <a:endParaRPr lang="en-US" dirty="0"/>
          </a:p>
          <a:p>
            <a:r>
              <a:rPr lang="en-US" dirty="0" smtClean="0"/>
              <a:t>The same is true today.  There is interest in the birth</a:t>
            </a:r>
          </a:p>
          <a:p>
            <a:r>
              <a:rPr lang="en-US" dirty="0" smtClean="0"/>
              <a:t>Of Christ from afar. </a:t>
            </a:r>
          </a:p>
          <a:p>
            <a:r>
              <a:rPr lang="en-US" dirty="0"/>
              <a:t> </a:t>
            </a:r>
            <a:r>
              <a:rPr lang="en-US" dirty="0" smtClean="0"/>
              <a:t>      India; Russia; </a:t>
            </a:r>
            <a:r>
              <a:rPr lang="en-US" dirty="0" err="1" smtClean="0"/>
              <a:t>China;Germany</a:t>
            </a:r>
            <a:r>
              <a:rPr lang="en-US" dirty="0" smtClean="0"/>
              <a:t>; ..all over the world!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114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Wise Men Still Seek Him</a:t>
            </a:r>
            <a:r>
              <a:rPr lang="en-US" sz="4400" b="1" dirty="0" smtClean="0">
                <a:solidFill>
                  <a:srgbClr val="FF0000"/>
                </a:solidFill>
              </a:rPr>
              <a:t>…</a:t>
            </a:r>
          </a:p>
          <a:p>
            <a:endParaRPr lang="en-US" sz="4400" b="1" dirty="0">
              <a:solidFill>
                <a:srgbClr val="FF0000"/>
              </a:solidFill>
            </a:endParaRPr>
          </a:p>
          <a:p>
            <a:r>
              <a:rPr lang="en-US" sz="4400" b="1" dirty="0" smtClean="0">
                <a:solidFill>
                  <a:srgbClr val="FF0000"/>
                </a:solidFill>
              </a:rPr>
              <a:t>A Wise man is described in the Bible: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984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b="1" dirty="0" smtClean="0"/>
          </a:p>
          <a:p>
            <a:endParaRPr lang="en-US" b="1" dirty="0"/>
          </a:p>
          <a:p>
            <a:r>
              <a:rPr lang="en-US" sz="3600" b="1" dirty="0" smtClean="0"/>
              <a:t>Proverbs 1:5  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 </a:t>
            </a:r>
            <a:r>
              <a:rPr lang="en-US" sz="3600" b="1" dirty="0" smtClean="0"/>
              <a:t> </a:t>
            </a:r>
            <a:r>
              <a:rPr lang="en-US" sz="3600" b="1" u="sng" dirty="0" smtClean="0"/>
              <a:t>As a man who will hear:  </a:t>
            </a:r>
            <a:endParaRPr lang="en-US" sz="3600" b="1" u="sng" dirty="0" smtClean="0"/>
          </a:p>
          <a:p>
            <a:r>
              <a:rPr lang="en-US" sz="3600" baseline="30000" dirty="0" smtClean="0"/>
              <a:t>5 </a:t>
            </a:r>
            <a:r>
              <a:rPr lang="en-US" sz="3600" dirty="0" smtClean="0"/>
              <a:t>A wise man will hear, and will increase learning; and a man of understanding shall attain unto wise counsels:</a:t>
            </a:r>
          </a:p>
          <a:p>
            <a:endParaRPr lang="en-US" sz="3600" dirty="0"/>
          </a:p>
          <a:p>
            <a:r>
              <a:rPr lang="en-US" sz="3600" b="1" u="sng" dirty="0" smtClean="0"/>
              <a:t>Prov. 9:9 </a:t>
            </a:r>
            <a:endParaRPr lang="en-US" sz="3600" b="1" u="sng" dirty="0" smtClean="0"/>
          </a:p>
          <a:p>
            <a:r>
              <a:rPr lang="en-US" sz="3600" b="1" u="sng" dirty="0"/>
              <a:t> </a:t>
            </a:r>
            <a:r>
              <a:rPr lang="en-US" sz="3600" b="1" u="sng" dirty="0" smtClean="0"/>
              <a:t>       As a man who listens and becomes even wiser”</a:t>
            </a:r>
            <a:endParaRPr lang="en-US" sz="3600" b="1" u="sng" dirty="0" smtClean="0"/>
          </a:p>
          <a:p>
            <a:r>
              <a:rPr lang="en-US" sz="3600" baseline="30000" dirty="0" smtClean="0"/>
              <a:t>9</a:t>
            </a:r>
            <a:r>
              <a:rPr lang="en-US" sz="3600" baseline="30000" dirty="0" smtClean="0"/>
              <a:t> </a:t>
            </a:r>
            <a:r>
              <a:rPr lang="en-US" sz="3600" dirty="0" smtClean="0"/>
              <a:t>Give instruction to a wise man, and he will be yet wiser: teach a just man, and he will increase in learning.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12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995" y="454025"/>
            <a:ext cx="10515600" cy="6189966"/>
          </a:xfrm>
        </p:spPr>
        <p:txBody>
          <a:bodyPr/>
          <a:lstStyle/>
          <a:p>
            <a:endParaRPr lang="en-US" sz="3600" b="1" dirty="0" smtClean="0"/>
          </a:p>
          <a:p>
            <a:r>
              <a:rPr lang="en-US" sz="3600" b="1" dirty="0" smtClean="0"/>
              <a:t>Proverbs 12:15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</a:t>
            </a:r>
            <a:r>
              <a:rPr lang="en-US" sz="3600" b="1" u="sng" dirty="0" smtClean="0"/>
              <a:t>One who will listen to instructions:</a:t>
            </a:r>
            <a:endParaRPr lang="en-US" sz="3600" b="1" u="sng" dirty="0" smtClean="0"/>
          </a:p>
          <a:p>
            <a:r>
              <a:rPr lang="en-US" sz="3600" baseline="30000" dirty="0" smtClean="0"/>
              <a:t>15 </a:t>
            </a:r>
            <a:r>
              <a:rPr lang="en-US" sz="3600" dirty="0" smtClean="0"/>
              <a:t>The way of a fool is right in his own eyes: but he that </a:t>
            </a:r>
            <a:r>
              <a:rPr lang="en-US" sz="3600" dirty="0" err="1" smtClean="0"/>
              <a:t>hearkeneth</a:t>
            </a:r>
            <a:r>
              <a:rPr lang="en-US" sz="3600" dirty="0" smtClean="0"/>
              <a:t> unto counsel is wise</a:t>
            </a:r>
            <a:r>
              <a:rPr lang="en-US" sz="3600" dirty="0" smtClean="0"/>
              <a:t>.</a:t>
            </a:r>
          </a:p>
          <a:p>
            <a:endParaRPr lang="en-US" sz="3600" b="1" i="1" u="sng" dirty="0">
              <a:solidFill>
                <a:srgbClr val="FF0000"/>
              </a:solidFill>
            </a:endParaRPr>
          </a:p>
          <a:p>
            <a:r>
              <a:rPr lang="en-US" sz="3600" b="1" i="1" u="sng" dirty="0" smtClean="0">
                <a:solidFill>
                  <a:srgbClr val="FF0000"/>
                </a:solidFill>
              </a:rPr>
              <a:t>Read the instructions!!</a:t>
            </a:r>
            <a:endParaRPr lang="en-US" sz="3600" b="1" i="1" u="sng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095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643" y="155642"/>
            <a:ext cx="11451077" cy="65758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b="1" u="sng" dirty="0" smtClean="0">
                <a:solidFill>
                  <a:srgbClr val="FF0000"/>
                </a:solidFill>
              </a:rPr>
              <a:t>#1     These wise men sought to find Him to</a:t>
            </a:r>
          </a:p>
          <a:p>
            <a:r>
              <a:rPr lang="en-US" sz="3600" b="1" u="sng" dirty="0" smtClean="0">
                <a:solidFill>
                  <a:srgbClr val="FF0000"/>
                </a:solidFill>
              </a:rPr>
              <a:t>Worship Him.   </a:t>
            </a:r>
            <a:r>
              <a:rPr lang="en-US" sz="3600" dirty="0" smtClean="0"/>
              <a:t>Wise men will seek Him today to worship God </a:t>
            </a:r>
            <a:r>
              <a:rPr lang="en-US" sz="3600" dirty="0" smtClean="0"/>
              <a:t>Through </a:t>
            </a:r>
            <a:r>
              <a:rPr lang="en-US" sz="3600" dirty="0" smtClean="0"/>
              <a:t>Him.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b="1" dirty="0" smtClean="0"/>
              <a:t>John </a:t>
            </a:r>
            <a:r>
              <a:rPr lang="en-US" sz="3600" b="1" dirty="0" smtClean="0"/>
              <a:t>4:23-24;  Matt. 4:10  </a:t>
            </a:r>
            <a:endParaRPr lang="en-US" sz="3600" b="1" dirty="0" smtClean="0"/>
          </a:p>
          <a:p>
            <a:r>
              <a:rPr lang="en-US" sz="3600" dirty="0"/>
              <a:t> </a:t>
            </a:r>
            <a:r>
              <a:rPr lang="en-US" sz="3600" dirty="0" smtClean="0"/>
              <a:t>     They traveled far off.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They had to pay the price for the trip 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They were prepared to show their gratitude to Him</a:t>
            </a:r>
            <a:r>
              <a:rPr lang="en-US" sz="3600" dirty="0" smtClean="0"/>
              <a:t>.</a:t>
            </a:r>
          </a:p>
          <a:p>
            <a:endParaRPr lang="en-US" sz="3600" dirty="0"/>
          </a:p>
          <a:p>
            <a:r>
              <a:rPr lang="en-US" sz="3600" b="1" u="sng" dirty="0" smtClean="0">
                <a:solidFill>
                  <a:srgbClr val="FF0000"/>
                </a:solidFill>
              </a:rPr>
              <a:t>To what extent will you go to seek the Lord?  Isa. 55:6-7</a:t>
            </a:r>
            <a:endParaRPr lang="en-US" sz="36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064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0727" y="142740"/>
            <a:ext cx="11710482" cy="6715260"/>
          </a:xfrm>
        </p:spPr>
        <p:txBody>
          <a:bodyPr>
            <a:normAutofit/>
          </a:bodyPr>
          <a:lstStyle/>
          <a:p>
            <a:r>
              <a:rPr lang="en-US" sz="3600" b="1" u="sng" dirty="0" smtClean="0"/>
              <a:t>  These wise men had to come from a far </a:t>
            </a:r>
          </a:p>
          <a:p>
            <a:r>
              <a:rPr lang="en-US" sz="3600" b="1" u="sng" dirty="0" smtClean="0"/>
              <a:t>Away place .  </a:t>
            </a:r>
            <a:r>
              <a:rPr lang="en-US" sz="3600" dirty="0" smtClean="0"/>
              <a:t>They saw His star ..and followed it.</a:t>
            </a:r>
          </a:p>
          <a:p>
            <a:r>
              <a:rPr lang="en-US" sz="3600" b="1" dirty="0" smtClean="0"/>
              <a:t>(there came wise men from the east to Jerusalem)</a:t>
            </a:r>
            <a:endParaRPr lang="en-US" sz="3600" dirty="0" smtClean="0"/>
          </a:p>
          <a:p>
            <a:r>
              <a:rPr lang="en-US" sz="3600" dirty="0"/>
              <a:t> </a:t>
            </a:r>
            <a:r>
              <a:rPr lang="en-US" sz="3600" dirty="0" smtClean="0"/>
              <a:t>    When you find in the Bible what God has said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about Jesus, and His Way, His truth. 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You will too.</a:t>
            </a:r>
          </a:p>
          <a:p>
            <a:endParaRPr lang="en-US" sz="3600" dirty="0"/>
          </a:p>
          <a:p>
            <a:r>
              <a:rPr lang="en-US" sz="3600" dirty="0" smtClean="0"/>
              <a:t>We can learn about Jesus in His Word.  Rom. 10:17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6532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21" y="107004"/>
            <a:ext cx="11965022" cy="6653719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#2  These wise men came with gifts for the </a:t>
            </a:r>
          </a:p>
          <a:p>
            <a:r>
              <a:rPr lang="en-US" sz="3600" b="1" u="sng" dirty="0" smtClean="0">
                <a:solidFill>
                  <a:srgbClr val="FF0000"/>
                </a:solidFill>
              </a:rPr>
              <a:t>Young child.   </a:t>
            </a:r>
            <a:r>
              <a:rPr lang="en-US" sz="3600" dirty="0" smtClean="0"/>
              <a:t>They came to show their appreciation</a:t>
            </a:r>
          </a:p>
          <a:p>
            <a:r>
              <a:rPr lang="en-US" sz="3600" dirty="0" smtClean="0"/>
              <a:t>For the </a:t>
            </a:r>
            <a:r>
              <a:rPr lang="en-US" sz="3600" dirty="0" err="1" smtClean="0"/>
              <a:t>Saviour</a:t>
            </a:r>
            <a:r>
              <a:rPr lang="en-US" sz="3600" dirty="0" smtClean="0"/>
              <a:t>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What gifts do we offer God today?  What gifts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do we give?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a)  We today can  give upon the first day of the week.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Acts 20:7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b)  We can give individually to those who are in need.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       Gal. 6:10</a:t>
            </a:r>
          </a:p>
        </p:txBody>
      </p:sp>
    </p:spTree>
    <p:extLst>
      <p:ext uri="{BB962C8B-B14F-4D97-AF65-F5344CB8AC3E}">
        <p14:creationId xmlns:p14="http://schemas.microsoft.com/office/powerpoint/2010/main" val="1190646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826" y="184826"/>
            <a:ext cx="11809378" cy="6673174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FF0000"/>
                </a:solidFill>
              </a:rPr>
              <a:t>#3 These wise men listened to God’s warning.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They were warned in a dream not to return to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Herod.   And they heeded that warning</a:t>
            </a:r>
            <a:r>
              <a:rPr lang="en-US" sz="3600" dirty="0" smtClean="0"/>
              <a:t>. (Mt.2:12)</a:t>
            </a:r>
            <a:endParaRPr lang="en-US" sz="3600" dirty="0" smtClean="0"/>
          </a:p>
          <a:p>
            <a:r>
              <a:rPr lang="en-US" sz="3600" dirty="0"/>
              <a:t> </a:t>
            </a:r>
            <a:r>
              <a:rPr lang="en-US" sz="3600" dirty="0" smtClean="0"/>
              <a:t>      You and I can be wise only if we heed God’s Warning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to us.  2 Cor. 6:2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9805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919" y="116732"/>
            <a:ext cx="11848290" cy="674126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These wise men departed a different way.</a:t>
            </a:r>
          </a:p>
          <a:p>
            <a:r>
              <a:rPr lang="en-US" sz="3600" dirty="0" smtClean="0"/>
              <a:t>V. 12  “they departed into their own country</a:t>
            </a:r>
          </a:p>
          <a:p>
            <a:r>
              <a:rPr lang="en-US" sz="3600" dirty="0" smtClean="0"/>
              <a:t>Another way.”</a:t>
            </a:r>
          </a:p>
          <a:p>
            <a:endParaRPr lang="en-US" sz="3600" dirty="0"/>
          </a:p>
          <a:p>
            <a:r>
              <a:rPr lang="en-US" sz="3600" dirty="0" smtClean="0"/>
              <a:t>And </a:t>
            </a:r>
            <a:r>
              <a:rPr lang="en-US" sz="3600" dirty="0" smtClean="0"/>
              <a:t>yes they were changed </a:t>
            </a:r>
            <a:r>
              <a:rPr lang="en-US" sz="3600" dirty="0" smtClean="0"/>
              <a:t>by their experience.!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7709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735" y="136187"/>
            <a:ext cx="11799651" cy="6634264"/>
          </a:xfrm>
        </p:spPr>
        <p:txBody>
          <a:bodyPr>
            <a:normAutofit/>
          </a:bodyPr>
          <a:lstStyle/>
          <a:p>
            <a:r>
              <a:rPr lang="en-US" sz="3600" b="1" i="1" u="sng" dirty="0" smtClean="0">
                <a:solidFill>
                  <a:srgbClr val="FF0000"/>
                </a:solidFill>
              </a:rPr>
              <a:t>We cannot remain the same when God’s</a:t>
            </a:r>
          </a:p>
          <a:p>
            <a:r>
              <a:rPr lang="en-US" sz="3600" b="1" i="1" u="sng" dirty="0" smtClean="0">
                <a:solidFill>
                  <a:srgbClr val="FF0000"/>
                </a:solidFill>
              </a:rPr>
              <a:t>Word finds </a:t>
            </a:r>
            <a:r>
              <a:rPr lang="en-US" sz="3600" b="1" i="1" u="sng" dirty="0" err="1" smtClean="0">
                <a:solidFill>
                  <a:srgbClr val="FF0000"/>
                </a:solidFill>
              </a:rPr>
              <a:t>lodgement</a:t>
            </a:r>
            <a:r>
              <a:rPr lang="en-US" sz="3600" b="1" i="1" u="sng" dirty="0" smtClean="0">
                <a:solidFill>
                  <a:srgbClr val="FF0000"/>
                </a:solidFill>
              </a:rPr>
              <a:t> in our hearts.</a:t>
            </a:r>
          </a:p>
          <a:p>
            <a:endParaRPr lang="en-US" sz="3600" dirty="0"/>
          </a:p>
          <a:p>
            <a:r>
              <a:rPr lang="en-US" sz="3600" dirty="0" smtClean="0"/>
              <a:t>Acts </a:t>
            </a:r>
            <a:r>
              <a:rPr lang="en-US" sz="3600" dirty="0" smtClean="0"/>
              <a:t>2:36-41   </a:t>
            </a:r>
            <a:r>
              <a:rPr lang="en-US" sz="3600" dirty="0" smtClean="0"/>
              <a:t>“Pricked in their hearts”… </a:t>
            </a:r>
          </a:p>
          <a:p>
            <a:r>
              <a:rPr lang="en-US" sz="3600" dirty="0" smtClean="0"/>
              <a:t>Acts 8:36-39  “If you believe in all your heart…”</a:t>
            </a:r>
          </a:p>
          <a:p>
            <a:r>
              <a:rPr lang="en-US" sz="3600" dirty="0" smtClean="0"/>
              <a:t>Rom. 6:16-18  “Know ye not…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68311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926094"/>
          </a:xfrm>
        </p:spPr>
      </p:pic>
    </p:spTree>
    <p:extLst>
      <p:ext uri="{BB962C8B-B14F-4D97-AF65-F5344CB8AC3E}">
        <p14:creationId xmlns:p14="http://schemas.microsoft.com/office/powerpoint/2010/main" val="254493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446" y="0"/>
            <a:ext cx="11885579" cy="6858000"/>
          </a:xfrm>
        </p:spPr>
        <p:txBody>
          <a:bodyPr>
            <a:normAutofit/>
          </a:bodyPr>
          <a:lstStyle/>
          <a:p>
            <a:r>
              <a:rPr lang="en-US" sz="3600" b="1" u="sng" dirty="0" smtClean="0"/>
              <a:t>1.  God’s Warning of coming wrath</a:t>
            </a:r>
            <a:r>
              <a:rPr lang="en-US" sz="3600" dirty="0" smtClean="0"/>
              <a:t>.. </a:t>
            </a:r>
            <a:r>
              <a:rPr lang="en-US" sz="3600" b="1" u="sng" dirty="0" smtClean="0">
                <a:solidFill>
                  <a:srgbClr val="FF0000"/>
                </a:solidFill>
              </a:rPr>
              <a:t>Wise men hear and</a:t>
            </a:r>
          </a:p>
          <a:p>
            <a:r>
              <a:rPr lang="en-US" sz="3600" b="1" u="sng" dirty="0">
                <a:solidFill>
                  <a:srgbClr val="FF0000"/>
                </a:solidFill>
              </a:rPr>
              <a:t> </a:t>
            </a:r>
            <a:r>
              <a:rPr lang="en-US" sz="3600" b="1" u="sng" dirty="0" smtClean="0">
                <a:solidFill>
                  <a:srgbClr val="FF0000"/>
                </a:solidFill>
              </a:rPr>
              <a:t>     tremble</a:t>
            </a:r>
            <a:r>
              <a:rPr lang="en-US" sz="3600" b="1" u="sng" dirty="0" smtClean="0">
                <a:solidFill>
                  <a:srgbClr val="FF0000"/>
                </a:solidFill>
              </a:rPr>
              <a:t>.  </a:t>
            </a:r>
            <a:r>
              <a:rPr lang="en-US" sz="3600" dirty="0" smtClean="0"/>
              <a:t>Cf. Acts 24:25  </a:t>
            </a:r>
            <a:r>
              <a:rPr lang="en-US" sz="3600" b="1" dirty="0" smtClean="0"/>
              <a:t>Felix not a wise man:  </a:t>
            </a:r>
            <a:r>
              <a:rPr lang="en-US" sz="3600" dirty="0" smtClean="0"/>
              <a:t>“As Paul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reasoned of </a:t>
            </a:r>
            <a:r>
              <a:rPr lang="en-US" sz="3600" dirty="0" err="1" smtClean="0"/>
              <a:t>righteousness,temperance</a:t>
            </a:r>
            <a:r>
              <a:rPr lang="en-US" sz="3600" dirty="0" smtClean="0"/>
              <a:t> and judgment to     come</a:t>
            </a:r>
            <a:r>
              <a:rPr lang="en-US" sz="3600" dirty="0" smtClean="0"/>
              <a:t> Felix trembled …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b="1" u="sng" dirty="0" smtClean="0"/>
              <a:t>2</a:t>
            </a:r>
            <a:r>
              <a:rPr lang="en-US" sz="3600" b="1" u="sng" dirty="0" smtClean="0"/>
              <a:t>.  God’s warning of condemnation</a:t>
            </a:r>
            <a:r>
              <a:rPr lang="en-US" sz="3600" dirty="0" smtClean="0"/>
              <a:t>.  </a:t>
            </a:r>
            <a:r>
              <a:rPr lang="en-US" sz="3600" b="1" u="sng" dirty="0" smtClean="0">
                <a:solidFill>
                  <a:srgbClr val="FF0000"/>
                </a:solidFill>
              </a:rPr>
              <a:t>Wise men seek </a:t>
            </a:r>
          </a:p>
          <a:p>
            <a:r>
              <a:rPr lang="en-US" sz="3600" b="1" u="sng" dirty="0" smtClean="0">
                <a:solidFill>
                  <a:srgbClr val="FF0000"/>
                </a:solidFill>
              </a:rPr>
              <a:t>Redemption</a:t>
            </a:r>
            <a:r>
              <a:rPr lang="en-US" sz="3600" b="1" u="sng" dirty="0" smtClean="0">
                <a:solidFill>
                  <a:srgbClr val="FF0000"/>
                </a:solidFill>
              </a:rPr>
              <a:t>.  </a:t>
            </a:r>
            <a:r>
              <a:rPr lang="en-US" sz="3600" dirty="0" smtClean="0"/>
              <a:t>Eph. 1:7  In whom we have redemption through his </a:t>
            </a:r>
            <a:r>
              <a:rPr lang="en-US" sz="3600" dirty="0" err="1" smtClean="0"/>
              <a:t>blood,</a:t>
            </a:r>
            <a:r>
              <a:rPr lang="en-US" sz="3600" dirty="0" err="1" smtClean="0"/>
              <a:t>The</a:t>
            </a:r>
            <a:r>
              <a:rPr lang="en-US" sz="3600" dirty="0" smtClean="0"/>
              <a:t> forgiveness of sins, according to the riches of his grace..”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b="1" u="sng" dirty="0" smtClean="0"/>
              <a:t>3</a:t>
            </a:r>
            <a:r>
              <a:rPr lang="en-US" sz="3600" b="1" u="sng" dirty="0" smtClean="0"/>
              <a:t>.  God’s warning of procrastination</a:t>
            </a:r>
            <a:r>
              <a:rPr lang="en-US" sz="3600" dirty="0" smtClean="0"/>
              <a:t>.  Wise men act </a:t>
            </a:r>
          </a:p>
          <a:p>
            <a:r>
              <a:rPr lang="en-US" sz="3600" dirty="0" smtClean="0"/>
              <a:t>Quickly, while there is time</a:t>
            </a:r>
            <a:r>
              <a:rPr lang="en-US" sz="3600" dirty="0" smtClean="0"/>
              <a:t>.  Prov. 27:1 </a:t>
            </a:r>
            <a:r>
              <a:rPr lang="en-US" sz="3600" dirty="0" smtClean="0"/>
              <a:t>Do </a:t>
            </a:r>
            <a:r>
              <a:rPr lang="en-US" sz="3600" dirty="0"/>
              <a:t>not boast about tomorrow, For you do not know what a day may bring forth.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173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370" y="136186"/>
            <a:ext cx="11896928" cy="6595353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Wise Men still listen to God’s warnings: </a:t>
            </a:r>
            <a:r>
              <a:rPr lang="en-US" sz="3600" b="1" dirty="0" smtClean="0"/>
              <a:t>Just like these wise men,  </a:t>
            </a:r>
            <a:r>
              <a:rPr lang="en-US" sz="3600" b="1" dirty="0" smtClean="0"/>
              <a:t>who</a:t>
            </a:r>
            <a:r>
              <a:rPr lang="en-US" sz="3600" b="1" dirty="0" smtClean="0"/>
              <a:t> </a:t>
            </a:r>
            <a:r>
              <a:rPr lang="en-US" sz="3600" b="1" dirty="0" smtClean="0"/>
              <a:t>returned another way</a:t>
            </a:r>
            <a:r>
              <a:rPr lang="en-US" sz="3600" b="1" dirty="0" smtClean="0"/>
              <a:t>.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They had seen the child.  They had given to the child.  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They now return .  They are different now.</a:t>
            </a:r>
          </a:p>
          <a:p>
            <a:endParaRPr lang="en-US" sz="3600" b="1" dirty="0" smtClean="0"/>
          </a:p>
          <a:p>
            <a:r>
              <a:rPr lang="en-US" sz="3600" b="1" dirty="0"/>
              <a:t> </a:t>
            </a:r>
            <a:r>
              <a:rPr lang="en-US" sz="3600" b="1" dirty="0" smtClean="0"/>
              <a:t>  Which way are you traveling?  Are you with Him,</a:t>
            </a:r>
          </a:p>
          <a:p>
            <a:r>
              <a:rPr lang="en-US" sz="3600" b="1" dirty="0" smtClean="0"/>
              <a:t>For Him and </a:t>
            </a:r>
            <a:r>
              <a:rPr lang="en-US" sz="3600" b="1" dirty="0" smtClean="0"/>
              <a:t>following in </a:t>
            </a:r>
            <a:r>
              <a:rPr lang="en-US" sz="3600" b="1" dirty="0" smtClean="0"/>
              <a:t>his direction</a:t>
            </a:r>
            <a:r>
              <a:rPr lang="en-US" sz="3600" b="1" dirty="0" smtClean="0"/>
              <a:t>.</a:t>
            </a:r>
            <a:endParaRPr lang="en-US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204787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094" y="55190"/>
            <a:ext cx="12140120" cy="6802809"/>
          </a:xfrm>
        </p:spPr>
      </p:pic>
    </p:spTree>
    <p:extLst>
      <p:ext uri="{BB962C8B-B14F-4D97-AF65-F5344CB8AC3E}">
        <p14:creationId xmlns:p14="http://schemas.microsoft.com/office/powerpoint/2010/main" val="77286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004" y="184826"/>
            <a:ext cx="11887200" cy="6673174"/>
          </a:xfrm>
        </p:spPr>
        <p:txBody>
          <a:bodyPr/>
          <a:lstStyle/>
          <a:p>
            <a:endParaRPr lang="en-US" sz="3600" b="1" dirty="0" smtClean="0"/>
          </a:p>
          <a:p>
            <a:endParaRPr lang="en-US" sz="3600" b="1" dirty="0"/>
          </a:p>
          <a:p>
            <a:r>
              <a:rPr lang="en-US" sz="3600" b="1" dirty="0" smtClean="0"/>
              <a:t>Luke 2:8-14</a:t>
            </a:r>
            <a:r>
              <a:rPr lang="en-US" sz="3600" baseline="30000" dirty="0" smtClean="0"/>
              <a:t>8</a:t>
            </a:r>
            <a:r>
              <a:rPr lang="en-US" sz="3600" baseline="30000" dirty="0"/>
              <a:t> </a:t>
            </a:r>
            <a:r>
              <a:rPr lang="en-US" sz="3600" dirty="0"/>
              <a:t>And there were in the same country shepherds abiding in the field, keeping watch over their flock by night.</a:t>
            </a:r>
          </a:p>
          <a:p>
            <a:r>
              <a:rPr lang="en-US" sz="3600" baseline="30000" dirty="0"/>
              <a:t>9 </a:t>
            </a:r>
            <a:r>
              <a:rPr lang="en-US" sz="3600" dirty="0"/>
              <a:t>And, lo, the angel of the Lord came upon them, and the glory of the Lord shone round about them: and they were sore afraid.</a:t>
            </a:r>
          </a:p>
          <a:p>
            <a:r>
              <a:rPr lang="en-US" sz="3600" baseline="30000" dirty="0"/>
              <a:t>10 </a:t>
            </a:r>
            <a:r>
              <a:rPr lang="en-US" sz="3600" dirty="0"/>
              <a:t>And the angel said unto them, Fear not: for, behold, I bring you good tidings of great joy, which shall be to all people.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07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68094"/>
            <a:ext cx="12081753" cy="6673174"/>
          </a:xfrm>
        </p:spPr>
        <p:txBody>
          <a:bodyPr/>
          <a:lstStyle/>
          <a:p>
            <a:endParaRPr lang="en-US" sz="3600" baseline="30000" dirty="0" smtClean="0"/>
          </a:p>
          <a:p>
            <a:endParaRPr lang="en-US" sz="3600" baseline="30000" dirty="0"/>
          </a:p>
          <a:p>
            <a:r>
              <a:rPr lang="en-US" sz="3600" baseline="30000" dirty="0" smtClean="0"/>
              <a:t>11</a:t>
            </a:r>
            <a:r>
              <a:rPr lang="en-US" sz="3600" baseline="30000" dirty="0"/>
              <a:t> </a:t>
            </a:r>
            <a:r>
              <a:rPr lang="en-US" sz="3600" dirty="0"/>
              <a:t>For unto you is born this day in the city of David a </a:t>
            </a:r>
            <a:r>
              <a:rPr lang="en-US" sz="3600" dirty="0" err="1"/>
              <a:t>Saviour</a:t>
            </a:r>
            <a:r>
              <a:rPr lang="en-US" sz="3600" dirty="0"/>
              <a:t>, which is Christ the Lord.</a:t>
            </a:r>
          </a:p>
          <a:p>
            <a:r>
              <a:rPr lang="en-US" sz="3600" baseline="30000" dirty="0"/>
              <a:t>12 </a:t>
            </a:r>
            <a:r>
              <a:rPr lang="en-US" sz="3600" dirty="0"/>
              <a:t>And this shall be a sign unto you; Ye shall find the babe wrapped in swaddling clothes, lying in a manger.</a:t>
            </a:r>
          </a:p>
          <a:p>
            <a:r>
              <a:rPr lang="en-US" sz="3600" b="1" baseline="30000" dirty="0">
                <a:solidFill>
                  <a:srgbClr val="FF0000"/>
                </a:solidFill>
              </a:rPr>
              <a:t>13 </a:t>
            </a:r>
            <a:r>
              <a:rPr lang="en-US" sz="3600" b="1" dirty="0">
                <a:solidFill>
                  <a:srgbClr val="FF0000"/>
                </a:solidFill>
              </a:rPr>
              <a:t>And suddenly there was with the angel a multitude of the heavenly host praising God, and saying,</a:t>
            </a:r>
          </a:p>
          <a:p>
            <a:r>
              <a:rPr lang="en-US" sz="3600" b="1" baseline="30000" dirty="0">
                <a:solidFill>
                  <a:srgbClr val="FF0000"/>
                </a:solidFill>
              </a:rPr>
              <a:t>14 </a:t>
            </a:r>
            <a:r>
              <a:rPr lang="en-US" sz="3600" b="1" dirty="0">
                <a:solidFill>
                  <a:srgbClr val="FF0000"/>
                </a:solidFill>
              </a:rPr>
              <a:t>Glory to God in the highest, and on earth peace, good will toward men.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153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31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6600" b="1" u="sng" dirty="0" smtClean="0">
                <a:solidFill>
                  <a:srgbClr val="FF0000"/>
                </a:solidFill>
              </a:rPr>
              <a:t>Wise Men Still Seek Him</a:t>
            </a:r>
          </a:p>
          <a:p>
            <a:pPr marL="0" indent="0">
              <a:buNone/>
            </a:pPr>
            <a:endParaRPr lang="en-US" sz="6600" b="1" u="sng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6600" b="1" u="sng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6600" b="1" u="sng" dirty="0">
                <a:solidFill>
                  <a:srgbClr val="FF0000"/>
                </a:solidFill>
              </a:rPr>
              <a:t> </a:t>
            </a:r>
            <a:r>
              <a:rPr lang="en-US" sz="1800" b="1" u="sng" dirty="0" smtClean="0">
                <a:solidFill>
                  <a:srgbClr val="FF0000"/>
                </a:solidFill>
              </a:rPr>
              <a:t> (O’Neal church of Christ;   Athens, Ala.      Dec . 24, 2017              Thanks  Glen )  </a:t>
            </a:r>
            <a:endParaRPr lang="en-US" sz="66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41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49" y="0"/>
            <a:ext cx="12104451" cy="6858000"/>
          </a:xfrm>
        </p:spPr>
        <p:txBody>
          <a:bodyPr>
            <a:normAutofit lnSpcReduction="10000"/>
          </a:bodyPr>
          <a:lstStyle/>
          <a:p>
            <a:endParaRPr lang="en-US" sz="3600" dirty="0" smtClean="0"/>
          </a:p>
          <a:p>
            <a:r>
              <a:rPr lang="en-US" sz="3600" b="1" dirty="0" smtClean="0"/>
              <a:t>Matthew </a:t>
            </a:r>
            <a:r>
              <a:rPr lang="en-US" sz="3600" b="1" dirty="0" smtClean="0"/>
              <a:t>2:1-12</a:t>
            </a:r>
          </a:p>
          <a:p>
            <a:endParaRPr lang="en-US" sz="3600" b="1" dirty="0"/>
          </a:p>
          <a:p>
            <a:r>
              <a:rPr lang="en-US" sz="3600" dirty="0" smtClean="0"/>
              <a:t>1 Now when Jesus was born in Bethlehem of Judaea in the days of Herod the king, behold, </a:t>
            </a:r>
            <a:r>
              <a:rPr lang="en-US" sz="3600" b="1" dirty="0" smtClean="0"/>
              <a:t>there came wise men from the east to Jerusalem</a:t>
            </a:r>
            <a:r>
              <a:rPr lang="en-US" sz="3600" dirty="0" smtClean="0"/>
              <a:t>,(Where He was born); </a:t>
            </a:r>
          </a:p>
          <a:p>
            <a:r>
              <a:rPr lang="en-US" sz="3600" baseline="30000" dirty="0" smtClean="0"/>
              <a:t>2 </a:t>
            </a:r>
            <a:r>
              <a:rPr lang="en-US" sz="3600" dirty="0" smtClean="0"/>
              <a:t>Saying, Where is he that is born King of the Jews? for we have </a:t>
            </a:r>
            <a:r>
              <a:rPr lang="en-US" sz="3600" b="1" u="sng" dirty="0" smtClean="0"/>
              <a:t>seen his star in the east</a:t>
            </a:r>
            <a:r>
              <a:rPr lang="en-US" sz="3600" dirty="0" smtClean="0"/>
              <a:t>, and are come to worship him.</a:t>
            </a:r>
          </a:p>
          <a:p>
            <a:r>
              <a:rPr lang="en-US" sz="3600" baseline="30000" dirty="0" smtClean="0"/>
              <a:t>3 </a:t>
            </a:r>
            <a:r>
              <a:rPr lang="en-US" sz="3600" dirty="0" smtClean="0"/>
              <a:t>When Herod the king had heard these things, he was troubled, and all Jerusalem with him.</a:t>
            </a:r>
          </a:p>
          <a:p>
            <a:r>
              <a:rPr lang="en-US" sz="3600" baseline="30000" dirty="0" smtClean="0"/>
              <a:t>4 </a:t>
            </a:r>
            <a:r>
              <a:rPr lang="en-US" sz="3600" dirty="0" smtClean="0"/>
              <a:t>And when he had gathered all the chief priests and scribes of the people together, he demanded of them where Christ should be born.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40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3828"/>
            <a:ext cx="12120664" cy="6637439"/>
          </a:xfrm>
        </p:spPr>
        <p:txBody>
          <a:bodyPr/>
          <a:lstStyle/>
          <a:p>
            <a:r>
              <a:rPr lang="en-US" sz="3600" baseline="30000" dirty="0" smtClean="0"/>
              <a:t>5 </a:t>
            </a:r>
            <a:r>
              <a:rPr lang="en-US" sz="3600" dirty="0" smtClean="0"/>
              <a:t>And they said unto him, In Bethlehem of Judaea: for thus it is written by the prophet,</a:t>
            </a:r>
          </a:p>
          <a:p>
            <a:r>
              <a:rPr lang="en-US" sz="3600" baseline="30000" dirty="0" smtClean="0"/>
              <a:t>6 </a:t>
            </a:r>
            <a:r>
              <a:rPr lang="en-US" sz="3600" dirty="0" smtClean="0"/>
              <a:t>And thou Bethlehem, in the land of Juda, art not the least among the princes of Juda: for out of thee shall come a Governor, that shall rule my people Israel.</a:t>
            </a:r>
          </a:p>
          <a:p>
            <a:r>
              <a:rPr lang="en-US" sz="3600" baseline="30000" dirty="0" smtClean="0"/>
              <a:t>7 </a:t>
            </a:r>
            <a:r>
              <a:rPr lang="en-US" sz="3600" dirty="0" smtClean="0"/>
              <a:t>Then Herod, when he had </a:t>
            </a:r>
            <a:r>
              <a:rPr lang="en-US" sz="3600" dirty="0" err="1" smtClean="0"/>
              <a:t>privily</a:t>
            </a:r>
            <a:r>
              <a:rPr lang="en-US" sz="3600" dirty="0" smtClean="0"/>
              <a:t> called the wise men, enquired of them diligently what time the star appeared.</a:t>
            </a:r>
          </a:p>
          <a:p>
            <a:r>
              <a:rPr lang="en-US" sz="3600" baseline="30000" dirty="0" smtClean="0"/>
              <a:t>8 </a:t>
            </a:r>
            <a:r>
              <a:rPr lang="en-US" sz="3600" dirty="0" smtClean="0"/>
              <a:t>And he sent them to Bethlehem, and said, Go and search diligently for the young child; and when ye have found him, bring me word again, that I may come and worship him also.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57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3557"/>
            <a:ext cx="11955294" cy="6588800"/>
          </a:xfrm>
        </p:spPr>
        <p:txBody>
          <a:bodyPr>
            <a:normAutofit lnSpcReduction="10000"/>
          </a:bodyPr>
          <a:lstStyle/>
          <a:p>
            <a:r>
              <a:rPr lang="en-US" sz="3600" baseline="30000" dirty="0" smtClean="0"/>
              <a:t>9 </a:t>
            </a:r>
            <a:r>
              <a:rPr lang="en-US" sz="3600" dirty="0" smtClean="0"/>
              <a:t>When they had heard the king, they departed; and, </a:t>
            </a:r>
            <a:r>
              <a:rPr lang="en-US" sz="3600" b="1" u="sng" dirty="0" smtClean="0">
                <a:solidFill>
                  <a:srgbClr val="FF0000"/>
                </a:solidFill>
              </a:rPr>
              <a:t>lo, the star, which they saw in the east, </a:t>
            </a:r>
            <a:r>
              <a:rPr lang="en-US" sz="3600" dirty="0" smtClean="0"/>
              <a:t>went before them, till it came and stood over where the young child was.</a:t>
            </a:r>
          </a:p>
          <a:p>
            <a:r>
              <a:rPr lang="en-US" sz="3600" baseline="30000" dirty="0" smtClean="0"/>
              <a:t>10 </a:t>
            </a:r>
            <a:r>
              <a:rPr lang="en-US" sz="3600" dirty="0" smtClean="0"/>
              <a:t>When they saw the star, they rejoiced with exceeding great joy.</a:t>
            </a:r>
          </a:p>
          <a:p>
            <a:r>
              <a:rPr lang="en-US" sz="3600" baseline="30000" dirty="0" smtClean="0"/>
              <a:t>11 </a:t>
            </a:r>
            <a:r>
              <a:rPr lang="en-US" sz="3600" dirty="0" smtClean="0"/>
              <a:t>And when they were come into the house, they saw the young child with Mary his mother, and fell down, and worshipped him: and when they had opened their treasures, they presented unto him gifts; gold, and frankincense and myrrh.</a:t>
            </a:r>
          </a:p>
          <a:p>
            <a:r>
              <a:rPr lang="en-US" sz="3600" baseline="30000" dirty="0" smtClean="0"/>
              <a:t>12 </a:t>
            </a:r>
            <a:r>
              <a:rPr lang="en-US" sz="3600" dirty="0" smtClean="0"/>
              <a:t>And being warned of God in a dream that they should not return to Herod, they departed into their own country another way.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26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59472"/>
            <a:ext cx="12110936" cy="6491524"/>
          </a:xfrm>
        </p:spPr>
        <p:txBody>
          <a:bodyPr>
            <a:normAutofit lnSpcReduction="10000"/>
          </a:bodyPr>
          <a:lstStyle/>
          <a:p>
            <a:endParaRPr lang="en-US" sz="3600" dirty="0" smtClean="0"/>
          </a:p>
          <a:p>
            <a:r>
              <a:rPr lang="en-US" sz="3600" dirty="0" smtClean="0"/>
              <a:t>These </a:t>
            </a:r>
            <a:r>
              <a:rPr lang="en-US" sz="3600" dirty="0" smtClean="0"/>
              <a:t>wise men (The Bible does not say how </a:t>
            </a:r>
            <a:r>
              <a:rPr lang="en-US" sz="3600" dirty="0" smtClean="0"/>
              <a:t>many: </a:t>
            </a:r>
          </a:p>
          <a:p>
            <a:r>
              <a:rPr lang="en-US" sz="3600" dirty="0" smtClean="0"/>
              <a:t>It may have been 2, 3, 4, 5, or any number!)</a:t>
            </a:r>
            <a:endParaRPr lang="en-US" sz="3600" dirty="0" smtClean="0"/>
          </a:p>
          <a:p>
            <a:r>
              <a:rPr lang="en-US" sz="3600" dirty="0" smtClean="0"/>
              <a:t>Came </a:t>
            </a:r>
            <a:r>
              <a:rPr lang="en-US" sz="3600" dirty="0" smtClean="0"/>
              <a:t>from  </a:t>
            </a:r>
            <a:r>
              <a:rPr lang="en-US" sz="3600" dirty="0" smtClean="0"/>
              <a:t>afar off</a:t>
            </a:r>
            <a:r>
              <a:rPr lang="en-US" sz="3600" dirty="0" smtClean="0"/>
              <a:t>. (Matt. 2:1  “came from the East</a:t>
            </a:r>
          </a:p>
          <a:p>
            <a:r>
              <a:rPr lang="en-US" sz="3600" dirty="0" smtClean="0"/>
              <a:t>To Jerusalem”)</a:t>
            </a:r>
            <a:endParaRPr lang="en-US" sz="3600" dirty="0" smtClean="0"/>
          </a:p>
          <a:p>
            <a:r>
              <a:rPr lang="en-US" sz="3600" dirty="0" smtClean="0"/>
              <a:t>They were not at the manger  but the Bible says </a:t>
            </a:r>
          </a:p>
          <a:p>
            <a:r>
              <a:rPr lang="en-US" sz="3600" dirty="0" smtClean="0"/>
              <a:t>They </a:t>
            </a:r>
            <a:r>
              <a:rPr lang="en-US" sz="3600" dirty="0" smtClean="0"/>
              <a:t>were </a:t>
            </a:r>
            <a:r>
              <a:rPr lang="en-US" sz="3600" dirty="0" smtClean="0"/>
              <a:t>in a house</a:t>
            </a:r>
            <a:r>
              <a:rPr lang="en-US" sz="3600" dirty="0" smtClean="0"/>
              <a:t>.(Matt. 2:11  “And when they were </a:t>
            </a:r>
          </a:p>
          <a:p>
            <a:r>
              <a:rPr lang="en-US" sz="3600" dirty="0" smtClean="0"/>
              <a:t>Come into the house, they saw the young child with </a:t>
            </a:r>
          </a:p>
          <a:p>
            <a:r>
              <a:rPr lang="en-US" sz="3600" dirty="0" smtClean="0"/>
              <a:t>Mary his </a:t>
            </a:r>
            <a:r>
              <a:rPr lang="en-US" sz="3600" dirty="0" err="1" smtClean="0"/>
              <a:t>mother,and</a:t>
            </a:r>
            <a:r>
              <a:rPr lang="en-US" sz="3600" dirty="0" smtClean="0"/>
              <a:t> fell down and worshipped Him.</a:t>
            </a:r>
          </a:p>
          <a:p>
            <a:r>
              <a:rPr lang="en-US" sz="3600" dirty="0" smtClean="0"/>
              <a:t>And when they had opened their treasures, they presented</a:t>
            </a:r>
          </a:p>
          <a:p>
            <a:r>
              <a:rPr lang="en-US" sz="3600" dirty="0" smtClean="0"/>
              <a:t>Unto Him gifts: gold, and frankincense, and myrrh.”)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6461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004" y="116732"/>
            <a:ext cx="12003932" cy="6741268"/>
          </a:xfrm>
        </p:spPr>
        <p:txBody>
          <a:bodyPr>
            <a:normAutofit fontScale="92500" lnSpcReduction="20000"/>
          </a:bodyPr>
          <a:lstStyle/>
          <a:p>
            <a:endParaRPr lang="en-US" sz="4000" b="1" i="1" u="sng" dirty="0" smtClean="0">
              <a:solidFill>
                <a:srgbClr val="FF0000"/>
              </a:solidFill>
            </a:endParaRPr>
          </a:p>
          <a:p>
            <a:r>
              <a:rPr lang="en-US" sz="4000" b="1" i="1" u="sng" dirty="0" smtClean="0">
                <a:solidFill>
                  <a:srgbClr val="FF0000"/>
                </a:solidFill>
              </a:rPr>
              <a:t>Gold.. </a:t>
            </a:r>
            <a:r>
              <a:rPr lang="en-US" sz="4000" b="1" dirty="0" smtClean="0"/>
              <a:t>as a precious metal</a:t>
            </a:r>
          </a:p>
          <a:p>
            <a:endParaRPr lang="en-US" sz="4000" b="1" dirty="0"/>
          </a:p>
          <a:p>
            <a:r>
              <a:rPr lang="en-US" sz="4000" b="1" i="1" u="sng" dirty="0" smtClean="0">
                <a:solidFill>
                  <a:srgbClr val="FF0000"/>
                </a:solidFill>
              </a:rPr>
              <a:t>Frankincense</a:t>
            </a:r>
            <a:r>
              <a:rPr lang="en-US" sz="4000" b="1" dirty="0" smtClean="0"/>
              <a:t>.. Perfume or incense.  </a:t>
            </a:r>
          </a:p>
          <a:p>
            <a:endParaRPr lang="en-US" sz="4000" b="1" dirty="0"/>
          </a:p>
          <a:p>
            <a:r>
              <a:rPr lang="en-US" sz="4000" b="1" i="1" u="sng" dirty="0" smtClean="0">
                <a:solidFill>
                  <a:srgbClr val="FF0000"/>
                </a:solidFill>
              </a:rPr>
              <a:t>Myrrh</a:t>
            </a:r>
            <a:r>
              <a:rPr lang="en-US" sz="4000" b="1" dirty="0" smtClean="0"/>
              <a:t>:.. Anointing oil.      </a:t>
            </a:r>
          </a:p>
          <a:p>
            <a:r>
              <a:rPr lang="en-US" sz="4000" b="1" dirty="0"/>
              <a:t> </a:t>
            </a:r>
            <a:r>
              <a:rPr lang="en-US" sz="4000" b="1" dirty="0" smtClean="0"/>
              <a:t>    Someone has suggested:</a:t>
            </a:r>
          </a:p>
          <a:p>
            <a:r>
              <a:rPr lang="en-US" sz="4000" b="1" dirty="0"/>
              <a:t> </a:t>
            </a:r>
            <a:r>
              <a:rPr lang="en-US" sz="4000" b="1" dirty="0" smtClean="0"/>
              <a:t> </a:t>
            </a:r>
            <a:r>
              <a:rPr lang="en-US" sz="4000" dirty="0"/>
              <a:t>The </a:t>
            </a:r>
            <a:r>
              <a:rPr lang="en-US" sz="4000" b="1" dirty="0" smtClean="0"/>
              <a:t>gold</a:t>
            </a:r>
            <a:r>
              <a:rPr lang="en-US" sz="4000" dirty="0" smtClean="0"/>
              <a:t>-   </a:t>
            </a:r>
            <a:r>
              <a:rPr lang="en-US" sz="4000" dirty="0"/>
              <a:t>suggested His royalty as King of the Jews and Lord of lords. </a:t>
            </a:r>
            <a:endParaRPr lang="en-US" sz="4000" dirty="0" smtClean="0"/>
          </a:p>
          <a:p>
            <a:r>
              <a:rPr lang="en-US" sz="4000" dirty="0" smtClean="0"/>
              <a:t>In </a:t>
            </a:r>
            <a:r>
              <a:rPr lang="en-US" sz="4000" dirty="0"/>
              <a:t>the </a:t>
            </a:r>
            <a:r>
              <a:rPr lang="en-US" sz="4000" b="1" dirty="0"/>
              <a:t>frankincense</a:t>
            </a:r>
            <a:r>
              <a:rPr lang="en-US" sz="4000" dirty="0"/>
              <a:t>, they saw His divinity. </a:t>
            </a:r>
            <a:endParaRPr lang="en-US" sz="4000" dirty="0" smtClean="0"/>
          </a:p>
          <a:p>
            <a:r>
              <a:rPr lang="en-US" sz="4000" dirty="0" smtClean="0"/>
              <a:t>The </a:t>
            </a:r>
            <a:r>
              <a:rPr lang="en-US" sz="4000" b="1" dirty="0"/>
              <a:t>myrrh</a:t>
            </a:r>
            <a:r>
              <a:rPr lang="en-US" sz="4000" dirty="0"/>
              <a:t> represented His humanity</a:t>
            </a:r>
            <a:r>
              <a:rPr lang="en-US" sz="4000" dirty="0" smtClean="0"/>
              <a:t>—  and </a:t>
            </a:r>
            <a:r>
              <a:rPr lang="en-US" sz="4000" dirty="0"/>
              <a:t>that to the fullest extent because </a:t>
            </a:r>
            <a:r>
              <a:rPr lang="en-US" sz="4000" b="1" dirty="0"/>
              <a:t>myrrh</a:t>
            </a:r>
            <a:r>
              <a:rPr lang="en-US" sz="4000" dirty="0"/>
              <a:t> suggests death and burial. Thus, the gifts came to show Jesus as King, God, and Man.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84707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Daniel 12:3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</a:t>
            </a:r>
            <a:r>
              <a:rPr lang="en-US" sz="3600" baseline="30000" dirty="0" smtClean="0"/>
              <a:t>3 </a:t>
            </a:r>
            <a:r>
              <a:rPr lang="en-US" sz="3600" dirty="0" smtClean="0"/>
              <a:t>And they that be wise shall shine as the</a:t>
            </a:r>
          </a:p>
          <a:p>
            <a:pPr marL="0" indent="0">
              <a:buNone/>
            </a:pPr>
            <a:r>
              <a:rPr lang="en-US" sz="3600" dirty="0" smtClean="0"/>
              <a:t> brightness of the firmament; and they that </a:t>
            </a:r>
          </a:p>
          <a:p>
            <a:pPr marL="0" indent="0">
              <a:buNone/>
            </a:pPr>
            <a:r>
              <a:rPr lang="en-US" sz="3600" dirty="0" smtClean="0"/>
              <a:t>turn many to righteousness as the stars</a:t>
            </a:r>
          </a:p>
          <a:p>
            <a:pPr marL="0" indent="0">
              <a:buNone/>
            </a:pPr>
            <a:r>
              <a:rPr lang="en-US" sz="3600" dirty="0" smtClean="0"/>
              <a:t> for ever and ever.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8211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2634</TotalTime>
  <Words>835</Words>
  <Application>Microsoft Office PowerPoint</Application>
  <PresentationFormat>Widescreen</PresentationFormat>
  <Paragraphs>135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Wise Men Still Seek Him</dc:title>
  <dc:creator>mac</dc:creator>
  <cp:lastModifiedBy>mac</cp:lastModifiedBy>
  <cp:revision>25</cp:revision>
  <dcterms:created xsi:type="dcterms:W3CDTF">2017-12-20T11:28:25Z</dcterms:created>
  <dcterms:modified xsi:type="dcterms:W3CDTF">2017-12-23T04:54:51Z</dcterms:modified>
</cp:coreProperties>
</file>