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4" r:id="rId5"/>
    <p:sldId id="285" r:id="rId6"/>
    <p:sldId id="271" r:id="rId7"/>
    <p:sldId id="272" r:id="rId8"/>
    <p:sldId id="273" r:id="rId9"/>
    <p:sldId id="274" r:id="rId10"/>
    <p:sldId id="275" r:id="rId11"/>
    <p:sldId id="276" r:id="rId12"/>
    <p:sldId id="277" r:id="rId13"/>
    <p:sldId id="286" r:id="rId14"/>
    <p:sldId id="287" r:id="rId15"/>
    <p:sldId id="288" r:id="rId16"/>
    <p:sldId id="282" r:id="rId17"/>
    <p:sldId id="283" r:id="rId18"/>
    <p:sldId id="289" r:id="rId19"/>
    <p:sldId id="262" r:id="rId20"/>
    <p:sldId id="261" r:id="rId21"/>
    <p:sldId id="290" r:id="rId22"/>
    <p:sldId id="29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100" d="100"/>
          <a:sy n="100" d="100"/>
        </p:scale>
        <p:origin x="7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735A36-AE06-4A3A-A41E-61119DB8BECC}" type="datetimeFigureOut">
              <a:rPr lang="en-US" smtClean="0"/>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3535697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35A36-AE06-4A3A-A41E-61119DB8BECC}" type="datetimeFigureOut">
              <a:rPr lang="en-US" smtClean="0"/>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2404471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35A36-AE06-4A3A-A41E-61119DB8BECC}" type="datetimeFigureOut">
              <a:rPr lang="en-US" smtClean="0"/>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3591480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35A36-AE06-4A3A-A41E-61119DB8BECC}" type="datetimeFigureOut">
              <a:rPr lang="en-US" smtClean="0"/>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1556212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735A36-AE06-4A3A-A41E-61119DB8BECC}" type="datetimeFigureOut">
              <a:rPr lang="en-US" smtClean="0"/>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40743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735A36-AE06-4A3A-A41E-61119DB8BECC}" type="datetimeFigureOut">
              <a:rPr lang="en-US" smtClean="0"/>
              <a:t>7/23/2016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2177366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735A36-AE06-4A3A-A41E-61119DB8BECC}" type="datetimeFigureOut">
              <a:rPr lang="en-US" smtClean="0"/>
              <a:t>7/23/2016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2222012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735A36-AE06-4A3A-A41E-61119DB8BECC}" type="datetimeFigureOut">
              <a:rPr lang="en-US" smtClean="0"/>
              <a:t>7/23/2016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3558107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5A36-AE06-4A3A-A41E-61119DB8BECC}" type="datetimeFigureOut">
              <a:rPr lang="en-US" smtClean="0"/>
              <a:t>7/23/2016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289046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35A36-AE06-4A3A-A41E-61119DB8BECC}" type="datetimeFigureOut">
              <a:rPr lang="en-US" smtClean="0"/>
              <a:t>7/23/2016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3901101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35A36-AE06-4A3A-A41E-61119DB8BECC}" type="datetimeFigureOut">
              <a:rPr lang="en-US" smtClean="0"/>
              <a:t>7/23/2016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6B444-F66A-413A-B990-2DE1FE50B0CD}" type="slidenum">
              <a:rPr lang="en-US" smtClean="0"/>
              <a:t>‹#›</a:t>
            </a:fld>
            <a:endParaRPr lang="en-US"/>
          </a:p>
        </p:txBody>
      </p:sp>
    </p:spTree>
    <p:extLst>
      <p:ext uri="{BB962C8B-B14F-4D97-AF65-F5344CB8AC3E}">
        <p14:creationId xmlns:p14="http://schemas.microsoft.com/office/powerpoint/2010/main" val="129225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5A36-AE06-4A3A-A41E-61119DB8BECC}" type="datetimeFigureOut">
              <a:rPr lang="en-US" smtClean="0"/>
              <a:t>7/23/2016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D6B444-F66A-413A-B990-2DE1FE50B0CD}" type="slidenum">
              <a:rPr lang="en-US" smtClean="0"/>
              <a:t>‹#›</a:t>
            </a:fld>
            <a:endParaRPr lang="en-US"/>
          </a:p>
        </p:txBody>
      </p:sp>
    </p:spTree>
    <p:extLst>
      <p:ext uri="{BB962C8B-B14F-4D97-AF65-F5344CB8AC3E}">
        <p14:creationId xmlns:p14="http://schemas.microsoft.com/office/powerpoint/2010/main" val="3794815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They Forsook All and</a:t>
            </a:r>
            <a:br>
              <a:rPr lang="en-US" b="1" dirty="0" smtClean="0">
                <a:solidFill>
                  <a:srgbClr val="FF0000"/>
                </a:solidFill>
              </a:rPr>
            </a:br>
            <a:r>
              <a:rPr lang="en-US" b="1" dirty="0" smtClean="0">
                <a:solidFill>
                  <a:srgbClr val="FF0000"/>
                </a:solidFill>
              </a:rPr>
              <a:t>Followed Him..</a:t>
            </a:r>
            <a:endParaRPr lang="en-US" b="1" dirty="0">
              <a:solidFill>
                <a:srgbClr val="FF0000"/>
              </a:solidFill>
            </a:endParaRPr>
          </a:p>
        </p:txBody>
      </p:sp>
      <p:sp>
        <p:nvSpPr>
          <p:cNvPr id="3" name="Subtitle 2"/>
          <p:cNvSpPr>
            <a:spLocks noGrp="1"/>
          </p:cNvSpPr>
          <p:nvPr>
            <p:ph type="subTitle" idx="1"/>
          </p:nvPr>
        </p:nvSpPr>
        <p:spPr/>
        <p:txBody>
          <a:bodyPr/>
          <a:lstStyle/>
          <a:p>
            <a:r>
              <a:rPr lang="en-US" dirty="0" smtClean="0"/>
              <a:t>Luke 5:1-11</a:t>
            </a:r>
            <a:endParaRPr lang="en-US" dirty="0"/>
          </a:p>
        </p:txBody>
      </p:sp>
    </p:spTree>
    <p:extLst>
      <p:ext uri="{BB962C8B-B14F-4D97-AF65-F5344CB8AC3E}">
        <p14:creationId xmlns:p14="http://schemas.microsoft.com/office/powerpoint/2010/main" val="98502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175" y="238125"/>
            <a:ext cx="11477625" cy="6496050"/>
          </a:xfrm>
        </p:spPr>
        <p:txBody>
          <a:bodyPr>
            <a:normAutofit/>
          </a:bodyPr>
          <a:lstStyle/>
          <a:p>
            <a:r>
              <a:rPr lang="en-US" sz="4800" b="1" dirty="0" smtClean="0"/>
              <a:t>After </a:t>
            </a:r>
            <a:r>
              <a:rPr lang="en-US" sz="4800" b="1" dirty="0"/>
              <a:t>Jesus' resurrection, </a:t>
            </a:r>
            <a:r>
              <a:rPr lang="en-US" sz="4800" b="1" dirty="0" smtClean="0"/>
              <a:t> </a:t>
            </a:r>
            <a:r>
              <a:rPr lang="en-US" sz="4800" b="1" dirty="0"/>
              <a:t>the people who believed, repented, and were baptized still </a:t>
            </a:r>
            <a:r>
              <a:rPr lang="en-US" sz="4800" b="1" dirty="0" smtClean="0"/>
              <a:t>were called  </a:t>
            </a:r>
            <a:r>
              <a:rPr lang="en-US" sz="4800" b="1" i="1" u="sng" dirty="0">
                <a:solidFill>
                  <a:srgbClr val="FF0000"/>
                </a:solidFill>
              </a:rPr>
              <a:t>disciples</a:t>
            </a:r>
            <a:r>
              <a:rPr lang="en-US" sz="4800" b="1" u="sng" dirty="0" smtClean="0">
                <a:solidFill>
                  <a:srgbClr val="FF0000"/>
                </a:solidFill>
              </a:rPr>
              <a:t>.</a:t>
            </a:r>
          </a:p>
          <a:p>
            <a:endParaRPr lang="en-US" sz="4800" b="1" u="sng" dirty="0">
              <a:solidFill>
                <a:srgbClr val="FF0000"/>
              </a:solidFill>
            </a:endParaRPr>
          </a:p>
          <a:p>
            <a:endParaRPr lang="en-US" sz="4800" b="1" u="sng" dirty="0" smtClean="0">
              <a:solidFill>
                <a:srgbClr val="FF0000"/>
              </a:solidFill>
            </a:endParaRPr>
          </a:p>
          <a:p>
            <a:r>
              <a:rPr lang="en-US" sz="4800" b="1" u="sng" dirty="0" smtClean="0">
                <a:solidFill>
                  <a:srgbClr val="FF0000"/>
                </a:solidFill>
              </a:rPr>
              <a:t>Let us consider these scriptures:</a:t>
            </a:r>
            <a:endParaRPr lang="en-US" sz="4800" b="1" u="sng" dirty="0">
              <a:solidFill>
                <a:srgbClr val="FF0000"/>
              </a:solidFill>
            </a:endParaRPr>
          </a:p>
        </p:txBody>
      </p:sp>
    </p:spTree>
    <p:extLst>
      <p:ext uri="{BB962C8B-B14F-4D97-AF65-F5344CB8AC3E}">
        <p14:creationId xmlns:p14="http://schemas.microsoft.com/office/powerpoint/2010/main" val="60418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350" y="104774"/>
            <a:ext cx="11220450" cy="6677025"/>
          </a:xfrm>
        </p:spPr>
        <p:txBody>
          <a:bodyPr>
            <a:normAutofit lnSpcReduction="10000"/>
          </a:bodyPr>
          <a:lstStyle/>
          <a:p>
            <a:pPr marL="1371600" lvl="3" indent="0">
              <a:buNone/>
            </a:pPr>
            <a:r>
              <a:rPr lang="en-US" sz="4000" dirty="0"/>
              <a:t>Acts 6:1 states the </a:t>
            </a:r>
            <a:r>
              <a:rPr lang="en-US" sz="4000" b="1" i="1" dirty="0">
                <a:solidFill>
                  <a:srgbClr val="FF0000"/>
                </a:solidFill>
              </a:rPr>
              <a:t>disciples</a:t>
            </a:r>
            <a:r>
              <a:rPr lang="en-US" sz="4000" dirty="0"/>
              <a:t> in the Jerusalem </a:t>
            </a:r>
            <a:endParaRPr lang="en-US" sz="4000" dirty="0" smtClean="0"/>
          </a:p>
          <a:p>
            <a:pPr marL="1371600" lvl="3" indent="0">
              <a:buNone/>
            </a:pPr>
            <a:r>
              <a:rPr lang="en-US" sz="4000" dirty="0" smtClean="0"/>
              <a:t>               congregation were </a:t>
            </a:r>
            <a:r>
              <a:rPr lang="en-US" sz="4000" dirty="0"/>
              <a:t>increasing </a:t>
            </a:r>
            <a:r>
              <a:rPr lang="en-US" sz="4000" dirty="0" smtClean="0"/>
              <a:t>number.</a:t>
            </a:r>
          </a:p>
          <a:p>
            <a:pPr marL="1371600" lvl="3" indent="0">
              <a:buNone/>
            </a:pPr>
            <a:r>
              <a:rPr lang="en-US" sz="4000" dirty="0" smtClean="0"/>
              <a:t> </a:t>
            </a:r>
            <a:endParaRPr lang="en-US" sz="4000" dirty="0"/>
          </a:p>
          <a:p>
            <a:pPr lvl="3"/>
            <a:r>
              <a:rPr lang="en-US" sz="4000" dirty="0"/>
              <a:t>Acts 6:2 states the apostles summoned </a:t>
            </a:r>
            <a:endParaRPr lang="en-US" sz="4000" dirty="0" smtClean="0"/>
          </a:p>
          <a:p>
            <a:pPr lvl="3"/>
            <a:r>
              <a:rPr lang="en-US" sz="4000" dirty="0" smtClean="0"/>
              <a:t>             the </a:t>
            </a:r>
            <a:r>
              <a:rPr lang="en-US" sz="4000" dirty="0"/>
              <a:t>congregation of the </a:t>
            </a:r>
            <a:r>
              <a:rPr lang="en-US" sz="4000" b="1" i="1" dirty="0">
                <a:solidFill>
                  <a:srgbClr val="FF0000"/>
                </a:solidFill>
              </a:rPr>
              <a:t>disciples</a:t>
            </a:r>
            <a:r>
              <a:rPr lang="en-US" sz="4000" b="1" dirty="0" smtClean="0">
                <a:solidFill>
                  <a:srgbClr val="FF0000"/>
                </a:solidFill>
              </a:rPr>
              <a:t>.</a:t>
            </a:r>
          </a:p>
          <a:p>
            <a:pPr lvl="3"/>
            <a:r>
              <a:rPr lang="en-US" sz="4000" b="1" dirty="0" smtClean="0">
                <a:solidFill>
                  <a:srgbClr val="FF0000"/>
                </a:solidFill>
              </a:rPr>
              <a:t> </a:t>
            </a:r>
            <a:endParaRPr lang="en-US" sz="4000" b="1" dirty="0">
              <a:solidFill>
                <a:srgbClr val="FF0000"/>
              </a:solidFill>
            </a:endParaRPr>
          </a:p>
          <a:p>
            <a:pPr lvl="3"/>
            <a:r>
              <a:rPr lang="en-US" sz="4000" dirty="0"/>
              <a:t>Acts 6:7 says, "The number of </a:t>
            </a:r>
            <a:r>
              <a:rPr lang="en-US" sz="4000" b="1" i="1" dirty="0">
                <a:solidFill>
                  <a:srgbClr val="FF0000"/>
                </a:solidFill>
              </a:rPr>
              <a:t>disciples</a:t>
            </a:r>
            <a:r>
              <a:rPr lang="en-US" sz="4000" dirty="0"/>
              <a:t> </a:t>
            </a:r>
            <a:endParaRPr lang="en-US" sz="4000" dirty="0" smtClean="0"/>
          </a:p>
          <a:p>
            <a:pPr marL="1371600" lvl="3" indent="0">
              <a:buNone/>
            </a:pPr>
            <a:r>
              <a:rPr lang="en-US" sz="4000" dirty="0"/>
              <a:t> </a:t>
            </a:r>
            <a:r>
              <a:rPr lang="en-US" sz="4000" dirty="0" smtClean="0"/>
              <a:t>    continued </a:t>
            </a:r>
            <a:r>
              <a:rPr lang="en-US" sz="4000" dirty="0"/>
              <a:t>to increase greatly in Jerusalem</a:t>
            </a:r>
            <a:r>
              <a:rPr lang="en-US" sz="4000" dirty="0" smtClean="0"/>
              <a:t>.“</a:t>
            </a:r>
          </a:p>
          <a:p>
            <a:pPr marL="1371600" lvl="3" indent="0">
              <a:buNone/>
            </a:pPr>
            <a:r>
              <a:rPr lang="en-US" sz="4000" dirty="0" smtClean="0"/>
              <a:t> </a:t>
            </a:r>
            <a:endParaRPr lang="en-US" sz="4000" dirty="0"/>
          </a:p>
          <a:p>
            <a:pPr lvl="3"/>
            <a:r>
              <a:rPr lang="en-US" sz="4000" dirty="0"/>
              <a:t>Acts 9:1 says that Saul "was breathing </a:t>
            </a:r>
            <a:r>
              <a:rPr lang="en-US" sz="4000" dirty="0" smtClean="0"/>
              <a:t>threats</a:t>
            </a:r>
          </a:p>
          <a:p>
            <a:pPr lvl="3"/>
            <a:r>
              <a:rPr lang="en-US" sz="4000" dirty="0" smtClean="0"/>
              <a:t> </a:t>
            </a:r>
            <a:r>
              <a:rPr lang="en-US" sz="4000" dirty="0"/>
              <a:t>and murder against the </a:t>
            </a:r>
            <a:r>
              <a:rPr lang="en-US" sz="4000" b="1" i="1" dirty="0">
                <a:solidFill>
                  <a:srgbClr val="FF0000"/>
                </a:solidFill>
              </a:rPr>
              <a:t>disciples</a:t>
            </a:r>
            <a:r>
              <a:rPr lang="en-US" sz="4000" dirty="0"/>
              <a:t> of the Lord." </a:t>
            </a:r>
          </a:p>
        </p:txBody>
      </p:sp>
    </p:spTree>
    <p:extLst>
      <p:ext uri="{BB962C8B-B14F-4D97-AF65-F5344CB8AC3E}">
        <p14:creationId xmlns:p14="http://schemas.microsoft.com/office/powerpoint/2010/main" val="3088967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1050" y="0"/>
            <a:ext cx="12973050" cy="6858000"/>
          </a:xfrm>
        </p:spPr>
        <p:txBody>
          <a:bodyPr/>
          <a:lstStyle/>
          <a:p>
            <a:pPr lvl="3"/>
            <a:r>
              <a:rPr lang="en-US" sz="3600" dirty="0"/>
              <a:t>Acts 9:19 and 25 state that, after Saul became a Christian, </a:t>
            </a:r>
            <a:endParaRPr lang="en-US" sz="3600" dirty="0" smtClean="0"/>
          </a:p>
          <a:p>
            <a:pPr lvl="3"/>
            <a:r>
              <a:rPr lang="en-US" sz="3600" dirty="0" smtClean="0"/>
              <a:t>the</a:t>
            </a:r>
            <a:r>
              <a:rPr lang="en-US" sz="3600" b="1" dirty="0" smtClean="0">
                <a:solidFill>
                  <a:srgbClr val="FF0000"/>
                </a:solidFill>
              </a:rPr>
              <a:t> </a:t>
            </a:r>
            <a:r>
              <a:rPr lang="en-US" sz="3600" b="1" i="1" dirty="0">
                <a:solidFill>
                  <a:srgbClr val="FF0000"/>
                </a:solidFill>
              </a:rPr>
              <a:t>disciples</a:t>
            </a:r>
            <a:r>
              <a:rPr lang="en-US" sz="3600" b="1" dirty="0">
                <a:solidFill>
                  <a:srgbClr val="FF0000"/>
                </a:solidFill>
              </a:rPr>
              <a:t> </a:t>
            </a:r>
            <a:r>
              <a:rPr lang="en-US" sz="3600" dirty="0"/>
              <a:t>in Damascus took care of him. </a:t>
            </a:r>
            <a:endParaRPr lang="en-US" sz="3600" dirty="0" smtClean="0"/>
          </a:p>
          <a:p>
            <a:pPr lvl="3"/>
            <a:endParaRPr lang="en-US" sz="3600" dirty="0"/>
          </a:p>
          <a:p>
            <a:pPr lvl="3"/>
            <a:r>
              <a:rPr lang="en-US" sz="3600" dirty="0"/>
              <a:t>Acts 9:26 says that the </a:t>
            </a:r>
            <a:r>
              <a:rPr lang="en-US" sz="3600" b="1" i="1" dirty="0">
                <a:solidFill>
                  <a:srgbClr val="FF0000"/>
                </a:solidFill>
              </a:rPr>
              <a:t>disciples</a:t>
            </a:r>
            <a:r>
              <a:rPr lang="en-US" sz="3600" dirty="0"/>
              <a:t> in Jerusalem </a:t>
            </a:r>
            <a:endParaRPr lang="en-US" sz="3600" dirty="0" smtClean="0"/>
          </a:p>
          <a:p>
            <a:pPr lvl="3"/>
            <a:r>
              <a:rPr lang="en-US" sz="3600" dirty="0" smtClean="0"/>
              <a:t>were </a:t>
            </a:r>
            <a:r>
              <a:rPr lang="en-US" sz="3600" dirty="0"/>
              <a:t>afraid to associate with Saul when </a:t>
            </a:r>
            <a:endParaRPr lang="en-US" sz="3600" dirty="0" smtClean="0"/>
          </a:p>
          <a:p>
            <a:pPr lvl="3"/>
            <a:r>
              <a:rPr lang="en-US" sz="3600" dirty="0" smtClean="0"/>
              <a:t>he </a:t>
            </a:r>
            <a:r>
              <a:rPr lang="en-US" sz="3600" dirty="0"/>
              <a:t>tried to become a part of them. </a:t>
            </a:r>
            <a:endParaRPr lang="en-US" sz="3600" dirty="0" smtClean="0"/>
          </a:p>
          <a:p>
            <a:pPr lvl="3"/>
            <a:endParaRPr lang="en-US" sz="3600" dirty="0"/>
          </a:p>
          <a:p>
            <a:pPr lvl="3"/>
            <a:r>
              <a:rPr lang="en-US" sz="3600" dirty="0"/>
              <a:t>Acts 11:26 says the </a:t>
            </a:r>
            <a:r>
              <a:rPr lang="en-US" sz="3600" b="1" i="1" dirty="0">
                <a:solidFill>
                  <a:srgbClr val="FF0000"/>
                </a:solidFill>
              </a:rPr>
              <a:t>disciples</a:t>
            </a:r>
            <a:r>
              <a:rPr lang="en-US" sz="3600" dirty="0"/>
              <a:t> were </a:t>
            </a:r>
            <a:endParaRPr lang="en-US" sz="3600" dirty="0" smtClean="0"/>
          </a:p>
          <a:p>
            <a:pPr lvl="3"/>
            <a:r>
              <a:rPr lang="en-US" sz="3600" dirty="0" smtClean="0"/>
              <a:t>first </a:t>
            </a:r>
            <a:r>
              <a:rPr lang="en-US" sz="3600" dirty="0"/>
              <a:t>called Christians in Antioch</a:t>
            </a:r>
            <a:r>
              <a:rPr lang="en-US" sz="3600" dirty="0" smtClean="0"/>
              <a:t>.</a:t>
            </a:r>
          </a:p>
          <a:p>
            <a:pPr lvl="3"/>
            <a:r>
              <a:rPr lang="en-US" sz="3600" dirty="0" smtClean="0"/>
              <a:t> </a:t>
            </a:r>
            <a:endParaRPr lang="en-US" sz="3600" dirty="0"/>
          </a:p>
          <a:p>
            <a:pPr lvl="3"/>
            <a:r>
              <a:rPr lang="en-US" sz="3600" b="1" i="1" dirty="0">
                <a:solidFill>
                  <a:srgbClr val="FF0000"/>
                </a:solidFill>
              </a:rPr>
              <a:t>Some 18 times </a:t>
            </a:r>
            <a:r>
              <a:rPr lang="en-US" sz="3600" dirty="0"/>
              <a:t>after Acts 11:26, </a:t>
            </a:r>
            <a:r>
              <a:rPr lang="en-US" sz="3600" dirty="0" smtClean="0"/>
              <a:t> </a:t>
            </a:r>
            <a:r>
              <a:rPr lang="en-US" sz="3600" dirty="0"/>
              <a:t>Christians </a:t>
            </a:r>
            <a:r>
              <a:rPr lang="en-US" sz="3600" dirty="0" smtClean="0"/>
              <a:t>are referred</a:t>
            </a:r>
          </a:p>
          <a:p>
            <a:pPr lvl="3"/>
            <a:r>
              <a:rPr lang="en-US" sz="3600" dirty="0"/>
              <a:t> </a:t>
            </a:r>
            <a:r>
              <a:rPr lang="en-US" sz="3600" dirty="0" smtClean="0"/>
              <a:t>to  as </a:t>
            </a:r>
            <a:r>
              <a:rPr lang="en-US" sz="3600" dirty="0"/>
              <a:t>disciples</a:t>
            </a:r>
          </a:p>
          <a:p>
            <a:endParaRPr lang="en-US" dirty="0"/>
          </a:p>
        </p:txBody>
      </p:sp>
    </p:spTree>
    <p:extLst>
      <p:ext uri="{BB962C8B-B14F-4D97-AF65-F5344CB8AC3E}">
        <p14:creationId xmlns:p14="http://schemas.microsoft.com/office/powerpoint/2010/main" val="1327211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19074"/>
            <a:ext cx="11772900" cy="6638925"/>
          </a:xfrm>
        </p:spPr>
        <p:txBody>
          <a:bodyPr>
            <a:normAutofit/>
          </a:bodyPr>
          <a:lstStyle/>
          <a:p>
            <a:r>
              <a:rPr lang="en-US" sz="8000" b="1" dirty="0" smtClean="0"/>
              <a:t>We must be Disciples of</a:t>
            </a:r>
          </a:p>
          <a:p>
            <a:r>
              <a:rPr lang="en-US" sz="8000" b="1" dirty="0"/>
              <a:t> </a:t>
            </a:r>
            <a:r>
              <a:rPr lang="en-US" sz="8000" b="1" dirty="0" smtClean="0"/>
              <a:t> Jesus Christ  - willing to learn</a:t>
            </a:r>
          </a:p>
          <a:p>
            <a:r>
              <a:rPr lang="en-US" sz="8000" b="1" dirty="0" smtClean="0"/>
              <a:t>  and Follow Him.</a:t>
            </a:r>
            <a:endParaRPr lang="en-US" sz="8000" b="1" dirty="0"/>
          </a:p>
        </p:txBody>
      </p:sp>
    </p:spTree>
    <p:extLst>
      <p:ext uri="{BB962C8B-B14F-4D97-AF65-F5344CB8AC3E}">
        <p14:creationId xmlns:p14="http://schemas.microsoft.com/office/powerpoint/2010/main" val="2339442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solidFill>
                  <a:srgbClr val="FF0000"/>
                </a:solidFill>
              </a:rPr>
              <a:t>Do you want to learn to pray acceptable</a:t>
            </a:r>
            <a:br>
              <a:rPr lang="en-US" sz="4800" b="1" dirty="0" smtClean="0">
                <a:solidFill>
                  <a:srgbClr val="FF0000"/>
                </a:solidFill>
              </a:rPr>
            </a:br>
            <a:r>
              <a:rPr lang="en-US" sz="4800" b="1" dirty="0" smtClean="0">
                <a:solidFill>
                  <a:srgbClr val="FF0000"/>
                </a:solidFill>
              </a:rPr>
              <a:t>unto God?</a:t>
            </a:r>
            <a:endParaRPr lang="en-US" sz="4800"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Early disciples of Jesus asked Him</a:t>
            </a:r>
          </a:p>
          <a:p>
            <a:r>
              <a:rPr lang="en-US" dirty="0" smtClean="0"/>
              <a:t>To teach them </a:t>
            </a:r>
            <a:r>
              <a:rPr lang="en-US" dirty="0"/>
              <a:t>to pray.. </a:t>
            </a:r>
            <a:endParaRPr lang="en-US" dirty="0" smtClean="0"/>
          </a:p>
          <a:p>
            <a:r>
              <a:rPr lang="en-US" dirty="0"/>
              <a:t> </a:t>
            </a:r>
            <a:r>
              <a:rPr lang="en-US" dirty="0" smtClean="0"/>
              <a:t>   Luke 11:1-4  </a:t>
            </a:r>
            <a:r>
              <a:rPr lang="en-US" dirty="0"/>
              <a:t> And it came to pass, that, as he was praying in a certain place, when he ceased, </a:t>
            </a:r>
            <a:r>
              <a:rPr lang="en-US" sz="3000" b="1" dirty="0">
                <a:solidFill>
                  <a:srgbClr val="FF0000"/>
                </a:solidFill>
              </a:rPr>
              <a:t>one of his disciples </a:t>
            </a:r>
            <a:r>
              <a:rPr lang="en-US" dirty="0"/>
              <a:t>said unto him, </a:t>
            </a:r>
            <a:r>
              <a:rPr lang="en-US" b="1" u="sng" dirty="0"/>
              <a:t>Lord, teach us to pray</a:t>
            </a:r>
            <a:r>
              <a:rPr lang="en-US" dirty="0"/>
              <a:t>, as John also taught his disciples.</a:t>
            </a:r>
          </a:p>
          <a:p>
            <a:r>
              <a:rPr lang="en-US" baseline="30000" dirty="0"/>
              <a:t>2 </a:t>
            </a:r>
            <a:r>
              <a:rPr lang="en-US" dirty="0"/>
              <a:t>And he said unto them, </a:t>
            </a:r>
            <a:endParaRPr lang="en-US" dirty="0" smtClean="0"/>
          </a:p>
          <a:p>
            <a:r>
              <a:rPr lang="en-US" dirty="0"/>
              <a:t> </a:t>
            </a:r>
            <a:r>
              <a:rPr lang="en-US" dirty="0" smtClean="0"/>
              <a:t>      When </a:t>
            </a:r>
            <a:r>
              <a:rPr lang="en-US" dirty="0"/>
              <a:t>ye pray, say, Our Father which art in heaven, Hallowed be thy name. Thy kingdom come. Thy will be done, as in heaven, so in earth.</a:t>
            </a:r>
          </a:p>
          <a:p>
            <a:r>
              <a:rPr lang="en-US" baseline="30000" dirty="0"/>
              <a:t>3 </a:t>
            </a:r>
            <a:r>
              <a:rPr lang="en-US" dirty="0"/>
              <a:t>Give us day by day our daily bread.</a:t>
            </a:r>
          </a:p>
          <a:p>
            <a:r>
              <a:rPr lang="en-US" baseline="30000" dirty="0"/>
              <a:t>4 </a:t>
            </a:r>
            <a:r>
              <a:rPr lang="en-US" dirty="0"/>
              <a:t>And forgive us our sins; for we also forgive every one that is indebted to us. And lead us not into temptation; but deliver us from evil.</a:t>
            </a:r>
          </a:p>
          <a:p>
            <a:endParaRPr lang="en-US" dirty="0"/>
          </a:p>
        </p:txBody>
      </p:sp>
    </p:spTree>
    <p:extLst>
      <p:ext uri="{BB962C8B-B14F-4D97-AF65-F5344CB8AC3E}">
        <p14:creationId xmlns:p14="http://schemas.microsoft.com/office/powerpoint/2010/main" val="352507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u="sng" dirty="0" smtClean="0">
                <a:solidFill>
                  <a:srgbClr val="FF0000"/>
                </a:solidFill>
              </a:rPr>
              <a:t>Do you want to learn how to live as a</a:t>
            </a:r>
            <a:br>
              <a:rPr lang="en-US" sz="4800" b="1" u="sng" dirty="0" smtClean="0">
                <a:solidFill>
                  <a:srgbClr val="FF0000"/>
                </a:solidFill>
              </a:rPr>
            </a:br>
            <a:r>
              <a:rPr lang="en-US" sz="4800" b="1" u="sng" dirty="0" smtClean="0">
                <a:solidFill>
                  <a:srgbClr val="FF0000"/>
                </a:solidFill>
              </a:rPr>
              <a:t>Christian?</a:t>
            </a:r>
            <a:endParaRPr lang="en-US" sz="4800" b="1" u="sng" dirty="0">
              <a:solidFill>
                <a:srgbClr val="FF0000"/>
              </a:solidFill>
            </a:endParaRPr>
          </a:p>
        </p:txBody>
      </p:sp>
      <p:sp>
        <p:nvSpPr>
          <p:cNvPr id="3" name="Content Placeholder 2"/>
          <p:cNvSpPr>
            <a:spLocks noGrp="1"/>
          </p:cNvSpPr>
          <p:nvPr>
            <p:ph idx="1"/>
          </p:nvPr>
        </p:nvSpPr>
        <p:spPr>
          <a:xfrm>
            <a:off x="838199" y="1825624"/>
            <a:ext cx="11039475" cy="4879975"/>
          </a:xfrm>
        </p:spPr>
        <p:txBody>
          <a:bodyPr/>
          <a:lstStyle/>
          <a:p>
            <a:r>
              <a:rPr lang="en-US" b="1" dirty="0" smtClean="0"/>
              <a:t>Matthew 16:24-27</a:t>
            </a:r>
          </a:p>
          <a:p>
            <a:r>
              <a:rPr lang="en-US" sz="3600" baseline="30000" dirty="0" smtClean="0"/>
              <a:t>24</a:t>
            </a:r>
            <a:r>
              <a:rPr lang="en-US" sz="3600" baseline="30000" dirty="0"/>
              <a:t> </a:t>
            </a:r>
            <a:r>
              <a:rPr lang="en-US" sz="3600" dirty="0"/>
              <a:t>Then said Jesus unto his disciples, If any man will come after me, let him deny himself, and take up his cross, and follow me.</a:t>
            </a:r>
          </a:p>
          <a:p>
            <a:r>
              <a:rPr lang="en-US" sz="3600" baseline="30000" dirty="0"/>
              <a:t>25 </a:t>
            </a:r>
            <a:r>
              <a:rPr lang="en-US" sz="3600" dirty="0"/>
              <a:t>For whosoever will save his life shall lose it: and whosoever will lose his life for my sake shall find it.</a:t>
            </a:r>
          </a:p>
          <a:p>
            <a:r>
              <a:rPr lang="en-US" sz="3600" baseline="30000" dirty="0"/>
              <a:t>26 </a:t>
            </a:r>
            <a:r>
              <a:rPr lang="en-US" sz="3600" dirty="0"/>
              <a:t>For what is a man profited, if he shall gain the whole world, and lose his own soul? or what shall a man give in exchange for his soul?</a:t>
            </a:r>
          </a:p>
          <a:p>
            <a:endParaRPr lang="en-US" dirty="0"/>
          </a:p>
        </p:txBody>
      </p:sp>
    </p:spTree>
    <p:extLst>
      <p:ext uri="{BB962C8B-B14F-4D97-AF65-F5344CB8AC3E}">
        <p14:creationId xmlns:p14="http://schemas.microsoft.com/office/powerpoint/2010/main" val="1280377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5250"/>
            <a:ext cx="12192000" cy="6762750"/>
          </a:xfrm>
        </p:spPr>
        <p:txBody>
          <a:bodyPr>
            <a:normAutofit/>
          </a:bodyPr>
          <a:lstStyle/>
          <a:p>
            <a:pPr lvl="2"/>
            <a:r>
              <a:rPr lang="en-US" sz="4000" b="1" u="sng" dirty="0"/>
              <a:t>Choosing to be Jesus' disciple means that I let Jesus teach me: </a:t>
            </a:r>
          </a:p>
          <a:p>
            <a:pPr lvl="3"/>
            <a:r>
              <a:rPr lang="en-US" sz="3600" dirty="0"/>
              <a:t>Who I am</a:t>
            </a:r>
            <a:r>
              <a:rPr lang="en-US" sz="3600" dirty="0" smtClean="0"/>
              <a:t>.  Gal. 2:20 </a:t>
            </a:r>
            <a:endParaRPr lang="en-US" sz="3600" dirty="0"/>
          </a:p>
          <a:p>
            <a:pPr lvl="3"/>
            <a:r>
              <a:rPr lang="en-US" sz="3600" dirty="0"/>
              <a:t>What my life's purpose is. </a:t>
            </a:r>
            <a:r>
              <a:rPr lang="en-US" sz="3600" dirty="0" smtClean="0"/>
              <a:t>Matt. 6:33</a:t>
            </a:r>
            <a:endParaRPr lang="en-US" sz="3600" dirty="0"/>
          </a:p>
          <a:p>
            <a:pPr lvl="3"/>
            <a:r>
              <a:rPr lang="en-US" sz="3600" dirty="0"/>
              <a:t>How I am to live in this world. </a:t>
            </a:r>
            <a:r>
              <a:rPr lang="en-US" sz="3600" dirty="0" smtClean="0"/>
              <a:t>Rom. 12:1-2</a:t>
            </a:r>
            <a:endParaRPr lang="en-US" sz="3600" dirty="0"/>
          </a:p>
          <a:p>
            <a:pPr lvl="3"/>
            <a:r>
              <a:rPr lang="en-US" sz="3600" dirty="0"/>
              <a:t>What my focus and perspective should </a:t>
            </a:r>
            <a:r>
              <a:rPr lang="en-US" sz="3600" dirty="0" smtClean="0"/>
              <a:t>be.Heb.12:1-2 </a:t>
            </a:r>
            <a:endParaRPr lang="en-US" sz="3600" dirty="0"/>
          </a:p>
          <a:p>
            <a:pPr lvl="3"/>
            <a:r>
              <a:rPr lang="en-US" sz="3600" dirty="0"/>
              <a:t>How I am to treat other people. </a:t>
            </a:r>
            <a:r>
              <a:rPr lang="en-US" sz="3600" dirty="0" smtClean="0"/>
              <a:t>Eph.4:32</a:t>
            </a:r>
            <a:endParaRPr lang="en-US" sz="3600" dirty="0"/>
          </a:p>
          <a:p>
            <a:pPr lvl="3"/>
            <a:r>
              <a:rPr lang="en-US" sz="3600" dirty="0"/>
              <a:t>What it means to belong to and serve God</a:t>
            </a:r>
            <a:r>
              <a:rPr lang="en-US" sz="3600" dirty="0" smtClean="0"/>
              <a:t>. Prov.3:5-6 </a:t>
            </a:r>
            <a:endParaRPr lang="en-US" sz="3600" dirty="0"/>
          </a:p>
          <a:p>
            <a:pPr lvl="3"/>
            <a:r>
              <a:rPr lang="en-US" sz="3600" dirty="0"/>
              <a:t>What my eternal destiny is</a:t>
            </a:r>
            <a:r>
              <a:rPr lang="en-US" sz="3600" dirty="0" smtClean="0"/>
              <a:t>.  Rev. 14:13 </a:t>
            </a:r>
            <a:endParaRPr lang="en-US" sz="3600" dirty="0"/>
          </a:p>
          <a:p>
            <a:pPr lvl="2"/>
            <a:r>
              <a:rPr lang="en-US" sz="4000" dirty="0"/>
              <a:t>As I learn from Jesus, my thinking and understanding will always be changing and maturing</a:t>
            </a:r>
            <a:r>
              <a:rPr lang="en-US" dirty="0" smtClean="0"/>
              <a:t>. </a:t>
            </a:r>
            <a:r>
              <a:rPr lang="en-US" sz="4400" b="1" u="sng" dirty="0" smtClean="0">
                <a:solidFill>
                  <a:srgbClr val="FF0000"/>
                </a:solidFill>
              </a:rPr>
              <a:t>2 Pet 3:18</a:t>
            </a:r>
            <a:endParaRPr lang="en-US" sz="4400" b="1" u="sng" dirty="0">
              <a:solidFill>
                <a:srgbClr val="FF0000"/>
              </a:solidFill>
            </a:endParaRPr>
          </a:p>
          <a:p>
            <a:endParaRPr lang="en-US" dirty="0"/>
          </a:p>
        </p:txBody>
      </p:sp>
    </p:spTree>
    <p:extLst>
      <p:ext uri="{BB962C8B-B14F-4D97-AF65-F5344CB8AC3E}">
        <p14:creationId xmlns:p14="http://schemas.microsoft.com/office/powerpoint/2010/main" val="3642912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2949" y="876300"/>
            <a:ext cx="11153775" cy="5757863"/>
          </a:xfrm>
        </p:spPr>
        <p:txBody>
          <a:bodyPr>
            <a:normAutofit/>
          </a:bodyPr>
          <a:lstStyle/>
          <a:p>
            <a:pPr marL="0" indent="0">
              <a:buNone/>
            </a:pPr>
            <a:r>
              <a:rPr lang="en-US" sz="7200" dirty="0" smtClean="0"/>
              <a:t> Are </a:t>
            </a:r>
            <a:r>
              <a:rPr lang="en-US" sz="7200" dirty="0"/>
              <a:t>you a disciple of Jesus Christ? </a:t>
            </a:r>
            <a:endParaRPr lang="en-US" sz="7200" dirty="0" smtClean="0"/>
          </a:p>
          <a:p>
            <a:pPr marL="0" indent="0">
              <a:buNone/>
            </a:pPr>
            <a:r>
              <a:rPr lang="en-US" sz="7200" dirty="0" smtClean="0"/>
              <a:t>Do </a:t>
            </a:r>
            <a:r>
              <a:rPr lang="en-US" sz="7200" dirty="0"/>
              <a:t>you allow him to teach you? </a:t>
            </a:r>
          </a:p>
        </p:txBody>
      </p:sp>
    </p:spTree>
    <p:extLst>
      <p:ext uri="{BB962C8B-B14F-4D97-AF65-F5344CB8AC3E}">
        <p14:creationId xmlns:p14="http://schemas.microsoft.com/office/powerpoint/2010/main" val="3045691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350" y="400050"/>
            <a:ext cx="11220450" cy="6334125"/>
          </a:xfrm>
        </p:spPr>
        <p:txBody>
          <a:bodyPr>
            <a:normAutofit/>
          </a:bodyPr>
          <a:lstStyle/>
          <a:p>
            <a:r>
              <a:rPr lang="en-US" sz="7200" b="1" dirty="0" smtClean="0"/>
              <a:t>Look What We Get</a:t>
            </a:r>
          </a:p>
          <a:p>
            <a:r>
              <a:rPr lang="en-US" sz="7200" b="1" dirty="0"/>
              <a:t> </a:t>
            </a:r>
            <a:r>
              <a:rPr lang="en-US" sz="7200" b="1" dirty="0" smtClean="0"/>
              <a:t>  When We are</a:t>
            </a:r>
          </a:p>
          <a:p>
            <a:r>
              <a:rPr lang="en-US" sz="7200" b="1" dirty="0"/>
              <a:t> </a:t>
            </a:r>
            <a:r>
              <a:rPr lang="en-US" sz="7200" b="1" dirty="0" smtClean="0"/>
              <a:t>     Faithful disciples of</a:t>
            </a:r>
          </a:p>
          <a:p>
            <a:r>
              <a:rPr lang="en-US" sz="7200" b="1" dirty="0"/>
              <a:t> </a:t>
            </a:r>
            <a:r>
              <a:rPr lang="en-US" sz="7200" b="1" dirty="0" smtClean="0"/>
              <a:t>          Jesus Christ!!</a:t>
            </a:r>
            <a:endParaRPr lang="en-US" sz="7200" b="1" dirty="0"/>
          </a:p>
        </p:txBody>
      </p:sp>
    </p:spTree>
    <p:extLst>
      <p:ext uri="{BB962C8B-B14F-4D97-AF65-F5344CB8AC3E}">
        <p14:creationId xmlns:p14="http://schemas.microsoft.com/office/powerpoint/2010/main" val="1109575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676275"/>
            <a:ext cx="10515600" cy="5843588"/>
          </a:xfrm>
        </p:spPr>
        <p:txBody>
          <a:bodyPr>
            <a:normAutofit fontScale="92500" lnSpcReduction="10000"/>
          </a:bodyPr>
          <a:lstStyle/>
          <a:p>
            <a:r>
              <a:rPr lang="en-US" sz="6600" b="1" dirty="0" smtClean="0"/>
              <a:t>Great Blessings In</a:t>
            </a:r>
          </a:p>
          <a:p>
            <a:r>
              <a:rPr lang="en-US" sz="6600" b="1" dirty="0"/>
              <a:t> </a:t>
            </a:r>
            <a:r>
              <a:rPr lang="en-US" sz="6600" b="1" dirty="0" smtClean="0"/>
              <a:t> This Life</a:t>
            </a:r>
          </a:p>
          <a:p>
            <a:r>
              <a:rPr lang="en-US" sz="6600" b="1" dirty="0">
                <a:solidFill>
                  <a:srgbClr val="FF0000"/>
                </a:solidFill>
              </a:rPr>
              <a:t> </a:t>
            </a:r>
            <a:r>
              <a:rPr lang="en-US" sz="6600" b="1" dirty="0" smtClean="0">
                <a:solidFill>
                  <a:srgbClr val="FF0000"/>
                </a:solidFill>
              </a:rPr>
              <a:t>      Phil. 4:19</a:t>
            </a:r>
            <a:r>
              <a:rPr lang="en-US" sz="6600" baseline="30000" dirty="0"/>
              <a:t> </a:t>
            </a:r>
            <a:r>
              <a:rPr lang="en-US" sz="6600" baseline="30000" dirty="0"/>
              <a:t> </a:t>
            </a:r>
            <a:r>
              <a:rPr lang="en-US" sz="6600" dirty="0"/>
              <a:t>But my God shall supply </a:t>
            </a:r>
            <a:r>
              <a:rPr lang="en-US" sz="6600" u="sng" dirty="0">
                <a:solidFill>
                  <a:srgbClr val="7030A0"/>
                </a:solidFill>
              </a:rPr>
              <a:t>all your need </a:t>
            </a:r>
            <a:r>
              <a:rPr lang="en-US" sz="6600" dirty="0"/>
              <a:t>according to his riches in glory by Christ Jesus.</a:t>
            </a:r>
            <a:endParaRPr lang="en-US" sz="6600" b="1" dirty="0" smtClean="0">
              <a:solidFill>
                <a:srgbClr val="FF0000"/>
              </a:solidFill>
            </a:endParaRPr>
          </a:p>
          <a:p>
            <a:r>
              <a:rPr lang="en-US" sz="6600" b="1" dirty="0">
                <a:solidFill>
                  <a:srgbClr val="FF0000"/>
                </a:solidFill>
              </a:rPr>
              <a:t> </a:t>
            </a:r>
            <a:r>
              <a:rPr lang="en-US" sz="6600" b="1" dirty="0" smtClean="0">
                <a:solidFill>
                  <a:srgbClr val="FF0000"/>
                </a:solidFill>
              </a:rPr>
              <a:t>      Matt. 11:28-30</a:t>
            </a:r>
            <a:endParaRPr lang="en-US" sz="6600" b="1" dirty="0" smtClean="0">
              <a:solidFill>
                <a:srgbClr val="FF0000"/>
              </a:solidFill>
            </a:endParaRPr>
          </a:p>
        </p:txBody>
      </p:sp>
    </p:spTree>
    <p:extLst>
      <p:ext uri="{BB962C8B-B14F-4D97-AF65-F5344CB8AC3E}">
        <p14:creationId xmlns:p14="http://schemas.microsoft.com/office/powerpoint/2010/main" val="216306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87324"/>
            <a:ext cx="11772900" cy="6556375"/>
          </a:xfrm>
        </p:spPr>
        <p:txBody>
          <a:bodyPr>
            <a:normAutofit fontScale="92500"/>
          </a:bodyPr>
          <a:lstStyle/>
          <a:p>
            <a:r>
              <a:rPr lang="en-US" dirty="0" smtClean="0"/>
              <a:t>  </a:t>
            </a:r>
            <a:r>
              <a:rPr lang="en-US" sz="3600" dirty="0" smtClean="0"/>
              <a:t>Luke 5:1-11   And </a:t>
            </a:r>
            <a:r>
              <a:rPr lang="en-US" sz="3600" dirty="0" smtClean="0"/>
              <a:t>it came to pass, that, as the people </a:t>
            </a:r>
            <a:r>
              <a:rPr lang="en-US" sz="3600" b="1" u="sng" dirty="0" smtClean="0"/>
              <a:t>pressed upon him to hear the word of God, </a:t>
            </a:r>
            <a:r>
              <a:rPr lang="en-US" sz="3600" dirty="0" smtClean="0"/>
              <a:t>he stood by the lake of </a:t>
            </a:r>
            <a:r>
              <a:rPr lang="en-US" sz="3600" dirty="0" err="1" smtClean="0"/>
              <a:t>Gennesaret</a:t>
            </a:r>
            <a:r>
              <a:rPr lang="en-US" sz="3600" dirty="0" smtClean="0"/>
              <a:t>,</a:t>
            </a:r>
          </a:p>
          <a:p>
            <a:r>
              <a:rPr lang="en-US" sz="3600" baseline="30000" dirty="0" smtClean="0"/>
              <a:t>2 </a:t>
            </a:r>
            <a:r>
              <a:rPr lang="en-US" sz="3600" dirty="0" smtClean="0"/>
              <a:t>And saw two ships standing by the lake: but the fishermen were gone out of them, and were washing their nets.</a:t>
            </a:r>
          </a:p>
          <a:p>
            <a:r>
              <a:rPr lang="en-US" sz="3600" baseline="30000" dirty="0" smtClean="0"/>
              <a:t>3 </a:t>
            </a:r>
            <a:r>
              <a:rPr lang="en-US" sz="3600" dirty="0" smtClean="0"/>
              <a:t>And he entered into one of the ships, which was Simon's, and prayed him that he would thrust out a little from the land</a:t>
            </a:r>
            <a:r>
              <a:rPr lang="en-US" sz="3600" b="1" u="sng" dirty="0" smtClean="0"/>
              <a:t>. And he sat down, and taught the people out of the ship</a:t>
            </a:r>
            <a:r>
              <a:rPr lang="en-US" sz="3600" dirty="0" smtClean="0"/>
              <a:t>.</a:t>
            </a:r>
          </a:p>
          <a:p>
            <a:r>
              <a:rPr lang="en-US" sz="3600" baseline="30000" dirty="0" smtClean="0"/>
              <a:t>4 </a:t>
            </a:r>
            <a:r>
              <a:rPr lang="en-US" sz="3600" dirty="0" smtClean="0"/>
              <a:t>Now when he had left speaking, he said unto Simon,  </a:t>
            </a:r>
            <a:r>
              <a:rPr lang="en-US" sz="3600" b="1" u="sng" dirty="0" smtClean="0"/>
              <a:t>Launch out </a:t>
            </a:r>
            <a:r>
              <a:rPr lang="en-US" sz="3600" dirty="0" smtClean="0"/>
              <a:t>into the deep, and let down your nets for a draught.</a:t>
            </a:r>
          </a:p>
          <a:p>
            <a:r>
              <a:rPr lang="en-US" sz="3600" baseline="30000" dirty="0" smtClean="0"/>
              <a:t>5 </a:t>
            </a:r>
            <a:r>
              <a:rPr lang="en-US" sz="3600" dirty="0" smtClean="0"/>
              <a:t>And Simon answering said unto him, Master, we have toiled all the night, and have taken nothing: </a:t>
            </a:r>
            <a:r>
              <a:rPr lang="en-US" sz="3600" b="1" u="sng" dirty="0" smtClean="0"/>
              <a:t>nevertheless at thy word I will let down the net.</a:t>
            </a:r>
            <a:endParaRPr lang="en-US" sz="3600" b="1" u="sng" dirty="0"/>
          </a:p>
        </p:txBody>
      </p:sp>
    </p:spTree>
    <p:extLst>
      <p:ext uri="{BB962C8B-B14F-4D97-AF65-F5344CB8AC3E}">
        <p14:creationId xmlns:p14="http://schemas.microsoft.com/office/powerpoint/2010/main" val="38545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325" y="558799"/>
            <a:ext cx="10515600" cy="6042025"/>
          </a:xfrm>
        </p:spPr>
        <p:txBody>
          <a:bodyPr>
            <a:normAutofit/>
          </a:bodyPr>
          <a:lstStyle/>
          <a:p>
            <a:r>
              <a:rPr lang="en-US" sz="7200" b="1" dirty="0" smtClean="0">
                <a:solidFill>
                  <a:srgbClr val="FF0000"/>
                </a:solidFill>
              </a:rPr>
              <a:t>Eternal Salvation  </a:t>
            </a:r>
          </a:p>
          <a:p>
            <a:r>
              <a:rPr lang="en-US" sz="7200" b="1" dirty="0"/>
              <a:t> </a:t>
            </a:r>
            <a:r>
              <a:rPr lang="en-US" sz="7200" b="1" dirty="0" smtClean="0"/>
              <a:t>  Rom. 5:8,9</a:t>
            </a:r>
          </a:p>
          <a:p>
            <a:r>
              <a:rPr lang="en-US" sz="7200" b="1" dirty="0"/>
              <a:t> </a:t>
            </a:r>
            <a:r>
              <a:rPr lang="en-US" sz="7200" b="1" dirty="0" smtClean="0"/>
              <a:t>  I John 1:7</a:t>
            </a:r>
          </a:p>
          <a:p>
            <a:r>
              <a:rPr lang="en-US" sz="7200" b="1" dirty="0"/>
              <a:t> </a:t>
            </a:r>
            <a:r>
              <a:rPr lang="en-US" sz="7200" b="1" dirty="0" smtClean="0"/>
              <a:t>  I John 2:1-2</a:t>
            </a:r>
            <a:endParaRPr lang="en-US" sz="7200" b="1" dirty="0"/>
          </a:p>
        </p:txBody>
      </p:sp>
    </p:spTree>
    <p:extLst>
      <p:ext uri="{BB962C8B-B14F-4D97-AF65-F5344CB8AC3E}">
        <p14:creationId xmlns:p14="http://schemas.microsoft.com/office/powerpoint/2010/main" val="312800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475" y="644524"/>
            <a:ext cx="10515600" cy="5946775"/>
          </a:xfrm>
        </p:spPr>
        <p:txBody>
          <a:bodyPr>
            <a:normAutofit/>
          </a:bodyPr>
          <a:lstStyle/>
          <a:p>
            <a:r>
              <a:rPr lang="en-US" sz="3200" b="1" dirty="0" smtClean="0"/>
              <a:t>You can be forgiven now…by</a:t>
            </a:r>
          </a:p>
          <a:p>
            <a:r>
              <a:rPr lang="en-US" sz="3200" b="1" dirty="0" smtClean="0"/>
              <a:t>Following Jesus Christ.   John 14:6</a:t>
            </a:r>
          </a:p>
          <a:p>
            <a:endParaRPr lang="en-US" sz="3200" b="1" dirty="0"/>
          </a:p>
          <a:p>
            <a:r>
              <a:rPr lang="en-US" sz="3200" b="1" dirty="0" smtClean="0"/>
              <a:t>You can find happiness and joy </a:t>
            </a:r>
          </a:p>
          <a:p>
            <a:r>
              <a:rPr lang="en-US" sz="3200" b="1" dirty="0"/>
              <a:t> </a:t>
            </a:r>
            <a:r>
              <a:rPr lang="en-US" sz="3200" b="1" dirty="0" smtClean="0"/>
              <a:t>right now in this life by making your</a:t>
            </a:r>
          </a:p>
          <a:p>
            <a:r>
              <a:rPr lang="en-US" sz="3200" b="1" dirty="0"/>
              <a:t> </a:t>
            </a:r>
            <a:r>
              <a:rPr lang="en-US" sz="3200" b="1" dirty="0" smtClean="0"/>
              <a:t>life right with God.  Phil. 4:4</a:t>
            </a:r>
          </a:p>
          <a:p>
            <a:endParaRPr lang="en-US" sz="3200" b="1" dirty="0"/>
          </a:p>
          <a:p>
            <a:r>
              <a:rPr lang="en-US" sz="3200" b="1" dirty="0" smtClean="0"/>
              <a:t>Look what God can do for you,  if</a:t>
            </a:r>
          </a:p>
          <a:p>
            <a:r>
              <a:rPr lang="en-US" sz="3200" b="1" dirty="0" smtClean="0"/>
              <a:t>Only you are willing to obey Him?</a:t>
            </a:r>
          </a:p>
          <a:p>
            <a:r>
              <a:rPr lang="en-US" sz="3200" b="1" dirty="0"/>
              <a:t> </a:t>
            </a:r>
            <a:r>
              <a:rPr lang="en-US" sz="3200" b="1" dirty="0" smtClean="0"/>
              <a:t>  Heb.5:8,9</a:t>
            </a:r>
            <a:endParaRPr lang="en-US" sz="3200" b="1" dirty="0"/>
          </a:p>
        </p:txBody>
      </p:sp>
    </p:spTree>
    <p:extLst>
      <p:ext uri="{BB962C8B-B14F-4D97-AF65-F5344CB8AC3E}">
        <p14:creationId xmlns:p14="http://schemas.microsoft.com/office/powerpoint/2010/main" val="416218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6600" b="1" i="1" u="sng" dirty="0" smtClean="0">
                <a:solidFill>
                  <a:srgbClr val="7030A0"/>
                </a:solidFill>
              </a:rPr>
              <a:t>Peter, James and John  forsook </a:t>
            </a:r>
            <a:r>
              <a:rPr lang="en-US" sz="6600" b="1" dirty="0" smtClean="0"/>
              <a:t>all, and</a:t>
            </a:r>
          </a:p>
          <a:p>
            <a:r>
              <a:rPr lang="en-US" sz="6600" b="1" dirty="0" smtClean="0"/>
              <a:t>Followed Jesus!</a:t>
            </a:r>
          </a:p>
          <a:p>
            <a:endParaRPr lang="en-US" sz="6600" b="1" dirty="0"/>
          </a:p>
          <a:p>
            <a:r>
              <a:rPr lang="en-US" sz="6600" b="1" u="sng" dirty="0" smtClean="0">
                <a:solidFill>
                  <a:srgbClr val="FF0000"/>
                </a:solidFill>
              </a:rPr>
              <a:t>What will YOU do with Him?</a:t>
            </a:r>
            <a:endParaRPr lang="en-US" sz="6600" b="1" u="sng" dirty="0">
              <a:solidFill>
                <a:srgbClr val="FF0000"/>
              </a:solidFill>
            </a:endParaRPr>
          </a:p>
        </p:txBody>
      </p:sp>
    </p:spTree>
    <p:extLst>
      <p:ext uri="{BB962C8B-B14F-4D97-AF65-F5344CB8AC3E}">
        <p14:creationId xmlns:p14="http://schemas.microsoft.com/office/powerpoint/2010/main" val="279876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49" y="111124"/>
            <a:ext cx="12020551" cy="6746875"/>
          </a:xfrm>
        </p:spPr>
        <p:txBody>
          <a:bodyPr>
            <a:normAutofit lnSpcReduction="10000"/>
          </a:bodyPr>
          <a:lstStyle/>
          <a:p>
            <a:r>
              <a:rPr lang="en-US" sz="3200" baseline="30000" dirty="0" smtClean="0"/>
              <a:t>6 </a:t>
            </a:r>
            <a:r>
              <a:rPr lang="en-US" sz="3200" dirty="0" smtClean="0"/>
              <a:t>And when they had this done, they </a:t>
            </a:r>
            <a:r>
              <a:rPr lang="en-US" sz="3200" dirty="0" err="1" smtClean="0"/>
              <a:t>inclosed</a:t>
            </a:r>
            <a:r>
              <a:rPr lang="en-US" sz="3200" dirty="0" smtClean="0"/>
              <a:t> a great multitude of fishes: and their net brake.</a:t>
            </a:r>
          </a:p>
          <a:p>
            <a:r>
              <a:rPr lang="en-US" sz="3200" baseline="30000" dirty="0" smtClean="0"/>
              <a:t>7 </a:t>
            </a:r>
            <a:r>
              <a:rPr lang="en-US" sz="3200" dirty="0" smtClean="0"/>
              <a:t>And they beckoned unto their partners, which were in the other ship, that they should come and help them. And they came, and filled both the ships, so that they began to sink.</a:t>
            </a:r>
          </a:p>
          <a:p>
            <a:r>
              <a:rPr lang="en-US" sz="3200" baseline="30000" dirty="0" smtClean="0"/>
              <a:t>8 </a:t>
            </a:r>
            <a:r>
              <a:rPr lang="en-US" sz="3200" dirty="0" smtClean="0"/>
              <a:t>When Simon Peter saw it, </a:t>
            </a:r>
            <a:r>
              <a:rPr lang="en-US" sz="3200" b="1" u="sng" dirty="0" smtClean="0"/>
              <a:t>he fell down at Jesus' knees, saying, Depart from me; for I am a sinful man, O Lord.</a:t>
            </a:r>
          </a:p>
          <a:p>
            <a:r>
              <a:rPr lang="en-US" sz="3200" baseline="30000" dirty="0" smtClean="0"/>
              <a:t>9 </a:t>
            </a:r>
            <a:r>
              <a:rPr lang="en-US" sz="3200" dirty="0" smtClean="0"/>
              <a:t>For he was astonished, and all that were with him, at the draught of the fishes which they had taken:</a:t>
            </a:r>
          </a:p>
          <a:p>
            <a:r>
              <a:rPr lang="en-US" sz="3200" baseline="30000" dirty="0" smtClean="0"/>
              <a:t>10 </a:t>
            </a:r>
            <a:r>
              <a:rPr lang="en-US" sz="3200" dirty="0" smtClean="0"/>
              <a:t>And </a:t>
            </a:r>
            <a:r>
              <a:rPr lang="en-US" sz="3200" b="1" dirty="0" smtClean="0"/>
              <a:t>so was also</a:t>
            </a:r>
            <a:r>
              <a:rPr lang="en-US" sz="3200" dirty="0" smtClean="0"/>
              <a:t>, </a:t>
            </a:r>
            <a:r>
              <a:rPr lang="en-US" sz="3200" b="1" u="sng" dirty="0" smtClean="0"/>
              <a:t>James, and John, the sons of Zebedee </a:t>
            </a:r>
            <a:r>
              <a:rPr lang="en-US" sz="3200" dirty="0" smtClean="0"/>
              <a:t>which were partners with Simon. And Jesus said unto Simon, Fear not; from henceforth thou shalt catch men.</a:t>
            </a:r>
          </a:p>
          <a:p>
            <a:r>
              <a:rPr lang="en-US" sz="3200" baseline="30000" dirty="0" smtClean="0"/>
              <a:t>11 </a:t>
            </a:r>
            <a:r>
              <a:rPr lang="en-US" sz="3200" dirty="0" smtClean="0"/>
              <a:t>And when they had brought their ships to land, </a:t>
            </a:r>
            <a:r>
              <a:rPr lang="en-US" sz="3200" b="1" i="1" u="sng" dirty="0" smtClean="0"/>
              <a:t>they forsook all, and followed him.</a:t>
            </a:r>
          </a:p>
          <a:p>
            <a:endParaRPr lang="en-US" dirty="0"/>
          </a:p>
        </p:txBody>
      </p:sp>
    </p:spTree>
    <p:extLst>
      <p:ext uri="{BB962C8B-B14F-4D97-AF65-F5344CB8AC3E}">
        <p14:creationId xmlns:p14="http://schemas.microsoft.com/office/powerpoint/2010/main" val="2358837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975" y="663574"/>
            <a:ext cx="10515600" cy="6118225"/>
          </a:xfrm>
        </p:spPr>
        <p:txBody>
          <a:bodyPr>
            <a:normAutofit/>
          </a:bodyPr>
          <a:lstStyle/>
          <a:p>
            <a:r>
              <a:rPr lang="en-US" sz="9600" dirty="0" smtClean="0">
                <a:solidFill>
                  <a:srgbClr val="7030A0"/>
                </a:solidFill>
              </a:rPr>
              <a:t>Look what Peter, James and John did</a:t>
            </a:r>
            <a:endParaRPr lang="en-US" sz="9600" dirty="0">
              <a:solidFill>
                <a:srgbClr val="7030A0"/>
              </a:solidFill>
            </a:endParaRPr>
          </a:p>
        </p:txBody>
      </p:sp>
    </p:spTree>
    <p:extLst>
      <p:ext uri="{BB962C8B-B14F-4D97-AF65-F5344CB8AC3E}">
        <p14:creationId xmlns:p14="http://schemas.microsoft.com/office/powerpoint/2010/main" val="1169694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775" y="381000"/>
            <a:ext cx="11687175" cy="6267450"/>
          </a:xfrm>
        </p:spPr>
        <p:txBody>
          <a:bodyPr>
            <a:normAutofit/>
          </a:bodyPr>
          <a:lstStyle/>
          <a:p>
            <a:r>
              <a:rPr lang="en-US" sz="6600" b="1" dirty="0" smtClean="0">
                <a:solidFill>
                  <a:srgbClr val="00B050"/>
                </a:solidFill>
              </a:rPr>
              <a:t>They became </a:t>
            </a:r>
          </a:p>
          <a:p>
            <a:r>
              <a:rPr lang="en-US" sz="6600" b="1" dirty="0">
                <a:solidFill>
                  <a:srgbClr val="00B050"/>
                </a:solidFill>
              </a:rPr>
              <a:t> </a:t>
            </a:r>
            <a:r>
              <a:rPr lang="en-US" sz="6600" b="1" dirty="0" smtClean="0">
                <a:solidFill>
                  <a:srgbClr val="00B050"/>
                </a:solidFill>
              </a:rPr>
              <a:t>         Disciples of </a:t>
            </a:r>
          </a:p>
          <a:p>
            <a:r>
              <a:rPr lang="en-US" sz="6600" b="1" dirty="0">
                <a:solidFill>
                  <a:srgbClr val="00B050"/>
                </a:solidFill>
              </a:rPr>
              <a:t> </a:t>
            </a:r>
            <a:r>
              <a:rPr lang="en-US" sz="6600" b="1" dirty="0" smtClean="0">
                <a:solidFill>
                  <a:srgbClr val="00B050"/>
                </a:solidFill>
              </a:rPr>
              <a:t>                        Jesus Christ!</a:t>
            </a:r>
            <a:endParaRPr lang="en-US" sz="6600" b="1" dirty="0">
              <a:solidFill>
                <a:srgbClr val="00B050"/>
              </a:solidFill>
            </a:endParaRPr>
          </a:p>
        </p:txBody>
      </p:sp>
    </p:spTree>
    <p:extLst>
      <p:ext uri="{BB962C8B-B14F-4D97-AF65-F5344CB8AC3E}">
        <p14:creationId xmlns:p14="http://schemas.microsoft.com/office/powerpoint/2010/main" val="2416226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49" y="381000"/>
            <a:ext cx="11820525" cy="6477000"/>
          </a:xfrm>
        </p:spPr>
        <p:txBody>
          <a:bodyPr>
            <a:normAutofit/>
          </a:bodyPr>
          <a:lstStyle/>
          <a:p>
            <a:r>
              <a:rPr lang="en-US" sz="6600" dirty="0" smtClean="0">
                <a:solidFill>
                  <a:srgbClr val="0070C0"/>
                </a:solidFill>
              </a:rPr>
              <a:t>The People Jesus</a:t>
            </a:r>
          </a:p>
          <a:p>
            <a:r>
              <a:rPr lang="en-US" sz="6600" dirty="0">
                <a:solidFill>
                  <a:srgbClr val="0070C0"/>
                </a:solidFill>
              </a:rPr>
              <a:t> </a:t>
            </a:r>
            <a:r>
              <a:rPr lang="en-US" sz="6600" dirty="0" smtClean="0">
                <a:solidFill>
                  <a:srgbClr val="0070C0"/>
                </a:solidFill>
              </a:rPr>
              <a:t>   recognized as being </a:t>
            </a:r>
          </a:p>
          <a:p>
            <a:r>
              <a:rPr lang="en-US" sz="6600" dirty="0">
                <a:solidFill>
                  <a:srgbClr val="0070C0"/>
                </a:solidFill>
              </a:rPr>
              <a:t> </a:t>
            </a:r>
            <a:r>
              <a:rPr lang="en-US" sz="6600" dirty="0" smtClean="0">
                <a:solidFill>
                  <a:srgbClr val="0070C0"/>
                </a:solidFill>
              </a:rPr>
              <a:t>         his followers </a:t>
            </a:r>
          </a:p>
          <a:p>
            <a:r>
              <a:rPr lang="en-US" sz="6600" dirty="0">
                <a:solidFill>
                  <a:srgbClr val="0070C0"/>
                </a:solidFill>
              </a:rPr>
              <a:t> </a:t>
            </a:r>
            <a:r>
              <a:rPr lang="en-US" sz="6600" dirty="0" smtClean="0">
                <a:solidFill>
                  <a:srgbClr val="0070C0"/>
                </a:solidFill>
              </a:rPr>
              <a:t>                were called</a:t>
            </a:r>
          </a:p>
          <a:p>
            <a:r>
              <a:rPr lang="en-US" sz="6600" dirty="0">
                <a:solidFill>
                  <a:srgbClr val="0070C0"/>
                </a:solidFill>
              </a:rPr>
              <a:t> </a:t>
            </a:r>
            <a:r>
              <a:rPr lang="en-US" sz="6600" dirty="0" smtClean="0">
                <a:solidFill>
                  <a:srgbClr val="0070C0"/>
                </a:solidFill>
              </a:rPr>
              <a:t>                          </a:t>
            </a:r>
            <a:r>
              <a:rPr lang="en-US" sz="8800" b="1" dirty="0" smtClean="0">
                <a:solidFill>
                  <a:srgbClr val="FF0000"/>
                </a:solidFill>
              </a:rPr>
              <a:t>Disciples</a:t>
            </a:r>
            <a:endParaRPr lang="en-US" sz="6600" b="1" dirty="0">
              <a:solidFill>
                <a:srgbClr val="FF0000"/>
              </a:solidFill>
            </a:endParaRPr>
          </a:p>
        </p:txBody>
      </p:sp>
    </p:spTree>
    <p:extLst>
      <p:ext uri="{BB962C8B-B14F-4D97-AF65-F5344CB8AC3E}">
        <p14:creationId xmlns:p14="http://schemas.microsoft.com/office/powerpoint/2010/main" val="3508471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5275" y="247650"/>
            <a:ext cx="11687175" cy="5929313"/>
          </a:xfrm>
        </p:spPr>
        <p:txBody>
          <a:bodyPr>
            <a:normAutofit/>
          </a:bodyPr>
          <a:lstStyle/>
          <a:p>
            <a:r>
              <a:rPr lang="en-US" sz="7200" dirty="0"/>
              <a:t>The word </a:t>
            </a:r>
            <a:r>
              <a:rPr lang="en-US" sz="7200" u="sng" dirty="0">
                <a:solidFill>
                  <a:srgbClr val="7030A0"/>
                </a:solidFill>
              </a:rPr>
              <a:t>"disciple" </a:t>
            </a:r>
            <a:r>
              <a:rPr lang="en-US" sz="7200" dirty="0"/>
              <a:t>is </a:t>
            </a:r>
            <a:r>
              <a:rPr lang="en-US" sz="7200" dirty="0" smtClean="0"/>
              <a:t>not</a:t>
            </a:r>
          </a:p>
          <a:p>
            <a:r>
              <a:rPr lang="en-US" sz="7200" dirty="0" smtClean="0"/>
              <a:t> </a:t>
            </a:r>
            <a:r>
              <a:rPr lang="en-US" sz="7200" dirty="0"/>
              <a:t>a common word today; </a:t>
            </a:r>
            <a:endParaRPr lang="en-US" sz="7200" dirty="0" smtClean="0"/>
          </a:p>
          <a:p>
            <a:r>
              <a:rPr lang="en-US" sz="7200" dirty="0" smtClean="0"/>
              <a:t>it </a:t>
            </a:r>
            <a:r>
              <a:rPr lang="en-US" sz="7200" dirty="0"/>
              <a:t>is not used much in our </a:t>
            </a:r>
            <a:endParaRPr lang="en-US" sz="7200" dirty="0" smtClean="0"/>
          </a:p>
          <a:p>
            <a:r>
              <a:rPr lang="en-US" sz="7200" dirty="0" smtClean="0"/>
              <a:t>everyday </a:t>
            </a:r>
            <a:r>
              <a:rPr lang="en-US" sz="7200" dirty="0"/>
              <a:t>language.</a:t>
            </a:r>
          </a:p>
        </p:txBody>
      </p:sp>
    </p:spTree>
    <p:extLst>
      <p:ext uri="{BB962C8B-B14F-4D97-AF65-F5344CB8AC3E}">
        <p14:creationId xmlns:p14="http://schemas.microsoft.com/office/powerpoint/2010/main" val="2693799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 y="228600"/>
            <a:ext cx="11258550" cy="6515100"/>
          </a:xfrm>
        </p:spPr>
        <p:txBody>
          <a:bodyPr/>
          <a:lstStyle/>
          <a:p>
            <a:pPr lvl="1"/>
            <a:r>
              <a:rPr lang="en-US" sz="4000" dirty="0">
                <a:solidFill>
                  <a:srgbClr val="7030A0"/>
                </a:solidFill>
              </a:rPr>
              <a:t>What does the word, </a:t>
            </a:r>
            <a:r>
              <a:rPr lang="en-US" sz="4000" i="1" dirty="0">
                <a:solidFill>
                  <a:srgbClr val="7030A0"/>
                </a:solidFill>
              </a:rPr>
              <a:t>disciple</a:t>
            </a:r>
            <a:r>
              <a:rPr lang="en-US" sz="4000" dirty="0">
                <a:solidFill>
                  <a:srgbClr val="7030A0"/>
                </a:solidFill>
              </a:rPr>
              <a:t>, mean? </a:t>
            </a:r>
            <a:endParaRPr lang="en-US" sz="3200" dirty="0">
              <a:solidFill>
                <a:srgbClr val="7030A0"/>
              </a:solidFill>
            </a:endParaRPr>
          </a:p>
          <a:p>
            <a:pPr lvl="2"/>
            <a:r>
              <a:rPr lang="en-US" sz="3600" dirty="0"/>
              <a:t>Our English word, </a:t>
            </a:r>
            <a:r>
              <a:rPr lang="en-US" sz="3600" i="1" dirty="0"/>
              <a:t>disciple</a:t>
            </a:r>
            <a:r>
              <a:rPr lang="en-US" sz="3600" dirty="0"/>
              <a:t>, comes from a Latin word that means </a:t>
            </a:r>
            <a:r>
              <a:rPr lang="en-US" sz="4000" b="1" i="1" dirty="0"/>
              <a:t>pupil or student. </a:t>
            </a:r>
            <a:endParaRPr lang="en-US" sz="2800" b="1" i="1" dirty="0"/>
          </a:p>
          <a:p>
            <a:pPr lvl="2"/>
            <a:r>
              <a:rPr lang="en-US" sz="3600" dirty="0"/>
              <a:t>The Greek word in the New Testament that we translate with the word </a:t>
            </a:r>
            <a:r>
              <a:rPr lang="en-US" sz="3600" i="1" dirty="0"/>
              <a:t>disciple</a:t>
            </a:r>
            <a:r>
              <a:rPr lang="en-US" sz="3600" dirty="0"/>
              <a:t> means</a:t>
            </a:r>
            <a:r>
              <a:rPr lang="en-US" sz="3600" b="1" i="1" u="sng" dirty="0"/>
              <a:t> "to learn." </a:t>
            </a:r>
            <a:endParaRPr lang="en-US" sz="2800" b="1" i="1" u="sng" dirty="0"/>
          </a:p>
          <a:p>
            <a:pPr lvl="2"/>
            <a:r>
              <a:rPr lang="en-US" sz="3600" b="1" i="1" u="sng" dirty="0">
                <a:solidFill>
                  <a:srgbClr val="7030A0"/>
                </a:solidFill>
              </a:rPr>
              <a:t>The words disciple or disciples occurs (in the American Standard Version): </a:t>
            </a:r>
            <a:endParaRPr lang="en-US" sz="2800" b="1" i="1" u="sng" dirty="0">
              <a:solidFill>
                <a:srgbClr val="7030A0"/>
              </a:solidFill>
            </a:endParaRPr>
          </a:p>
          <a:p>
            <a:pPr lvl="3"/>
            <a:r>
              <a:rPr lang="en-US" sz="3200" b="1" u="sng" dirty="0">
                <a:solidFill>
                  <a:srgbClr val="00B050"/>
                </a:solidFill>
              </a:rPr>
              <a:t>Seventy-three times </a:t>
            </a:r>
            <a:r>
              <a:rPr lang="en-US" sz="3200" dirty="0"/>
              <a:t>in the gospel of Matthew. </a:t>
            </a:r>
            <a:endParaRPr lang="en-US" sz="2400" dirty="0"/>
          </a:p>
          <a:p>
            <a:pPr lvl="3"/>
            <a:r>
              <a:rPr lang="en-US" sz="3200" b="1" u="sng" dirty="0">
                <a:solidFill>
                  <a:srgbClr val="FF0000"/>
                </a:solidFill>
              </a:rPr>
              <a:t>Forty-two times </a:t>
            </a:r>
            <a:r>
              <a:rPr lang="en-US" sz="3200" dirty="0"/>
              <a:t>in the gospel of Mark. </a:t>
            </a:r>
            <a:endParaRPr lang="en-US" sz="2400" dirty="0"/>
          </a:p>
          <a:p>
            <a:pPr lvl="3"/>
            <a:r>
              <a:rPr lang="en-US" sz="3200" b="1" u="sng" dirty="0">
                <a:solidFill>
                  <a:srgbClr val="0070C0"/>
                </a:solidFill>
              </a:rPr>
              <a:t>Thirty-six times </a:t>
            </a:r>
            <a:r>
              <a:rPr lang="en-US" sz="3200" dirty="0"/>
              <a:t>in the gospel of Luke. </a:t>
            </a:r>
            <a:endParaRPr lang="en-US" sz="2400" dirty="0"/>
          </a:p>
          <a:p>
            <a:pPr lvl="3"/>
            <a:r>
              <a:rPr lang="en-US" sz="3200" b="1" u="sng" dirty="0">
                <a:solidFill>
                  <a:srgbClr val="002060"/>
                </a:solidFill>
              </a:rPr>
              <a:t>Seventy-five times </a:t>
            </a:r>
            <a:r>
              <a:rPr lang="en-US" sz="3200" dirty="0"/>
              <a:t>in the gospel of John. </a:t>
            </a:r>
            <a:endParaRPr lang="en-US" sz="2400" dirty="0"/>
          </a:p>
          <a:p>
            <a:pPr lvl="3"/>
            <a:r>
              <a:rPr lang="en-US" sz="3200" b="1" u="sng" dirty="0">
                <a:solidFill>
                  <a:srgbClr val="FF0000"/>
                </a:solidFill>
              </a:rPr>
              <a:t>Thirty times </a:t>
            </a:r>
            <a:r>
              <a:rPr lang="en-US" sz="3200" dirty="0"/>
              <a:t>in the book of Acts.</a:t>
            </a:r>
            <a:endParaRPr lang="en-US" sz="2400" dirty="0"/>
          </a:p>
          <a:p>
            <a:endParaRPr lang="en-US" dirty="0"/>
          </a:p>
        </p:txBody>
      </p:sp>
    </p:spTree>
    <p:extLst>
      <p:ext uri="{BB962C8B-B14F-4D97-AF65-F5344CB8AC3E}">
        <p14:creationId xmlns:p14="http://schemas.microsoft.com/office/powerpoint/2010/main" val="3285245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025" y="396875"/>
            <a:ext cx="11401425" cy="6337300"/>
          </a:xfrm>
        </p:spPr>
        <p:txBody>
          <a:bodyPr>
            <a:normAutofit/>
          </a:bodyPr>
          <a:lstStyle/>
          <a:p>
            <a:r>
              <a:rPr lang="en-US" sz="4400" b="1" dirty="0"/>
              <a:t>During Jesus' earthly lifetime, </a:t>
            </a:r>
            <a:endParaRPr lang="en-US" sz="4400" b="1" dirty="0" smtClean="0"/>
          </a:p>
          <a:p>
            <a:r>
              <a:rPr lang="en-US" sz="4400" b="1" dirty="0" smtClean="0"/>
              <a:t>the </a:t>
            </a:r>
            <a:r>
              <a:rPr lang="en-US" sz="4400" b="1" dirty="0"/>
              <a:t>people who followed him to learn were called </a:t>
            </a:r>
            <a:r>
              <a:rPr lang="en-US" sz="4400" b="1" i="1" dirty="0" smtClean="0"/>
              <a:t>disciples</a:t>
            </a:r>
            <a:r>
              <a:rPr lang="en-US" sz="4400" b="1" dirty="0" smtClean="0"/>
              <a:t>-</a:t>
            </a:r>
          </a:p>
          <a:p>
            <a:r>
              <a:rPr lang="en-US" sz="4400" b="1" dirty="0" smtClean="0"/>
              <a:t>-</a:t>
            </a:r>
            <a:r>
              <a:rPr lang="en-US" sz="4400" b="1" i="1" dirty="0"/>
              <a:t>disciple</a:t>
            </a:r>
            <a:r>
              <a:rPr lang="en-US" sz="4400" b="1" dirty="0"/>
              <a:t> was </a:t>
            </a:r>
            <a:r>
              <a:rPr lang="en-US" sz="4400" b="1" dirty="0" smtClean="0"/>
              <a:t>one of the </a:t>
            </a:r>
            <a:r>
              <a:rPr lang="en-US" sz="4400" b="1" dirty="0"/>
              <a:t>most common </a:t>
            </a:r>
            <a:r>
              <a:rPr lang="en-US" sz="4400" b="1" dirty="0" smtClean="0"/>
              <a:t>words </a:t>
            </a:r>
            <a:r>
              <a:rPr lang="en-US" sz="4400" b="1" dirty="0"/>
              <a:t>used to describe </a:t>
            </a:r>
            <a:endParaRPr lang="en-US" sz="4400" b="1" dirty="0" smtClean="0"/>
          </a:p>
          <a:p>
            <a:r>
              <a:rPr lang="en-US" sz="4400" b="1" dirty="0" smtClean="0"/>
              <a:t>the </a:t>
            </a:r>
            <a:r>
              <a:rPr lang="en-US" sz="4400" b="1" dirty="0"/>
              <a:t>people who </a:t>
            </a:r>
            <a:r>
              <a:rPr lang="en-US" sz="4400" b="1" dirty="0" smtClean="0"/>
              <a:t>chose </a:t>
            </a:r>
            <a:r>
              <a:rPr lang="en-US" sz="4400" b="1" dirty="0"/>
              <a:t>to follow Jesus. </a:t>
            </a:r>
          </a:p>
        </p:txBody>
      </p:sp>
    </p:spTree>
    <p:extLst>
      <p:ext uri="{BB962C8B-B14F-4D97-AF65-F5344CB8AC3E}">
        <p14:creationId xmlns:p14="http://schemas.microsoft.com/office/powerpoint/2010/main" val="270678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675</Words>
  <Application>Microsoft Office PowerPoint</Application>
  <PresentationFormat>Widescreen</PresentationFormat>
  <Paragraphs>119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They Forsook All and Followed Him..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 you want to learn to pray acceptable unto God?</vt:lpstr>
      <vt:lpstr>Do you want to learn how to live as a Christian?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They Forsook All and Followed Him..</dc:title>
  <dc:creator>mac</dc:creator>
  <cp:lastModifiedBy>mac</cp:lastModifiedBy>
  <cp:revision>12</cp:revision>
  <dcterms:created xsi:type="dcterms:W3CDTF">2016-07-23T09:32:22Z</dcterms:created>
  <dcterms:modified xsi:type="dcterms:W3CDTF">2016-07-24T00:41:07Z</dcterms:modified>
</cp:coreProperties>
</file>