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80" r:id="rId2"/>
    <p:sldId id="279" r:id="rId3"/>
    <p:sldId id="271" r:id="rId4"/>
    <p:sldId id="270" r:id="rId5"/>
    <p:sldId id="294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1" r:id="rId14"/>
    <p:sldId id="292" r:id="rId15"/>
    <p:sldId id="293" r:id="rId16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94660"/>
  </p:normalViewPr>
  <p:slideViewPr>
    <p:cSldViewPr snapToGrid="0">
      <p:cViewPr varScale="1">
        <p:scale>
          <a:sx n="98" d="100"/>
          <a:sy n="98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C3C71-FD72-40A5-A604-8267BFB5F164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76F9C5-03DC-446C-A103-E7518C2A21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9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1644F-7211-4CCA-8705-24159388EDAA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E335-F5D8-4AB9-904E-697723AEF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621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1644F-7211-4CCA-8705-24159388EDAA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E335-F5D8-4AB9-904E-697723AEF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28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1644F-7211-4CCA-8705-24159388EDAA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E335-F5D8-4AB9-904E-697723AEF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658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1644F-7211-4CCA-8705-24159388EDAA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E335-F5D8-4AB9-904E-697723AEF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761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1644F-7211-4CCA-8705-24159388EDAA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E335-F5D8-4AB9-904E-697723AEF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890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1644F-7211-4CCA-8705-24159388EDAA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E335-F5D8-4AB9-904E-697723AEF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972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1644F-7211-4CCA-8705-24159388EDAA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E335-F5D8-4AB9-904E-697723AEF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107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1644F-7211-4CCA-8705-24159388EDAA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E335-F5D8-4AB9-904E-697723AEF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43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1644F-7211-4CCA-8705-24159388EDAA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E335-F5D8-4AB9-904E-697723AEF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290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1644F-7211-4CCA-8705-24159388EDAA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E335-F5D8-4AB9-904E-697723AEF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443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1644F-7211-4CCA-8705-24159388EDAA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C5E335-F5D8-4AB9-904E-697723AEF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09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1644F-7211-4CCA-8705-24159388EDAA}" type="datetimeFigureOut">
              <a:rPr lang="en-US" smtClean="0"/>
              <a:t>2/4/2017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5E335-F5D8-4AB9-904E-697723AEFB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815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ingjamesbibleonline.org/1-Corinthians-3-9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ingjamesbibleonline.org/1-Corinthians-15-58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ingjamesbibleonline.org/2-Timothy-2-15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u="sng" dirty="0" smtClean="0">
                <a:solidFill>
                  <a:srgbClr val="002060"/>
                </a:solidFill>
              </a:rPr>
              <a:t>What is the Work of God?</a:t>
            </a:r>
            <a:endParaRPr lang="en-US" sz="7200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643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u="sng" dirty="0" smtClean="0">
                <a:solidFill>
                  <a:srgbClr val="00B050"/>
                </a:solidFill>
              </a:rPr>
              <a:t>1.  Make His </a:t>
            </a:r>
            <a:r>
              <a:rPr lang="en-US" sz="4800" b="1" u="sng" dirty="0" err="1" smtClean="0">
                <a:solidFill>
                  <a:srgbClr val="00B050"/>
                </a:solidFill>
              </a:rPr>
              <a:t>Son,Jesus</a:t>
            </a:r>
            <a:r>
              <a:rPr lang="en-US" sz="4800" b="1" u="sng" dirty="0" smtClean="0">
                <a:solidFill>
                  <a:srgbClr val="00B050"/>
                </a:solidFill>
              </a:rPr>
              <a:t> Christ, known</a:t>
            </a:r>
            <a:br>
              <a:rPr lang="en-US" sz="4800" b="1" u="sng" dirty="0" smtClean="0">
                <a:solidFill>
                  <a:srgbClr val="00B050"/>
                </a:solidFill>
              </a:rPr>
            </a:br>
            <a:r>
              <a:rPr lang="en-US" sz="4800" b="1" u="sng" dirty="0" smtClean="0">
                <a:solidFill>
                  <a:srgbClr val="00B050"/>
                </a:solidFill>
              </a:rPr>
              <a:t>to the world!</a:t>
            </a:r>
            <a:endParaRPr lang="en-US" sz="4800" b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1690688"/>
            <a:ext cx="12081753" cy="5167312"/>
          </a:xfrm>
        </p:spPr>
        <p:txBody>
          <a:bodyPr>
            <a:noAutofit/>
          </a:bodyPr>
          <a:lstStyle/>
          <a:p>
            <a:r>
              <a:rPr lang="en-US" sz="3600" dirty="0" smtClean="0"/>
              <a:t>Matt. 1:21  </a:t>
            </a:r>
          </a:p>
          <a:p>
            <a:endParaRPr lang="en-US" sz="3600" dirty="0"/>
          </a:p>
          <a:p>
            <a:r>
              <a:rPr lang="en-US" sz="3600" dirty="0" smtClean="0"/>
              <a:t>      Rom.5:8-9</a:t>
            </a:r>
          </a:p>
          <a:p>
            <a:endParaRPr lang="en-US" sz="3600" dirty="0"/>
          </a:p>
          <a:p>
            <a:r>
              <a:rPr lang="en-US" sz="3600" dirty="0" smtClean="0"/>
              <a:t>               Mark 16:15-16</a:t>
            </a:r>
          </a:p>
          <a:p>
            <a:endParaRPr lang="en-US" sz="3600" dirty="0"/>
          </a:p>
          <a:p>
            <a:r>
              <a:rPr lang="en-US" sz="3600" dirty="0" smtClean="0"/>
              <a:t>      Acts 9:</a:t>
            </a:r>
            <a:r>
              <a:rPr lang="en-US" sz="3600" baseline="30000" dirty="0" smtClean="0"/>
              <a:t>5</a:t>
            </a:r>
            <a:r>
              <a:rPr lang="en-US" sz="3600" baseline="30000" dirty="0"/>
              <a:t> </a:t>
            </a:r>
            <a:r>
              <a:rPr lang="en-US" sz="3600" dirty="0"/>
              <a:t>And he said, Who art thou, Lord? And the Lord said, </a:t>
            </a:r>
            <a:r>
              <a:rPr lang="en-US" sz="3600" b="1" u="sng" dirty="0"/>
              <a:t>I am Jesus </a:t>
            </a:r>
            <a:r>
              <a:rPr lang="en-US" sz="3600" dirty="0"/>
              <a:t>whom thou </a:t>
            </a:r>
            <a:r>
              <a:rPr lang="en-US" sz="3600" dirty="0" err="1"/>
              <a:t>persecutest</a:t>
            </a:r>
            <a:r>
              <a:rPr lang="en-US" sz="3600" dirty="0"/>
              <a:t>: it is hard for thee to kick against the pricks.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332394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u="sng" dirty="0" smtClean="0">
                <a:solidFill>
                  <a:srgbClr val="002060"/>
                </a:solidFill>
              </a:rPr>
              <a:t>2.  Let the world know the truth about</a:t>
            </a:r>
            <a:br>
              <a:rPr lang="en-US" sz="5400" b="1" u="sng" dirty="0" smtClean="0">
                <a:solidFill>
                  <a:srgbClr val="002060"/>
                </a:solidFill>
              </a:rPr>
            </a:br>
            <a:r>
              <a:rPr lang="en-US" sz="5400" b="1" u="sng" dirty="0" smtClean="0">
                <a:solidFill>
                  <a:srgbClr val="002060"/>
                </a:solidFill>
              </a:rPr>
              <a:t>His church!</a:t>
            </a:r>
            <a:endParaRPr lang="en-US" sz="5400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825624"/>
            <a:ext cx="12101208" cy="503237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    Matt. 16:16-18;  Rom.16:16  </a:t>
            </a:r>
          </a:p>
          <a:p>
            <a:pPr marL="0" indent="0">
              <a:buNone/>
            </a:pPr>
            <a:r>
              <a:rPr lang="en-US" sz="3600" dirty="0" smtClean="0"/>
              <a:t>      Acts 2:47 ;Eph. 4:1-4;  Acts 20:28</a:t>
            </a:r>
          </a:p>
          <a:p>
            <a:pPr marL="0" indent="0">
              <a:buNone/>
            </a:pPr>
            <a:r>
              <a:rPr lang="en-US" sz="3600" dirty="0" smtClean="0"/>
              <a:t>            It is not a denomination. 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smtClean="0"/>
              <a:t>           It is the precious body of Christ.</a:t>
            </a:r>
          </a:p>
          <a:p>
            <a:r>
              <a:rPr lang="en-US" sz="3600" dirty="0" smtClean="0"/>
              <a:t>    Acts 8:12 </a:t>
            </a:r>
            <a:r>
              <a:rPr lang="en-US" sz="3600" baseline="30000" dirty="0"/>
              <a:t>12 </a:t>
            </a:r>
            <a:r>
              <a:rPr lang="en-US" sz="3600" dirty="0"/>
              <a:t>But when they believed</a:t>
            </a:r>
            <a:r>
              <a:rPr lang="en-US" sz="3600" b="1" u="sng" dirty="0">
                <a:solidFill>
                  <a:srgbClr val="00B050"/>
                </a:solidFill>
              </a:rPr>
              <a:t> Philip preaching the things concerning the kingdom of God, </a:t>
            </a:r>
            <a:r>
              <a:rPr lang="en-US" sz="3600" dirty="0"/>
              <a:t>and</a:t>
            </a:r>
            <a:r>
              <a:rPr lang="en-US" sz="3600" dirty="0">
                <a:solidFill>
                  <a:srgbClr val="7030A0"/>
                </a:solidFill>
              </a:rPr>
              <a:t> </a:t>
            </a:r>
            <a:r>
              <a:rPr lang="en-US" sz="3600" b="1" u="sng" dirty="0">
                <a:solidFill>
                  <a:srgbClr val="7030A0"/>
                </a:solidFill>
              </a:rPr>
              <a:t>the name of Jesus Christ, </a:t>
            </a:r>
            <a:r>
              <a:rPr lang="en-US" sz="3600" dirty="0"/>
              <a:t>they were baptized, both men and women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082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2060"/>
                </a:solidFill>
              </a:rPr>
              <a:t>3.  The workers in the Kingdom are important.</a:t>
            </a:r>
            <a:endParaRPr lang="en-US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21" y="1825624"/>
            <a:ext cx="12114179" cy="5032375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Are you a worker for the Lord?  Every member of God’s </a:t>
            </a:r>
          </a:p>
          <a:p>
            <a:r>
              <a:rPr lang="en-US" sz="3600" b="1" dirty="0" smtClean="0"/>
              <a:t>Kingdom are to be workers…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a)  As an Elder, Shepherd, Bishop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 Acts 20:28</a:t>
            </a:r>
          </a:p>
          <a:p>
            <a:pPr marL="0" indent="0">
              <a:buNone/>
            </a:pPr>
            <a:r>
              <a:rPr lang="en-US" sz="3600" b="1" dirty="0" smtClean="0"/>
              <a:t>     b) As a </a:t>
            </a:r>
            <a:r>
              <a:rPr lang="en-US" sz="3600" b="1" dirty="0" err="1" smtClean="0"/>
              <a:t>Deacon,servant</a:t>
            </a:r>
            <a:r>
              <a:rPr lang="en-US" sz="3600" b="1" dirty="0" smtClean="0"/>
              <a:t> of the church.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  I Tim.3:8-11</a:t>
            </a:r>
          </a:p>
          <a:p>
            <a:pPr marL="0" indent="0">
              <a:buNone/>
            </a:pPr>
            <a:r>
              <a:rPr lang="en-US" sz="3600" b="1" dirty="0" smtClean="0"/>
              <a:t>    c) As a Preacher/Teacher.  Cf. </a:t>
            </a:r>
            <a:r>
              <a:rPr lang="en-US" sz="3600" b="1" dirty="0"/>
              <a:t> </a:t>
            </a:r>
            <a:r>
              <a:rPr lang="en-US" sz="3600" b="1" dirty="0" smtClean="0"/>
              <a:t>2 Tim.4:2-4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686715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821" y="165370"/>
            <a:ext cx="12023388" cy="6624535"/>
          </a:xfrm>
        </p:spPr>
        <p:txBody>
          <a:bodyPr>
            <a:normAutofit fontScale="92500"/>
          </a:bodyPr>
          <a:lstStyle/>
          <a:p>
            <a:r>
              <a:rPr lang="en-US" sz="3600" dirty="0" smtClean="0"/>
              <a:t>All the members are workers:  As a member of the Lord’s church, 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letting your light shine before everyone. Mtt.5:16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   Example:  </a:t>
            </a:r>
            <a:r>
              <a:rPr lang="en-US" sz="3600" b="1" u="sng" dirty="0" smtClean="0">
                <a:solidFill>
                  <a:srgbClr val="002060"/>
                </a:solidFill>
              </a:rPr>
              <a:t> Dorcas   </a:t>
            </a:r>
            <a:r>
              <a:rPr lang="en-US" sz="3600" dirty="0" smtClean="0"/>
              <a:t>Acts 9:36 Now </a:t>
            </a:r>
            <a:r>
              <a:rPr lang="en-US" sz="3600" dirty="0"/>
              <a:t>there was at </a:t>
            </a:r>
            <a:r>
              <a:rPr lang="en-US" sz="3600" dirty="0" smtClean="0"/>
              <a:t>Joppa</a:t>
            </a:r>
          </a:p>
          <a:p>
            <a:r>
              <a:rPr lang="en-US" sz="3600" dirty="0" smtClean="0"/>
              <a:t> </a:t>
            </a:r>
            <a:r>
              <a:rPr lang="en-US" sz="3600" dirty="0"/>
              <a:t>a certain disciple named Tabitha, which by </a:t>
            </a:r>
            <a:r>
              <a:rPr lang="en-US" sz="3600" dirty="0" smtClean="0"/>
              <a:t>interpretation</a:t>
            </a:r>
          </a:p>
          <a:p>
            <a:r>
              <a:rPr lang="en-US" sz="3600" dirty="0" smtClean="0"/>
              <a:t> </a:t>
            </a:r>
            <a:r>
              <a:rPr lang="en-US" sz="3600" dirty="0"/>
              <a:t>is called Dorcas: </a:t>
            </a:r>
            <a:r>
              <a:rPr lang="en-US" sz="3600" b="1" u="sng" dirty="0"/>
              <a:t>this woman was full of good works and </a:t>
            </a:r>
            <a:endParaRPr lang="en-US" sz="3600" b="1" u="sng" dirty="0" smtClean="0"/>
          </a:p>
          <a:p>
            <a:r>
              <a:rPr lang="en-US" sz="3600" b="1" u="sng" dirty="0" err="1" smtClean="0"/>
              <a:t>almsdeeds</a:t>
            </a:r>
            <a:r>
              <a:rPr lang="en-US" sz="3600" b="1" u="sng" dirty="0" smtClean="0"/>
              <a:t> </a:t>
            </a:r>
            <a:r>
              <a:rPr lang="en-US" sz="3600" b="1" u="sng" dirty="0"/>
              <a:t>which she did. </a:t>
            </a:r>
            <a:endParaRPr lang="en-US" sz="3600" b="1" u="sng" dirty="0" smtClean="0"/>
          </a:p>
          <a:p>
            <a:r>
              <a:rPr lang="en-US" sz="3600" dirty="0"/>
              <a:t> </a:t>
            </a:r>
            <a:r>
              <a:rPr lang="en-US" sz="3600" dirty="0" smtClean="0"/>
              <a:t>   Acts 9:</a:t>
            </a:r>
            <a:r>
              <a:rPr lang="en-US" sz="3600" baseline="30000" dirty="0" smtClean="0"/>
              <a:t>39</a:t>
            </a:r>
            <a:r>
              <a:rPr lang="en-US" sz="3600" baseline="30000" dirty="0"/>
              <a:t> </a:t>
            </a:r>
            <a:r>
              <a:rPr lang="en-US" sz="3600" dirty="0"/>
              <a:t>Then Peter arose and went with them. When he was come, they brought him into the upper chamber: and all the widows stood by him weeping, and </a:t>
            </a:r>
            <a:r>
              <a:rPr lang="en-US" sz="3600" b="1" i="1" u="sng" dirty="0">
                <a:solidFill>
                  <a:srgbClr val="002060"/>
                </a:solidFill>
              </a:rPr>
              <a:t>shewing the coats and garments which Dorcas made, while she was with them</a:t>
            </a:r>
            <a:r>
              <a:rPr lang="en-US" sz="3600" b="1" i="1" u="sng" dirty="0" smtClean="0">
                <a:solidFill>
                  <a:srgbClr val="002060"/>
                </a:solidFill>
              </a:rPr>
              <a:t>.</a:t>
            </a:r>
          </a:p>
          <a:p>
            <a:r>
              <a:rPr lang="en-US" sz="3600" b="1" i="1" u="sng" dirty="0">
                <a:solidFill>
                  <a:srgbClr val="002060"/>
                </a:solidFill>
              </a:rPr>
              <a:t> </a:t>
            </a:r>
            <a:r>
              <a:rPr lang="en-US" sz="3600" b="1" i="1" u="sng" dirty="0" smtClean="0">
                <a:solidFill>
                  <a:srgbClr val="002060"/>
                </a:solidFill>
              </a:rPr>
              <a:t>    Every church is fortunate if they have people like that!</a:t>
            </a:r>
          </a:p>
          <a:p>
            <a:r>
              <a:rPr lang="en-US" sz="3600" b="1" i="1" u="sng" dirty="0" smtClean="0">
                <a:solidFill>
                  <a:srgbClr val="002060"/>
                </a:solidFill>
              </a:rPr>
              <a:t>We have them at O’Neal?      Are you one?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1714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u="sng" dirty="0" smtClean="0">
                <a:solidFill>
                  <a:schemeClr val="accent5">
                    <a:lumMod val="75000"/>
                  </a:schemeClr>
                </a:solidFill>
              </a:rPr>
              <a:t>4.  God’s Work involves reaching out to</a:t>
            </a:r>
            <a:br>
              <a:rPr lang="en-US" b="1" u="sng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b="1" u="sng" dirty="0" smtClean="0">
                <a:solidFill>
                  <a:schemeClr val="accent5">
                    <a:lumMod val="75000"/>
                  </a:schemeClr>
                </a:solidFill>
              </a:rPr>
              <a:t>the lost..   Matt. 11:28-30</a:t>
            </a:r>
            <a:endParaRPr lang="en-US" b="1" u="sng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097" y="1566152"/>
            <a:ext cx="11926111" cy="529184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6000" dirty="0" smtClean="0"/>
              <a:t>    Therefore </a:t>
            </a:r>
            <a:r>
              <a:rPr lang="en-US" sz="16000" dirty="0"/>
              <a:t>they that were scattered abroad </a:t>
            </a:r>
            <a:r>
              <a:rPr lang="en-US" sz="16000" dirty="0" smtClean="0"/>
              <a:t>went </a:t>
            </a:r>
            <a:r>
              <a:rPr lang="en-US" sz="16000" dirty="0"/>
              <a:t>every where preaching the word</a:t>
            </a:r>
            <a:r>
              <a:rPr lang="en-US" sz="16000" dirty="0" smtClean="0"/>
              <a:t>. (Acts 8:4) </a:t>
            </a:r>
          </a:p>
          <a:p>
            <a:pPr marL="0" indent="0">
              <a:buNone/>
            </a:pPr>
            <a:endParaRPr lang="en-US" sz="16000" dirty="0" smtClean="0"/>
          </a:p>
          <a:p>
            <a:r>
              <a:rPr lang="en-US" sz="16000" dirty="0" smtClean="0"/>
              <a:t> Example:   </a:t>
            </a:r>
            <a:r>
              <a:rPr lang="en-US" sz="16000" b="1" u="sng" dirty="0" smtClean="0">
                <a:solidFill>
                  <a:srgbClr val="00B050"/>
                </a:solidFill>
              </a:rPr>
              <a:t>Ananias reaching Saul! </a:t>
            </a:r>
            <a:r>
              <a:rPr lang="en-US" sz="16000" dirty="0" smtClean="0"/>
              <a:t>(Acts 22:12-16)</a:t>
            </a:r>
          </a:p>
          <a:p>
            <a:pPr marL="0" indent="0">
              <a:buNone/>
            </a:pPr>
            <a:r>
              <a:rPr lang="en-US" sz="16000" dirty="0" smtClean="0"/>
              <a:t>      Acts 22:</a:t>
            </a:r>
            <a:r>
              <a:rPr lang="en-US" sz="16000" baseline="30000" dirty="0" smtClean="0"/>
              <a:t>12</a:t>
            </a:r>
            <a:r>
              <a:rPr lang="en-US" sz="16000" baseline="30000" dirty="0"/>
              <a:t> </a:t>
            </a:r>
            <a:r>
              <a:rPr lang="en-US" sz="16000" dirty="0"/>
              <a:t>And one Ananias, a devout man according to the law, having </a:t>
            </a:r>
            <a:endParaRPr lang="en-US" sz="16000" dirty="0" smtClean="0"/>
          </a:p>
          <a:p>
            <a:r>
              <a:rPr lang="en-US" sz="16000" dirty="0" smtClean="0"/>
              <a:t>a </a:t>
            </a:r>
            <a:r>
              <a:rPr lang="en-US" sz="16000" dirty="0"/>
              <a:t>good report of all the Jews which dwelt there,</a:t>
            </a:r>
          </a:p>
          <a:p>
            <a:r>
              <a:rPr lang="en-US" sz="16000" baseline="30000" dirty="0"/>
              <a:t>13 </a:t>
            </a:r>
            <a:r>
              <a:rPr lang="en-US" sz="16000" dirty="0"/>
              <a:t>Came unto me, and stood, and said unto me, Brother Saul, receive thy sight. </a:t>
            </a:r>
            <a:r>
              <a:rPr lang="en-US" sz="16000" dirty="0" smtClean="0"/>
              <a:t>And </a:t>
            </a:r>
            <a:r>
              <a:rPr lang="en-US" sz="16000" dirty="0"/>
              <a:t>the same hour I looked up upon him.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30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u="sng" dirty="0" smtClean="0">
                <a:solidFill>
                  <a:srgbClr val="FF0000"/>
                </a:solidFill>
              </a:rPr>
              <a:t>5.  God’s Work involves saving your</a:t>
            </a:r>
            <a:br>
              <a:rPr lang="en-US" sz="5400" b="1" u="sng" dirty="0" smtClean="0">
                <a:solidFill>
                  <a:srgbClr val="FF0000"/>
                </a:solidFill>
              </a:rPr>
            </a:br>
            <a:r>
              <a:rPr lang="en-US" sz="5400" b="1" u="sng" dirty="0" smtClean="0">
                <a:solidFill>
                  <a:srgbClr val="FF0000"/>
                </a:solidFill>
              </a:rPr>
              <a:t>own self.</a:t>
            </a:r>
            <a:endParaRPr lang="en-US" sz="5400" b="1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4"/>
            <a:ext cx="11243553" cy="4925371"/>
          </a:xfrm>
        </p:spPr>
        <p:txBody>
          <a:bodyPr>
            <a:normAutofit lnSpcReduction="10000"/>
          </a:bodyPr>
          <a:lstStyle/>
          <a:p>
            <a:r>
              <a:rPr lang="en-US" sz="4400" baseline="30000" dirty="0" smtClean="0"/>
              <a:t>Acts 2: 40</a:t>
            </a:r>
            <a:r>
              <a:rPr lang="en-US" sz="4400" baseline="30000" dirty="0"/>
              <a:t> </a:t>
            </a:r>
            <a:r>
              <a:rPr lang="en-US" sz="4400" dirty="0"/>
              <a:t>And with many other words did he testify and exhort, saying, Save yourselves from this untoward generation</a:t>
            </a:r>
            <a:r>
              <a:rPr lang="en-US" sz="4400" dirty="0" smtClean="0"/>
              <a:t>.</a:t>
            </a:r>
          </a:p>
          <a:p>
            <a:endParaRPr lang="en-US" sz="4400" dirty="0"/>
          </a:p>
          <a:p>
            <a:r>
              <a:rPr lang="en-US" sz="4400" dirty="0" smtClean="0"/>
              <a:t>I Tim. 4:16</a:t>
            </a:r>
            <a:r>
              <a:rPr lang="en-US" sz="4400" baseline="30000" dirty="0" smtClean="0"/>
              <a:t>16</a:t>
            </a:r>
            <a:r>
              <a:rPr lang="en-US" sz="4400" baseline="30000" dirty="0"/>
              <a:t> </a:t>
            </a:r>
            <a:r>
              <a:rPr lang="en-US" sz="4400" dirty="0"/>
              <a:t>Take heed unto thyself, and unto the doctrine; continue in them: for in doing this thou shalt both save thyself, and them that hear thee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516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002060"/>
                </a:solidFill>
              </a:rPr>
              <a:t>   Are we doing the work of God?</a:t>
            </a:r>
            <a:endParaRPr lang="en-US" sz="5400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8800" b="1" u="sng" dirty="0" smtClean="0">
                <a:solidFill>
                  <a:srgbClr val="00B050"/>
                </a:solidFill>
              </a:rPr>
              <a:t>  John </a:t>
            </a:r>
            <a:r>
              <a:rPr lang="en-US" sz="9600" b="1" u="sng" dirty="0" smtClean="0">
                <a:solidFill>
                  <a:srgbClr val="00B050"/>
                </a:solidFill>
              </a:rPr>
              <a:t>9:4  </a:t>
            </a:r>
            <a:r>
              <a:rPr lang="en-US" sz="4800" b="1" u="sng" baseline="30000" dirty="0">
                <a:solidFill>
                  <a:srgbClr val="002060"/>
                </a:solidFill>
              </a:rPr>
              <a:t>4 </a:t>
            </a:r>
            <a:r>
              <a:rPr lang="en-US" sz="4800" b="1" u="sng" dirty="0">
                <a:solidFill>
                  <a:srgbClr val="002060"/>
                </a:solidFill>
              </a:rPr>
              <a:t>I must work the works of him that sent me, while it is day: the night cometh, when no man can work.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535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062297" cy="68580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pPr marL="0" indent="0">
              <a:buNone/>
            </a:pPr>
            <a:r>
              <a:rPr lang="en-US" sz="3600" dirty="0" smtClean="0"/>
              <a:t>  </a:t>
            </a:r>
            <a:r>
              <a:rPr lang="en-US" sz="4400" dirty="0" smtClean="0"/>
              <a:t> John 9: 1</a:t>
            </a:r>
            <a:r>
              <a:rPr lang="en-US" sz="4400" dirty="0"/>
              <a:t> And as Jesus passed by, he saw a man which was blind from his birth.</a:t>
            </a:r>
          </a:p>
          <a:p>
            <a:r>
              <a:rPr lang="en-US" sz="4400" baseline="30000" dirty="0"/>
              <a:t>2 </a:t>
            </a:r>
            <a:r>
              <a:rPr lang="en-US" sz="4400" dirty="0"/>
              <a:t>And his disciples asked him, saying, </a:t>
            </a:r>
            <a:r>
              <a:rPr lang="en-US" sz="4400" b="1" u="sng" dirty="0">
                <a:solidFill>
                  <a:srgbClr val="00B050"/>
                </a:solidFill>
              </a:rPr>
              <a:t>Master, who did sin, this man, or his parents, that he was born blind?</a:t>
            </a:r>
          </a:p>
          <a:p>
            <a:r>
              <a:rPr lang="en-US" sz="4400" baseline="30000" dirty="0"/>
              <a:t>3 </a:t>
            </a:r>
            <a:r>
              <a:rPr lang="en-US" sz="4400" dirty="0"/>
              <a:t>Jesus answered, Neither hath this man sinned, nor his parents: but that the works of God should be made manifest in him.</a:t>
            </a:r>
          </a:p>
          <a:p>
            <a:r>
              <a:rPr lang="en-US" sz="4400" b="1" u="sng" baseline="30000" dirty="0">
                <a:solidFill>
                  <a:srgbClr val="002060"/>
                </a:solidFill>
              </a:rPr>
              <a:t>4 </a:t>
            </a:r>
            <a:r>
              <a:rPr lang="en-US" sz="4400" b="1" u="sng" dirty="0">
                <a:solidFill>
                  <a:srgbClr val="002060"/>
                </a:solidFill>
              </a:rPr>
              <a:t>I must work the works of him that sent me, while it is day: the night cometh, when no man can work.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807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1846"/>
            <a:ext cx="11926111" cy="6326153"/>
          </a:xfrm>
        </p:spPr>
        <p:txBody>
          <a:bodyPr/>
          <a:lstStyle/>
          <a:p>
            <a:r>
              <a:rPr lang="en-US" sz="4000" baseline="30000" dirty="0"/>
              <a:t>5 </a:t>
            </a:r>
            <a:r>
              <a:rPr lang="en-US" sz="4000" dirty="0"/>
              <a:t>As long as I am in the world, I am the light of the world.</a:t>
            </a:r>
          </a:p>
          <a:p>
            <a:r>
              <a:rPr lang="en-US" sz="4000" baseline="30000" dirty="0"/>
              <a:t>6 </a:t>
            </a:r>
            <a:r>
              <a:rPr lang="en-US" sz="4000" dirty="0"/>
              <a:t>When he had thus spoken, he spat on the ground, and made clay of the spittle, and he anointed the eyes of the blind man with the clay,</a:t>
            </a:r>
          </a:p>
          <a:p>
            <a:r>
              <a:rPr lang="en-US" sz="4000" baseline="30000" dirty="0"/>
              <a:t>7 </a:t>
            </a:r>
            <a:r>
              <a:rPr lang="en-US" sz="4000" dirty="0"/>
              <a:t>And said unto him, Go, wash in the pool of Siloam, (which is by interpretation, Sent.) He went his way therefore, and washed, </a:t>
            </a:r>
            <a:r>
              <a:rPr lang="en-US" sz="5400" b="1" u="sng" dirty="0">
                <a:solidFill>
                  <a:srgbClr val="00B050"/>
                </a:solidFill>
              </a:rPr>
              <a:t>and came seeing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81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u="sng" dirty="0" smtClean="0">
                <a:solidFill>
                  <a:srgbClr val="7030A0"/>
                </a:solidFill>
              </a:rPr>
              <a:t>The Bible speaks frequently of God’s Work</a:t>
            </a:r>
            <a:endParaRPr lang="en-US" sz="4800" b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938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hlinkClick r:id="rId2" tooltip="1 Corinthians 3:9"/>
              </a:rPr>
              <a:t>1 Corinthians 3:9</a:t>
            </a:r>
            <a:r>
              <a:rPr lang="en-US" sz="4400" dirty="0"/>
              <a:t> - For we are </a:t>
            </a:r>
            <a:r>
              <a:rPr lang="en-US" sz="4400" dirty="0" err="1"/>
              <a:t>labourers</a:t>
            </a:r>
            <a:r>
              <a:rPr lang="en-US" sz="4400" dirty="0"/>
              <a:t> together with God: ye are God's husbandry, [ye are] God's building.</a:t>
            </a:r>
          </a:p>
        </p:txBody>
      </p:sp>
    </p:spTree>
    <p:extLst>
      <p:ext uri="{BB962C8B-B14F-4D97-AF65-F5344CB8AC3E}">
        <p14:creationId xmlns:p14="http://schemas.microsoft.com/office/powerpoint/2010/main" val="1827650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/>
              <a:t>Philippians </a:t>
            </a:r>
            <a:r>
              <a:rPr lang="en-US" sz="4000" b="1" dirty="0" smtClean="0"/>
              <a:t>2:12</a:t>
            </a:r>
            <a:r>
              <a:rPr lang="en-US" sz="4000" dirty="0" smtClean="0"/>
              <a:t>- </a:t>
            </a:r>
            <a:r>
              <a:rPr lang="en-US" sz="4000" dirty="0"/>
              <a:t>Wherefore, my beloved, as ye have always obeyed, not as in my presence only, but now much more in my absence, work out your own salvation with fear and trembling</a:t>
            </a:r>
          </a:p>
        </p:txBody>
      </p:sp>
    </p:spTree>
    <p:extLst>
      <p:ext uri="{BB962C8B-B14F-4D97-AF65-F5344CB8AC3E}">
        <p14:creationId xmlns:p14="http://schemas.microsoft.com/office/powerpoint/2010/main" val="257698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hlinkClick r:id="rId2" tooltip="1 Corinthians 15:58"/>
              </a:rPr>
              <a:t>1 Corinthians 15:58</a:t>
            </a:r>
            <a:r>
              <a:rPr lang="en-US" sz="4000" dirty="0"/>
              <a:t> - Therefore, my beloved brethren, be ye </a:t>
            </a:r>
            <a:r>
              <a:rPr lang="en-US" sz="4000" dirty="0" err="1"/>
              <a:t>stedfast</a:t>
            </a:r>
            <a:r>
              <a:rPr lang="en-US" sz="4000" dirty="0"/>
              <a:t>, </a:t>
            </a:r>
            <a:r>
              <a:rPr lang="en-US" sz="4000" dirty="0" err="1"/>
              <a:t>unmoveable</a:t>
            </a:r>
            <a:r>
              <a:rPr lang="en-US" sz="4000" dirty="0"/>
              <a:t>, always abounding in the work of the Lord, forasmuch as ye know that your </a:t>
            </a:r>
            <a:r>
              <a:rPr lang="en-US" sz="4000" dirty="0" err="1"/>
              <a:t>labour</a:t>
            </a:r>
            <a:r>
              <a:rPr lang="en-US" sz="4000" dirty="0"/>
              <a:t> is not in vain in the Lord.</a:t>
            </a:r>
          </a:p>
        </p:txBody>
      </p:sp>
    </p:spTree>
    <p:extLst>
      <p:ext uri="{BB962C8B-B14F-4D97-AF65-F5344CB8AC3E}">
        <p14:creationId xmlns:p14="http://schemas.microsoft.com/office/powerpoint/2010/main" val="332305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hlinkClick r:id="rId2" tooltip="2 Timothy 2:15"/>
              </a:rPr>
              <a:t>2 Timothy 2:15</a:t>
            </a:r>
            <a:r>
              <a:rPr lang="en-US" sz="4000" dirty="0"/>
              <a:t> - Study to shew thyself approved unto God, a workman that </a:t>
            </a:r>
            <a:r>
              <a:rPr lang="en-US" sz="4000" dirty="0" err="1"/>
              <a:t>needeth</a:t>
            </a:r>
            <a:r>
              <a:rPr lang="en-US" sz="4000" dirty="0"/>
              <a:t> not to be ashamed, rightly dividing the word of truth.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92632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407</Words>
  <Application>Microsoft Office PowerPoint</Application>
  <PresentationFormat>Widescreen</PresentationFormat>
  <Paragraphs>62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What is the Work of God?</vt:lpstr>
      <vt:lpstr>   Are we doing the work of God?</vt:lpstr>
      <vt:lpstr>PowerPoint Presentation</vt:lpstr>
      <vt:lpstr>PowerPoint Presentation</vt:lpstr>
      <vt:lpstr>The Bible speaks frequently of God’s Work</vt:lpstr>
      <vt:lpstr>PowerPoint Presentation</vt:lpstr>
      <vt:lpstr>PowerPoint Presentation</vt:lpstr>
      <vt:lpstr>PowerPoint Presentation</vt:lpstr>
      <vt:lpstr>PowerPoint Presentation</vt:lpstr>
      <vt:lpstr>1.  Make His Son,Jesus Christ, known to the world!</vt:lpstr>
      <vt:lpstr>2.  Let the world know the truth about His church!</vt:lpstr>
      <vt:lpstr>3.  The workers in the Kingdom are important.</vt:lpstr>
      <vt:lpstr>PowerPoint Presentation</vt:lpstr>
      <vt:lpstr>4.  God’s Work involves reaching out to the lost..   Matt. 11:28-30</vt:lpstr>
      <vt:lpstr>5.  God’s Work involves saving your own self.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Thing I Know</dc:title>
  <dc:creator>mac</dc:creator>
  <cp:lastModifiedBy>mac</cp:lastModifiedBy>
  <cp:revision>15</cp:revision>
  <cp:lastPrinted>2017-02-04T23:15:00Z</cp:lastPrinted>
  <dcterms:created xsi:type="dcterms:W3CDTF">2017-02-03T05:19:36Z</dcterms:created>
  <dcterms:modified xsi:type="dcterms:W3CDTF">2017-02-05T01:19:34Z</dcterms:modified>
</cp:coreProperties>
</file>