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8"/>
  </p:handoutMasterIdLst>
  <p:sldIdLst>
    <p:sldId id="272" r:id="rId2"/>
    <p:sldId id="256" r:id="rId3"/>
    <p:sldId id="279" r:id="rId4"/>
    <p:sldId id="282" r:id="rId5"/>
    <p:sldId id="283" r:id="rId6"/>
    <p:sldId id="284" r:id="rId7"/>
    <p:sldId id="291" r:id="rId8"/>
    <p:sldId id="293" r:id="rId9"/>
    <p:sldId id="294" r:id="rId10"/>
    <p:sldId id="301" r:id="rId11"/>
    <p:sldId id="302" r:id="rId12"/>
    <p:sldId id="295" r:id="rId13"/>
    <p:sldId id="297" r:id="rId14"/>
    <p:sldId id="298" r:id="rId15"/>
    <p:sldId id="299" r:id="rId16"/>
    <p:sldId id="300" r:id="rId17"/>
    <p:sldId id="296" r:id="rId18"/>
    <p:sldId id="292" r:id="rId19"/>
    <p:sldId id="277" r:id="rId20"/>
    <p:sldId id="285" r:id="rId21"/>
    <p:sldId id="286" r:id="rId22"/>
    <p:sldId id="273" r:id="rId23"/>
    <p:sldId id="287" r:id="rId24"/>
    <p:sldId id="274" r:id="rId25"/>
    <p:sldId id="288" r:id="rId26"/>
    <p:sldId id="275" r:id="rId27"/>
    <p:sldId id="289" r:id="rId28"/>
    <p:sldId id="276" r:id="rId29"/>
    <p:sldId id="257" r:id="rId30"/>
    <p:sldId id="258" r:id="rId31"/>
    <p:sldId id="259" r:id="rId32"/>
    <p:sldId id="290" r:id="rId33"/>
    <p:sldId id="261" r:id="rId34"/>
    <p:sldId id="265" r:id="rId35"/>
    <p:sldId id="266" r:id="rId36"/>
    <p:sldId id="270" r:id="rId37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7617B-057C-4DB3-A382-8C9961C2A521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B0ECA0-A6D3-4F73-A049-82AB82FA4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90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16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60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4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04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05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7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9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53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16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02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43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6820-4998-4574-8FE9-3D3FE6BC462E}" type="datetimeFigureOut">
              <a:rPr lang="en-US" smtClean="0"/>
              <a:t>11/10/2018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214C77-72D9-4DB5-8950-9DAD4083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Philippians-2-12_2-16/" TargetMode="External"/><Relationship Id="rId2" Type="http://schemas.openxmlformats.org/officeDocument/2006/relationships/hyperlink" Target="https://www.kingjamesbibleonline.org/1-Corinthians-3-9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2-Timothy-2-15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verses.net/colossians/3/23-24/kjv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ailyverses.net/psalms/90/17/kjv" TargetMode="External"/><Relationship Id="rId2" Type="http://schemas.openxmlformats.org/officeDocument/2006/relationships/hyperlink" Target="https://dailyverses.net/colossians/3/17/kj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ilyverses.net/1-peter/3/13/kjv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ailyverses.net/2-timothy/3/16-17/kjv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1-Corinthians-15-58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72" y="178088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2308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5"/>
            <a:ext cx="12192000" cy="6492875"/>
          </a:xfrm>
        </p:spPr>
      </p:pic>
    </p:spTree>
    <p:extLst>
      <p:ext uri="{BB962C8B-B14F-4D97-AF65-F5344CB8AC3E}">
        <p14:creationId xmlns:p14="http://schemas.microsoft.com/office/powerpoint/2010/main" val="329420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" y="365125"/>
            <a:ext cx="11679381" cy="6492875"/>
          </a:xfrm>
        </p:spPr>
      </p:pic>
    </p:spTree>
    <p:extLst>
      <p:ext uri="{BB962C8B-B14F-4D97-AF65-F5344CB8AC3E}">
        <p14:creationId xmlns:p14="http://schemas.microsoft.com/office/powerpoint/2010/main" val="295082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736" y="124690"/>
            <a:ext cx="12119264" cy="6660573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1 Corinthians 3:9"/>
              </a:rPr>
              <a:t>1 Corinthians 3:9</a:t>
            </a:r>
            <a:r>
              <a:rPr lang="en-US" sz="3600" dirty="0"/>
              <a:t> - For </a:t>
            </a:r>
            <a:r>
              <a:rPr lang="en-US" sz="3600" b="1" u="sng" dirty="0"/>
              <a:t>we are </a:t>
            </a:r>
            <a:r>
              <a:rPr lang="en-US" sz="3600" b="1" u="sng" dirty="0" err="1"/>
              <a:t>labourers</a:t>
            </a:r>
            <a:r>
              <a:rPr lang="en-US" sz="3600" b="1" u="sng" dirty="0"/>
              <a:t> together with God</a:t>
            </a:r>
            <a:r>
              <a:rPr lang="en-US" sz="3600" dirty="0"/>
              <a:t>: ye are God's husbandry, [ye are] God's </a:t>
            </a:r>
            <a:r>
              <a:rPr lang="en-US" sz="3600" dirty="0" smtClean="0"/>
              <a:t>building</a:t>
            </a:r>
          </a:p>
          <a:p>
            <a:endParaRPr lang="en-US" sz="3600" dirty="0" smtClean="0"/>
          </a:p>
          <a:p>
            <a:r>
              <a:rPr lang="en-US" sz="3600" b="1" dirty="0">
                <a:hlinkClick r:id="rId3" tooltip="Philippians 2:12-2:16"/>
              </a:rPr>
              <a:t>Philippians 2:12-16</a:t>
            </a:r>
            <a:r>
              <a:rPr lang="en-US" sz="3600" dirty="0"/>
              <a:t> - Wherefore, my beloved, as ye have always obeyed, not as in my presence only, but now much more in my absence, </a:t>
            </a:r>
            <a:r>
              <a:rPr lang="en-US" sz="3600" b="1" u="sng" dirty="0"/>
              <a:t>work out your own salvation </a:t>
            </a:r>
            <a:r>
              <a:rPr lang="en-US" sz="3600" dirty="0"/>
              <a:t>with fear and trembling</a:t>
            </a:r>
            <a:r>
              <a:rPr lang="en-US" sz="3600" dirty="0" smtClean="0"/>
              <a:t>.</a:t>
            </a:r>
          </a:p>
          <a:p>
            <a:endParaRPr lang="en-US" sz="3600" dirty="0" smtClean="0"/>
          </a:p>
          <a:p>
            <a:r>
              <a:rPr lang="en-US" sz="3600" b="1" dirty="0">
                <a:hlinkClick r:id="rId4" tooltip="2 Timothy 2:15"/>
              </a:rPr>
              <a:t>2 Timothy 2:15</a:t>
            </a:r>
            <a:r>
              <a:rPr lang="en-US" sz="3600" dirty="0"/>
              <a:t> - Study to shew thyself approved unto God,</a:t>
            </a:r>
            <a:r>
              <a:rPr lang="en-US" sz="3600" b="1" u="sng" dirty="0"/>
              <a:t> a workman </a:t>
            </a:r>
            <a:r>
              <a:rPr lang="en-US" sz="3600" dirty="0"/>
              <a:t>that </a:t>
            </a:r>
            <a:r>
              <a:rPr lang="en-US" sz="3600" dirty="0" err="1"/>
              <a:t>needeth</a:t>
            </a:r>
            <a:r>
              <a:rPr lang="en-US" sz="3600" dirty="0"/>
              <a:t> not to be ashamed, rightly dividing the word of truth.</a:t>
            </a:r>
          </a:p>
        </p:txBody>
      </p:sp>
    </p:spTree>
    <p:extLst>
      <p:ext uri="{BB962C8B-B14F-4D97-AF65-F5344CB8AC3E}">
        <p14:creationId xmlns:p14="http://schemas.microsoft.com/office/powerpoint/2010/main" val="46220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517"/>
            <a:ext cx="12095018" cy="6847609"/>
          </a:xfrm>
        </p:spPr>
        <p:txBody>
          <a:bodyPr>
            <a:normAutofit lnSpcReduction="10000"/>
          </a:bodyPr>
          <a:lstStyle/>
          <a:p>
            <a:r>
              <a:rPr lang="en-US" sz="3600" b="1" dirty="0"/>
              <a:t>2 Corinthians 6:1-3 </a:t>
            </a:r>
            <a:r>
              <a:rPr lang="en-US" sz="3600" b="1" dirty="0" smtClean="0"/>
              <a:t>..Again, we work with him…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</a:t>
            </a:r>
            <a:r>
              <a:rPr lang="en-US" sz="3600" dirty="0" smtClean="0"/>
              <a:t>6</a:t>
            </a:r>
            <a:r>
              <a:rPr lang="en-US" sz="3600" dirty="0"/>
              <a:t> We then, </a:t>
            </a:r>
            <a:r>
              <a:rPr lang="en-US" sz="3600" b="1" dirty="0"/>
              <a:t>as workers together with him</a:t>
            </a:r>
            <a:r>
              <a:rPr lang="en-US" sz="3600" dirty="0"/>
              <a:t>, beseech you also that ye receive not the grace of God in vain.</a:t>
            </a:r>
          </a:p>
          <a:p>
            <a:r>
              <a:rPr lang="en-US" sz="3600" baseline="30000" dirty="0"/>
              <a:t>2 </a:t>
            </a:r>
            <a:r>
              <a:rPr lang="en-US" sz="3600" dirty="0"/>
              <a:t>(For he </a:t>
            </a:r>
            <a:r>
              <a:rPr lang="en-US" sz="3600" dirty="0" err="1"/>
              <a:t>saith</a:t>
            </a:r>
            <a:r>
              <a:rPr lang="en-US" sz="3600" dirty="0"/>
              <a:t>, I have heard thee in a time accepted, and in the day of salvation have I </a:t>
            </a:r>
            <a:r>
              <a:rPr lang="en-US" sz="3600" dirty="0" err="1"/>
              <a:t>succoured</a:t>
            </a:r>
            <a:r>
              <a:rPr lang="en-US" sz="3600" dirty="0"/>
              <a:t> thee: behold, now is the accepted time; behold, now is the day of salvation.)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Giving no offence in any thing, that the ministry be not blamed</a:t>
            </a:r>
            <a:r>
              <a:rPr lang="en-US" sz="3600" dirty="0" smtClean="0"/>
              <a:t>:</a:t>
            </a:r>
          </a:p>
          <a:p>
            <a:r>
              <a:rPr lang="en-US" sz="3600" dirty="0" smtClean="0"/>
              <a:t>     </a:t>
            </a:r>
            <a:r>
              <a:rPr lang="en-US" sz="3600" b="1" dirty="0" smtClean="0"/>
              <a:t>Reason:   </a:t>
            </a:r>
            <a:r>
              <a:rPr lang="en-US" sz="3600" dirty="0" smtClean="0"/>
              <a:t>for </a:t>
            </a:r>
            <a:r>
              <a:rPr lang="en-US" sz="4000" b="1" dirty="0" smtClean="0">
                <a:solidFill>
                  <a:srgbClr val="FF0000"/>
                </a:solidFill>
              </a:rPr>
              <a:t>ye serve </a:t>
            </a:r>
            <a:r>
              <a:rPr lang="en-US" sz="3600" dirty="0" smtClean="0"/>
              <a:t>the Lord Christ..</a:t>
            </a:r>
            <a:endParaRPr lang="en-US" sz="3600" dirty="0"/>
          </a:p>
          <a:p>
            <a:r>
              <a:rPr lang="en-US" sz="3600" dirty="0"/>
              <a:t>And whatsoever ye do, do it heartily, as to the Lord, and not unto men; Knowing that of the Lord ye shall receive the reward of the inheritance: </a:t>
            </a:r>
            <a:r>
              <a:rPr lang="en-US" sz="3600" b="1" u="sng" dirty="0">
                <a:solidFill>
                  <a:srgbClr val="FF0000"/>
                </a:solidFill>
              </a:rPr>
              <a:t>for</a:t>
            </a:r>
            <a:r>
              <a:rPr lang="en-US" sz="3600" dirty="0"/>
              <a:t> </a:t>
            </a:r>
            <a:r>
              <a:rPr lang="en-US" sz="3600" u="sng" dirty="0"/>
              <a:t>ye serve the Lord Christ</a:t>
            </a:r>
            <a:r>
              <a:rPr lang="en-US" sz="3600" u="sng" dirty="0" smtClean="0"/>
              <a:t>. </a:t>
            </a:r>
            <a:r>
              <a:rPr lang="en-US" sz="3600" dirty="0" smtClean="0">
                <a:hlinkClick r:id="rId2"/>
              </a:rPr>
              <a:t>Colossians </a:t>
            </a:r>
            <a:r>
              <a:rPr lang="en-US" sz="3600" dirty="0">
                <a:hlinkClick r:id="rId2"/>
              </a:rPr>
              <a:t>3:23-24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7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8" y="0"/>
            <a:ext cx="11977255" cy="6021099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/>
              <a:t>And whatsoever ye do in word or deed, do all in the name of the Lord Jesus, giving thanks to God and the Father by </a:t>
            </a:r>
            <a:r>
              <a:rPr lang="en-US" sz="3600" dirty="0" err="1"/>
              <a:t>him.</a:t>
            </a:r>
            <a:r>
              <a:rPr lang="en-US" sz="3600" dirty="0" err="1">
                <a:hlinkClick r:id="rId2"/>
              </a:rPr>
              <a:t>Colossians</a:t>
            </a:r>
            <a:r>
              <a:rPr lang="en-US" sz="3600" dirty="0">
                <a:hlinkClick r:id="rId2"/>
              </a:rPr>
              <a:t> </a:t>
            </a:r>
            <a:r>
              <a:rPr lang="en-US" sz="3600" dirty="0" smtClean="0">
                <a:hlinkClick r:id="rId2"/>
              </a:rPr>
              <a:t>3:17</a:t>
            </a:r>
            <a:r>
              <a:rPr lang="en-US" sz="3600" dirty="0" smtClean="0"/>
              <a:t>    What?   Do all in the name of the</a:t>
            </a:r>
          </a:p>
          <a:p>
            <a:r>
              <a:rPr lang="en-US" sz="3600" dirty="0" smtClean="0"/>
              <a:t>Lord Jesus…</a:t>
            </a:r>
            <a:endParaRPr lang="en-US" sz="3600" dirty="0"/>
          </a:p>
          <a:p>
            <a:endParaRPr lang="en-US" sz="3600" dirty="0" smtClean="0"/>
          </a:p>
          <a:p>
            <a:r>
              <a:rPr lang="en-US" sz="3600" dirty="0"/>
              <a:t>And let the beauty of the Lord our God be upon us: </a:t>
            </a:r>
            <a:br>
              <a:rPr lang="en-US" sz="3600" dirty="0"/>
            </a:br>
            <a:r>
              <a:rPr lang="en-US" sz="3600" dirty="0"/>
              <a:t>and establish thou the work of our hands upon us; </a:t>
            </a:r>
            <a:br>
              <a:rPr lang="en-US" sz="3600" dirty="0"/>
            </a:br>
            <a:r>
              <a:rPr lang="en-US" sz="3600" dirty="0"/>
              <a:t>yea, </a:t>
            </a:r>
            <a:r>
              <a:rPr lang="en-US" sz="3600" b="1" u="sng" dirty="0"/>
              <a:t>the work of our hands establish thou </a:t>
            </a:r>
            <a:r>
              <a:rPr lang="en-US" sz="3600" b="1" u="sng" dirty="0" err="1"/>
              <a:t>it.</a:t>
            </a:r>
            <a:r>
              <a:rPr lang="en-US" sz="3600" b="1" u="sng" dirty="0" err="1">
                <a:hlinkClick r:id="rId3"/>
              </a:rPr>
              <a:t>Psalm</a:t>
            </a:r>
            <a:r>
              <a:rPr lang="en-US" sz="3600" b="1" u="sng" dirty="0">
                <a:hlinkClick r:id="rId3"/>
              </a:rPr>
              <a:t> </a:t>
            </a:r>
            <a:r>
              <a:rPr lang="en-US" sz="3600" dirty="0" smtClean="0">
                <a:hlinkClick r:id="rId3"/>
              </a:rPr>
              <a:t>90:17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/>
              <a:t>And who is he that will harm you, if ye be followers of that which is good?</a:t>
            </a:r>
            <a:r>
              <a:rPr lang="en-US" sz="3600" dirty="0">
                <a:hlinkClick r:id="rId4"/>
              </a:rPr>
              <a:t>1 Peter </a:t>
            </a:r>
            <a:r>
              <a:rPr lang="en-US" sz="3600" dirty="0" smtClean="0">
                <a:hlinkClick r:id="rId4"/>
              </a:rPr>
              <a:t>3:13</a:t>
            </a:r>
            <a:r>
              <a:rPr lang="en-US" sz="3600" dirty="0" smtClean="0"/>
              <a:t>   When you are working </a:t>
            </a:r>
          </a:p>
          <a:p>
            <a:r>
              <a:rPr lang="en-US" sz="3600" dirty="0" smtClean="0"/>
              <a:t>Together with God, no one can harm you!!!</a:t>
            </a:r>
            <a:endParaRPr lang="en-US" sz="3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6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God furnishes us directions to His good 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works!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All scripture is given by inspiration of God, and is profitable for doctrine, for reproof, for correction, for instruction in righteousness: That the man of God may be perfect, </a:t>
            </a:r>
            <a:r>
              <a:rPr lang="en-US" sz="3600" b="1" u="sng" dirty="0">
                <a:solidFill>
                  <a:srgbClr val="FF0000"/>
                </a:solidFill>
              </a:rPr>
              <a:t>thoroughly furnished unto all good works.</a:t>
            </a:r>
            <a:r>
              <a:rPr lang="en-US" sz="3600" b="1" u="sng" dirty="0">
                <a:solidFill>
                  <a:srgbClr val="FF0000"/>
                </a:solidFill>
                <a:hlinkClick r:id="rId2"/>
              </a:rPr>
              <a:t>2 </a:t>
            </a:r>
            <a:r>
              <a:rPr lang="en-US" sz="3600" dirty="0">
                <a:hlinkClick r:id="rId2"/>
              </a:rPr>
              <a:t>Timothy 3:16-17</a:t>
            </a:r>
            <a:r>
              <a:rPr lang="en-US" sz="3600" dirty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55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91" y="-1"/>
            <a:ext cx="11869882" cy="6681355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Believing in Jesus is a work of God!</a:t>
            </a:r>
            <a:endParaRPr lang="en-US" sz="36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dirty="0" smtClean="0"/>
              <a:t>John 6:29  </a:t>
            </a:r>
            <a:r>
              <a:rPr lang="en-US" sz="3600" dirty="0"/>
              <a:t>Jesus answered and said </a:t>
            </a:r>
            <a:r>
              <a:rPr lang="en-US" sz="3600" b="1" dirty="0"/>
              <a:t>unto</a:t>
            </a:r>
            <a:r>
              <a:rPr lang="en-US" sz="3600" dirty="0"/>
              <a:t> them, This is the </a:t>
            </a:r>
            <a:r>
              <a:rPr lang="en-US" sz="3600" b="1" dirty="0"/>
              <a:t>work</a:t>
            </a:r>
            <a:r>
              <a:rPr lang="en-US" sz="3600" dirty="0"/>
              <a:t> of God, that ye believe on him whom he hath sent. ... [35] And Jesus said </a:t>
            </a:r>
            <a:r>
              <a:rPr lang="en-US" sz="3600" b="1" dirty="0"/>
              <a:t>unto</a:t>
            </a:r>
            <a:r>
              <a:rPr lang="en-US" sz="3600" dirty="0"/>
              <a:t> them, I am the bread of life: he that cometh to me shall never hunger; and he that believeth on me shall never </a:t>
            </a:r>
            <a:r>
              <a:rPr lang="en-US" sz="3600" dirty="0" smtClean="0"/>
              <a:t>thirst</a:t>
            </a:r>
          </a:p>
          <a:p>
            <a:endParaRPr lang="en-US" sz="3600" dirty="0" smtClean="0"/>
          </a:p>
          <a:p>
            <a:r>
              <a:rPr lang="en-US" sz="4400" b="1" u="sng" dirty="0" smtClean="0">
                <a:solidFill>
                  <a:srgbClr val="FF0000"/>
                </a:solidFill>
              </a:rPr>
              <a:t>When we die, no more work that we can do!</a:t>
            </a:r>
            <a:endParaRPr lang="en-US" sz="4400" b="1" u="sng" dirty="0">
              <a:solidFill>
                <a:srgbClr val="FF0000"/>
              </a:solidFill>
            </a:endParaRPr>
          </a:p>
          <a:p>
            <a:r>
              <a:rPr lang="en-US" sz="3600" dirty="0" smtClean="0"/>
              <a:t>John 9:4  “I </a:t>
            </a:r>
            <a:r>
              <a:rPr lang="en-US" sz="3600" dirty="0"/>
              <a:t>must work the works of him that sent me, while it is day: the night cometh, when no man can </a:t>
            </a:r>
            <a:r>
              <a:rPr lang="en-US" sz="3600" dirty="0" smtClean="0"/>
              <a:t>work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79677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FF0000"/>
                </a:solidFill>
              </a:rPr>
              <a:t>God wants us to ‘always abound in the</a:t>
            </a:r>
            <a:br>
              <a:rPr lang="en-US" b="1" u="sng" dirty="0" smtClean="0">
                <a:solidFill>
                  <a:srgbClr val="FF0000"/>
                </a:solidFill>
              </a:rPr>
            </a:br>
            <a:r>
              <a:rPr lang="en-US" b="1" u="sng" dirty="0" smtClean="0">
                <a:solidFill>
                  <a:srgbClr val="FF0000"/>
                </a:solidFill>
              </a:rPr>
              <a:t>work of the Lord!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hlinkClick r:id="rId2" tooltip="1 Corinthians 15:58"/>
              </a:rPr>
              <a:t>1 Corinthians 15:58</a:t>
            </a:r>
            <a:r>
              <a:rPr lang="en-US" sz="4000" dirty="0"/>
              <a:t> - Therefore, my beloved brethren, be ye </a:t>
            </a:r>
            <a:r>
              <a:rPr lang="en-US" sz="4000" dirty="0" err="1"/>
              <a:t>stedfast</a:t>
            </a:r>
            <a:r>
              <a:rPr lang="en-US" sz="4000" dirty="0"/>
              <a:t>, </a:t>
            </a:r>
            <a:r>
              <a:rPr lang="en-US" sz="4000" dirty="0" err="1"/>
              <a:t>unmoveable</a:t>
            </a:r>
            <a:r>
              <a:rPr lang="en-US" sz="4000" dirty="0"/>
              <a:t>, always abounding in the work of the Lord, forasmuch as ye know that your </a:t>
            </a:r>
            <a:r>
              <a:rPr lang="en-US" sz="4000" dirty="0" err="1"/>
              <a:t>labour</a:t>
            </a:r>
            <a:r>
              <a:rPr lang="en-US" sz="4000" dirty="0"/>
              <a:t> is not in vain in the Lord.</a:t>
            </a:r>
          </a:p>
        </p:txBody>
      </p:sp>
    </p:spTree>
    <p:extLst>
      <p:ext uri="{BB962C8B-B14F-4D97-AF65-F5344CB8AC3E}">
        <p14:creationId xmlns:p14="http://schemas.microsoft.com/office/powerpoint/2010/main" val="174674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918" y="0"/>
            <a:ext cx="10515600" cy="6743700"/>
          </a:xfrm>
        </p:spPr>
        <p:txBody>
          <a:bodyPr>
            <a:normAutofit lnSpcReduction="10000"/>
          </a:bodyPr>
          <a:lstStyle/>
          <a:p>
            <a:r>
              <a:rPr lang="en-US" sz="4800" u="sng" dirty="0" smtClean="0"/>
              <a:t>Our Lord’s work is for every time in our lives.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1.  Early hours of the day  Go to work!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 smtClean="0"/>
              <a:t>2.  3</a:t>
            </a:r>
            <a:r>
              <a:rPr lang="en-US" sz="3600" b="1" baseline="30000" dirty="0" smtClean="0"/>
              <a:t>rd</a:t>
            </a:r>
            <a:r>
              <a:rPr lang="en-US" sz="3600" b="1" dirty="0" smtClean="0"/>
              <a:t>. Hour of the day   New ones: Go to work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            Others…keep working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3.  6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 o’clock in the day   New ones: Go to work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            Others…keep working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 smtClean="0"/>
              <a:t>4.  9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 o’clock in the </a:t>
            </a:r>
            <a:r>
              <a:rPr lang="en-US" sz="3600" b="1" dirty="0" err="1" smtClean="0"/>
              <a:t>day..New</a:t>
            </a:r>
            <a:r>
              <a:rPr lang="en-US" sz="3600" b="1" dirty="0" smtClean="0"/>
              <a:t> ones:  Go to work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            Others…keep working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5.  11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 o’clock in the day: New ones: Go to work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                       Others…keep working.</a:t>
            </a:r>
          </a:p>
        </p:txBody>
      </p:sp>
    </p:spTree>
    <p:extLst>
      <p:ext uri="{BB962C8B-B14F-4D97-AF65-F5344CB8AC3E}">
        <p14:creationId xmlns:p14="http://schemas.microsoft.com/office/powerpoint/2010/main" val="60168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64" y="0"/>
            <a:ext cx="11959936" cy="6858000"/>
          </a:xfrm>
        </p:spPr>
      </p:pic>
      <p:sp>
        <p:nvSpPr>
          <p:cNvPr id="5" name="TextBox 4"/>
          <p:cNvSpPr txBox="1"/>
          <p:nvPr/>
        </p:nvSpPr>
        <p:spPr>
          <a:xfrm>
            <a:off x="3896591" y="4966854"/>
            <a:ext cx="5131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Working For the Master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66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Working For the Master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I Cor. 15:58;  Sign in front of building:</a:t>
            </a:r>
          </a:p>
          <a:p>
            <a:r>
              <a:rPr lang="en-US" sz="5400" dirty="0" smtClean="0"/>
              <a:t>Wanted:   Jesus Christ wants workers now!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8999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" y="256598"/>
            <a:ext cx="11869881" cy="6237720"/>
          </a:xfrm>
        </p:spPr>
        <p:txBody>
          <a:bodyPr/>
          <a:lstStyle/>
          <a:p>
            <a:r>
              <a:rPr lang="en-US" sz="4800" dirty="0" smtClean="0"/>
              <a:t>I Cor. 15:58  </a:t>
            </a:r>
            <a:endParaRPr lang="en-US" sz="4800" b="1" dirty="0"/>
          </a:p>
          <a:p>
            <a:r>
              <a:rPr lang="en-US" sz="4800" baseline="30000" dirty="0"/>
              <a:t>58 </a:t>
            </a:r>
            <a:r>
              <a:rPr lang="en-US" sz="4800" dirty="0"/>
              <a:t>Therefore, my beloved brethren, be ye </a:t>
            </a:r>
            <a:r>
              <a:rPr lang="en-US" sz="4800" dirty="0" err="1"/>
              <a:t>stedfast</a:t>
            </a:r>
            <a:r>
              <a:rPr lang="en-US" sz="4800" dirty="0"/>
              <a:t>, </a:t>
            </a:r>
            <a:r>
              <a:rPr lang="en-US" sz="4800" dirty="0" err="1"/>
              <a:t>unmoveable</a:t>
            </a:r>
            <a:r>
              <a:rPr lang="en-US" sz="4800" dirty="0"/>
              <a:t>, </a:t>
            </a:r>
            <a:r>
              <a:rPr lang="en-US" sz="4800" b="1" u="sng" dirty="0"/>
              <a:t>always abounding in the work of the Lord</a:t>
            </a:r>
            <a:r>
              <a:rPr lang="en-US" sz="4800" dirty="0"/>
              <a:t>, forasmuch as ye know that your </a:t>
            </a:r>
            <a:r>
              <a:rPr lang="en-US" sz="4800" dirty="0" err="1"/>
              <a:t>labour</a:t>
            </a:r>
            <a:r>
              <a:rPr lang="en-US" sz="4800" dirty="0"/>
              <a:t> is </a:t>
            </a:r>
            <a:r>
              <a:rPr lang="en-US" sz="4800" b="1" u="sng" dirty="0"/>
              <a:t>not in vain in the Lord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18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I Challenged you on April 8, 2018 to be a Worker For the Lord?</a:t>
            </a:r>
          </a:p>
          <a:p>
            <a:endParaRPr lang="en-US" sz="4400" b="1" dirty="0"/>
          </a:p>
          <a:p>
            <a:r>
              <a:rPr lang="en-US" sz="4400" b="1" dirty="0" smtClean="0"/>
              <a:t>How much have you accomplished?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1581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291" y="313170"/>
            <a:ext cx="10515600" cy="13255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6113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/>
              <a:t>Let’s Grow   Together</a:t>
            </a:r>
            <a:r>
              <a:rPr lang="en-US" sz="4000" b="1" u="sng" dirty="0" smtClean="0"/>
              <a:t>! </a:t>
            </a:r>
          </a:p>
          <a:p>
            <a:endParaRPr lang="en-US" sz="4000" b="1" u="sng" dirty="0" smtClean="0"/>
          </a:p>
          <a:p>
            <a:r>
              <a:rPr lang="en-US" sz="4000" b="1" u="sng" dirty="0" smtClean="0"/>
              <a:t>2 Pet.3:18  </a:t>
            </a:r>
            <a:r>
              <a:rPr lang="en-US" sz="4000" baseline="30000" dirty="0" smtClean="0"/>
              <a:t>18</a:t>
            </a:r>
            <a:r>
              <a:rPr lang="en-US" sz="4000" baseline="30000" dirty="0"/>
              <a:t> </a:t>
            </a:r>
            <a:r>
              <a:rPr lang="en-US" sz="4000" dirty="0"/>
              <a:t>But grow in grace, and in the knowledge of our Lord and </a:t>
            </a:r>
            <a:r>
              <a:rPr lang="en-US" sz="4000" dirty="0" err="1"/>
              <a:t>Saviour</a:t>
            </a:r>
            <a:r>
              <a:rPr lang="en-US" sz="4000" dirty="0"/>
              <a:t> Jesus Christ. To him be glory both now and for ever. Amen</a:t>
            </a:r>
          </a:p>
          <a:p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301951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300" y="0"/>
            <a:ext cx="12306300" cy="6858000"/>
          </a:xfrm>
        </p:spPr>
      </p:pic>
    </p:spTree>
    <p:extLst>
      <p:ext uri="{BB962C8B-B14F-4D97-AF65-F5344CB8AC3E}">
        <p14:creationId xmlns:p14="http://schemas.microsoft.com/office/powerpoint/2010/main" val="33809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Let’s make sure we are </a:t>
            </a:r>
            <a:r>
              <a:rPr lang="en-US" sz="4000" b="1" dirty="0" smtClean="0"/>
              <a:t>on the right road</a:t>
            </a:r>
            <a:r>
              <a:rPr lang="en-US" sz="4000" dirty="0" smtClean="0"/>
              <a:t>,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 &lt;Matt.7:13-14</a:t>
            </a:r>
            <a:endParaRPr lang="en-US" sz="4000" dirty="0" smtClean="0"/>
          </a:p>
          <a:p>
            <a:r>
              <a:rPr lang="en-US" sz="4000" dirty="0" smtClean="0"/>
              <a:t>Doing the </a:t>
            </a:r>
            <a:r>
              <a:rPr lang="en-US" sz="4000" b="1" dirty="0" smtClean="0"/>
              <a:t>right </a:t>
            </a:r>
            <a:r>
              <a:rPr lang="en-US" sz="4000" b="1" dirty="0" smtClean="0"/>
              <a:t>work   Matt. 7:21-23</a:t>
            </a:r>
            <a:endParaRPr lang="en-US" sz="4000" b="1" dirty="0" smtClean="0"/>
          </a:p>
          <a:p>
            <a:r>
              <a:rPr lang="en-US" sz="4000" dirty="0" smtClean="0"/>
              <a:t>And </a:t>
            </a:r>
            <a:r>
              <a:rPr lang="en-US" sz="4000" b="1" dirty="0" smtClean="0">
                <a:solidFill>
                  <a:srgbClr val="FF0000"/>
                </a:solidFill>
              </a:rPr>
              <a:t>keep up the work to the end </a:t>
            </a:r>
            <a:r>
              <a:rPr lang="en-US" sz="4000" dirty="0" smtClean="0"/>
              <a:t>of our lives.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2 </a:t>
            </a:r>
            <a:r>
              <a:rPr lang="en-US" sz="4000" dirty="0" smtClean="0"/>
              <a:t>Tim.4:7-8  ;Luke 9:62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164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4845" y="344344"/>
            <a:ext cx="10515600" cy="1287029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201348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1 Peter 4:10 </a:t>
            </a:r>
            <a:r>
              <a:rPr lang="en-US" sz="4400" baseline="30000" dirty="0" smtClean="0"/>
              <a:t>10</a:t>
            </a:r>
            <a:r>
              <a:rPr lang="en-US" sz="4400" baseline="30000" dirty="0"/>
              <a:t> </a:t>
            </a:r>
            <a:r>
              <a:rPr lang="en-US" sz="4400" dirty="0"/>
              <a:t>As every man hath received the gift, even so minister the same one to another, as good stewards of the manifold grace of God.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94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91" y="0"/>
            <a:ext cx="11856027" cy="6858000"/>
          </a:xfrm>
        </p:spPr>
      </p:pic>
      <p:sp>
        <p:nvSpPr>
          <p:cNvPr id="5" name="TextBox 4"/>
          <p:cNvSpPr txBox="1"/>
          <p:nvPr/>
        </p:nvSpPr>
        <p:spPr>
          <a:xfrm>
            <a:off x="838200" y="5403273"/>
            <a:ext cx="51777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God’s People at O’Neal church of Christ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410226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"/>
            <a:ext cx="11876809" cy="6858000"/>
          </a:xfrm>
        </p:spPr>
        <p:txBody>
          <a:bodyPr>
            <a:normAutofit fontScale="92500"/>
          </a:bodyPr>
          <a:lstStyle/>
          <a:p>
            <a:r>
              <a:rPr lang="en-US" sz="3600" b="1" u="sng" dirty="0"/>
              <a:t>ABOUNDING IN THE WORK OF THE LORD </a:t>
            </a:r>
            <a:endParaRPr lang="en-US" sz="3600" b="1" u="sng" dirty="0" smtClean="0"/>
          </a:p>
          <a:p>
            <a:r>
              <a:rPr lang="en-US" sz="3600" b="1" u="sng" dirty="0" smtClean="0"/>
              <a:t>1 </a:t>
            </a:r>
            <a:r>
              <a:rPr lang="en-US" sz="3600" b="1" u="sng" dirty="0"/>
              <a:t>Corinthians 15:57, 58  </a:t>
            </a:r>
            <a:endParaRPr lang="en-US" sz="3600" dirty="0"/>
          </a:p>
          <a:p>
            <a:r>
              <a:rPr lang="en-US" sz="3600" dirty="0" smtClean="0"/>
              <a:t>:    </a:t>
            </a:r>
            <a:r>
              <a:rPr lang="en-US" sz="3600" dirty="0"/>
              <a:t>The Christian life is a life filled with work for the Master </a:t>
            </a:r>
            <a:r>
              <a:rPr lang="en-US" sz="3600" dirty="0" smtClean="0"/>
              <a:t>– 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1 </a:t>
            </a:r>
            <a:r>
              <a:rPr lang="en-US" sz="3600" b="1" dirty="0">
                <a:solidFill>
                  <a:srgbClr val="FF0000"/>
                </a:solidFill>
              </a:rPr>
              <a:t>Cor. 3:9</a:t>
            </a:r>
            <a:r>
              <a:rPr lang="en-US" sz="3600" b="1" dirty="0" smtClean="0">
                <a:solidFill>
                  <a:srgbClr val="FF0000"/>
                </a:solidFill>
              </a:rPr>
              <a:t>. </a:t>
            </a:r>
            <a:r>
              <a:rPr lang="en-US" sz="3600" b="1" baseline="30000" dirty="0" smtClean="0">
                <a:solidFill>
                  <a:srgbClr val="FF0000"/>
                </a:solidFill>
              </a:rPr>
              <a:t>9</a:t>
            </a:r>
            <a:r>
              <a:rPr lang="en-US" sz="3600" b="1" baseline="30000" dirty="0">
                <a:solidFill>
                  <a:srgbClr val="FF0000"/>
                </a:solidFill>
              </a:rPr>
              <a:t> </a:t>
            </a:r>
            <a:r>
              <a:rPr lang="en-US" sz="3600" b="1" dirty="0">
                <a:solidFill>
                  <a:srgbClr val="FF0000"/>
                </a:solidFill>
              </a:rPr>
              <a:t>For we are </a:t>
            </a:r>
            <a:r>
              <a:rPr lang="en-US" sz="3600" b="1" dirty="0" err="1">
                <a:solidFill>
                  <a:srgbClr val="FF0000"/>
                </a:solidFill>
              </a:rPr>
              <a:t>labourers</a:t>
            </a:r>
            <a:r>
              <a:rPr lang="en-US" sz="3600" b="1" dirty="0">
                <a:solidFill>
                  <a:srgbClr val="FF0000"/>
                </a:solidFill>
              </a:rPr>
              <a:t> together with God: ye are God's husbandry, ye are God's building.</a:t>
            </a:r>
          </a:p>
          <a:p>
            <a:endParaRPr lang="en-US" sz="3600" dirty="0" smtClean="0"/>
          </a:p>
          <a:p>
            <a:r>
              <a:rPr lang="en-US" sz="3600" dirty="0" smtClean="0"/>
              <a:t>Remember </a:t>
            </a:r>
            <a:r>
              <a:rPr lang="en-US" sz="3600" dirty="0" smtClean="0"/>
              <a:t>what  is involved in the “Master’s work”?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1.   </a:t>
            </a:r>
            <a:r>
              <a:rPr lang="en-US" sz="3600" dirty="0"/>
              <a:t>T</a:t>
            </a:r>
            <a:r>
              <a:rPr lang="en-US" sz="3600" dirty="0" smtClean="0"/>
              <a:t>he </a:t>
            </a:r>
            <a:r>
              <a:rPr lang="en-US" sz="3600" dirty="0"/>
              <a:t>greatest privileges</a:t>
            </a:r>
            <a:r>
              <a:rPr lang="en-US" sz="3600" dirty="0" smtClean="0"/>
              <a:t>,(No greater privilege than to save a </a:t>
            </a:r>
          </a:p>
          <a:p>
            <a:r>
              <a:rPr lang="en-US" sz="3600" dirty="0" smtClean="0"/>
              <a:t>Soul from </a:t>
            </a:r>
            <a:r>
              <a:rPr lang="en-US" sz="3600" dirty="0" err="1" smtClean="0"/>
              <a:t>death.James</a:t>
            </a:r>
            <a:r>
              <a:rPr lang="en-US" sz="3600" dirty="0" smtClean="0"/>
              <a:t> 5:19-20; cf. Matt. 16:26  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2.  The huge  </a:t>
            </a:r>
            <a:r>
              <a:rPr lang="en-US" sz="3600" dirty="0" smtClean="0"/>
              <a:t>responsibilities  ..Matt.5:16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3.  The untold worth and rewards  God gives for our doing it.. </a:t>
            </a:r>
            <a:endParaRPr lang="en-US" sz="3600" dirty="0" smtClean="0"/>
          </a:p>
          <a:p>
            <a:r>
              <a:rPr lang="en-US" sz="3600" dirty="0" smtClean="0"/>
              <a:t>I Tim.4:16  </a:t>
            </a:r>
            <a:r>
              <a:rPr lang="en-US" sz="3600" dirty="0" smtClean="0"/>
              <a:t>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43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72736"/>
            <a:ext cx="12001500" cy="6639791"/>
          </a:xfrm>
        </p:spPr>
        <p:txBody>
          <a:bodyPr/>
          <a:lstStyle/>
          <a:p>
            <a:endParaRPr lang="en-US" sz="3600" dirty="0" smtClean="0"/>
          </a:p>
          <a:p>
            <a:r>
              <a:rPr lang="en-US" sz="3600" dirty="0" smtClean="0"/>
              <a:t>Matt. 20:1-16 </a:t>
            </a:r>
            <a:r>
              <a:rPr lang="en-US" sz="3600" dirty="0"/>
              <a:t> For the kingdom of heaven is like unto a man that is an householder, which went out </a:t>
            </a:r>
            <a:r>
              <a:rPr lang="en-US" sz="3600" b="1" u="sng" dirty="0"/>
              <a:t>early in the morning </a:t>
            </a:r>
            <a:r>
              <a:rPr lang="en-US" sz="3600" dirty="0"/>
              <a:t>to hire </a:t>
            </a:r>
            <a:r>
              <a:rPr lang="en-US" sz="3600" dirty="0" err="1"/>
              <a:t>labourers</a:t>
            </a:r>
            <a:r>
              <a:rPr lang="en-US" sz="3600" dirty="0"/>
              <a:t> into his vineyard.</a:t>
            </a:r>
          </a:p>
          <a:p>
            <a:r>
              <a:rPr lang="en-US" sz="3600" baseline="30000" dirty="0"/>
              <a:t>2</a:t>
            </a:r>
            <a:r>
              <a:rPr lang="en-US" sz="3600" u="sng" baseline="30000" dirty="0"/>
              <a:t> </a:t>
            </a:r>
            <a:r>
              <a:rPr lang="en-US" sz="3600" u="sng" dirty="0"/>
              <a:t>And when he had agreed with the </a:t>
            </a:r>
            <a:r>
              <a:rPr lang="en-US" sz="3600" u="sng" dirty="0" err="1"/>
              <a:t>labourers</a:t>
            </a:r>
            <a:r>
              <a:rPr lang="en-US" sz="3600" u="sng" dirty="0"/>
              <a:t> for a penny a day</a:t>
            </a:r>
            <a:r>
              <a:rPr lang="en-US" sz="3600" dirty="0"/>
              <a:t>, he sent them into his vineyard.</a:t>
            </a:r>
          </a:p>
          <a:p>
            <a:r>
              <a:rPr lang="en-US" sz="3600" baseline="30000" dirty="0"/>
              <a:t>3 </a:t>
            </a:r>
            <a:r>
              <a:rPr lang="en-US" sz="3600" dirty="0"/>
              <a:t>And he went out about </a:t>
            </a:r>
            <a:r>
              <a:rPr lang="en-US" sz="3600" u="sng" dirty="0"/>
              <a:t>the third hour</a:t>
            </a:r>
            <a:r>
              <a:rPr lang="en-US" sz="3600" dirty="0"/>
              <a:t>, and saw others standing idle in the marketplace,</a:t>
            </a:r>
          </a:p>
          <a:p>
            <a:r>
              <a:rPr lang="en-US" sz="3600" baseline="30000" dirty="0"/>
              <a:t>4 </a:t>
            </a:r>
            <a:r>
              <a:rPr lang="en-US" sz="3600" dirty="0"/>
              <a:t>And said unto them; Go ye also into the vineyard, and whatsoever is right I will give you. And they went their way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754091"/>
          </a:xfrm>
        </p:spPr>
        <p:txBody>
          <a:bodyPr/>
          <a:lstStyle/>
          <a:p>
            <a:r>
              <a:rPr lang="en-US" sz="3600" u="sng" dirty="0"/>
              <a:t>  </a:t>
            </a:r>
            <a:r>
              <a:rPr lang="en-US" sz="3600" u="sng" dirty="0" smtClean="0"/>
              <a:t>   </a:t>
            </a:r>
            <a:r>
              <a:rPr lang="en-US" sz="3600" dirty="0" smtClean="0"/>
              <a:t>  </a:t>
            </a:r>
            <a:endParaRPr lang="en-US" sz="3600" dirty="0"/>
          </a:p>
          <a:p>
            <a:r>
              <a:rPr lang="en-US" sz="3600" dirty="0" smtClean="0"/>
              <a:t>The </a:t>
            </a:r>
            <a:r>
              <a:rPr lang="en-US" sz="3600" dirty="0"/>
              <a:t>admonition of Paul is addressed to </a:t>
            </a:r>
            <a:r>
              <a:rPr lang="en-US" sz="3600" u="sng" dirty="0" smtClean="0"/>
              <a:t>“My </a:t>
            </a:r>
            <a:r>
              <a:rPr lang="en-US" sz="3600" u="sng" dirty="0"/>
              <a:t>beloved brethren."</a:t>
            </a:r>
            <a:r>
              <a:rPr lang="en-US" sz="3600" dirty="0"/>
              <a:t> </a:t>
            </a:r>
          </a:p>
          <a:p>
            <a:r>
              <a:rPr lang="en-US" sz="3600" dirty="0"/>
              <a:t>  1.  It is not addressed to elders only.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a.  </a:t>
            </a:r>
            <a:r>
              <a:rPr lang="en-US" sz="3600" dirty="0"/>
              <a:t>Although they must set the example - 1 Pet. 5:3.  </a:t>
            </a:r>
          </a:p>
          <a:p>
            <a:r>
              <a:rPr lang="en-US" sz="3600" dirty="0"/>
              <a:t> 2.  It is not addressed to deacons only.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a.  </a:t>
            </a:r>
            <a:r>
              <a:rPr lang="en-US" sz="3600" dirty="0"/>
              <a:t>Though the word deacon means "servant" - Acts 6:1-3.   </a:t>
            </a:r>
          </a:p>
          <a:p>
            <a:r>
              <a:rPr lang="en-US" sz="3600" dirty="0"/>
              <a:t>3.  It is not addressed to preachers only. 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a.  </a:t>
            </a:r>
            <a:r>
              <a:rPr lang="en-US" sz="3600" dirty="0"/>
              <a:t>Though he has a work to do - 2 Tim. 2:15; 4:5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dirty="0" smtClean="0"/>
              <a:t>It is addressed to ‘my beloved brethren”..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042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0342"/>
            <a:ext cx="12105409" cy="6653357"/>
          </a:xfrm>
        </p:spPr>
        <p:txBody>
          <a:bodyPr>
            <a:normAutofit/>
          </a:bodyPr>
          <a:lstStyle/>
          <a:p>
            <a:r>
              <a:rPr lang="en-US" sz="3600" dirty="0"/>
              <a:t> </a:t>
            </a:r>
            <a:r>
              <a:rPr lang="en-US" sz="3600" b="1" u="sng" dirty="0"/>
              <a:t> </a:t>
            </a:r>
            <a:r>
              <a:rPr lang="en-US" sz="3600" b="1" u="sng" dirty="0" smtClean="0"/>
              <a:t>    </a:t>
            </a:r>
            <a:r>
              <a:rPr lang="en-US" sz="3600" b="1" u="sng" dirty="0"/>
              <a:t>The N. T. teaches that every Christian must be a worker.</a:t>
            </a:r>
            <a:r>
              <a:rPr lang="en-US" sz="3600" dirty="0"/>
              <a:t>  </a:t>
            </a:r>
          </a:p>
          <a:p>
            <a:r>
              <a:rPr lang="en-US" sz="3600" dirty="0"/>
              <a:t> 1.  The parable of the talents </a:t>
            </a:r>
            <a:r>
              <a:rPr lang="en-US" sz="3600" dirty="0" smtClean="0"/>
              <a:t>: Everyone of us given </a:t>
            </a:r>
          </a:p>
          <a:p>
            <a:r>
              <a:rPr lang="en-US" sz="3600" dirty="0" smtClean="0"/>
              <a:t>Some talents.    </a:t>
            </a:r>
            <a:r>
              <a:rPr lang="en-US" sz="3600" dirty="0"/>
              <a:t>Matthew </a:t>
            </a:r>
            <a:r>
              <a:rPr lang="en-US" sz="3600" dirty="0" smtClean="0"/>
              <a:t>25:14-30 </a:t>
            </a:r>
            <a:endParaRPr lang="en-US" sz="3600" dirty="0"/>
          </a:p>
          <a:p>
            <a:r>
              <a:rPr lang="en-US" sz="3600" dirty="0"/>
              <a:t> </a:t>
            </a:r>
            <a:r>
              <a:rPr lang="en-US" sz="3600" dirty="0" smtClean="0"/>
              <a:t>    a.  </a:t>
            </a:r>
            <a:r>
              <a:rPr lang="en-US" sz="3600" dirty="0"/>
              <a:t>Even if we only have one talent, we have a work to do.  </a:t>
            </a:r>
          </a:p>
          <a:p>
            <a:r>
              <a:rPr lang="en-US" sz="3600" dirty="0"/>
              <a:t> 2.  The church of the Bible is pictured as a body - Rom. 12:5. </a:t>
            </a:r>
          </a:p>
          <a:p>
            <a:r>
              <a:rPr lang="en-US" sz="3600" dirty="0"/>
              <a:t>   </a:t>
            </a:r>
            <a:r>
              <a:rPr lang="en-US" sz="3600" dirty="0" smtClean="0"/>
              <a:t>  a.  </a:t>
            </a:r>
            <a:r>
              <a:rPr lang="en-US" sz="3600" dirty="0"/>
              <a:t>As with the physical body, each member of the spiritual body of Christ has     a function - 1 Cor. 12:12-21. 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What you can do as a Christian, do it!</a:t>
            </a:r>
            <a:endParaRPr lang="en-US" sz="3600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3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308" y="100734"/>
            <a:ext cx="11935691" cy="6757266"/>
          </a:xfrm>
        </p:spPr>
        <p:txBody>
          <a:bodyPr>
            <a:noAutofit/>
          </a:bodyPr>
          <a:lstStyle/>
          <a:p>
            <a:r>
              <a:rPr lang="en-US" sz="4000" b="1" dirty="0"/>
              <a:t> 2.  There will always be </a:t>
            </a:r>
            <a:r>
              <a:rPr lang="en-US" sz="4000" b="1" dirty="0" smtClean="0"/>
              <a:t>work </a:t>
            </a:r>
            <a:r>
              <a:rPr lang="en-US" sz="4000" b="1" dirty="0"/>
              <a:t>in the church for </a:t>
            </a:r>
            <a:endParaRPr lang="en-US" sz="4000" b="1" dirty="0" smtClean="0"/>
          </a:p>
          <a:p>
            <a:r>
              <a:rPr lang="en-US" sz="4000" b="1" dirty="0" smtClean="0"/>
              <a:t>People like : </a:t>
            </a:r>
          </a:p>
          <a:p>
            <a:r>
              <a:rPr lang="en-US" sz="4000" b="1" dirty="0" smtClean="0"/>
              <a:t>    a Paul I Cor. 11:1  be ye followers of me…</a:t>
            </a:r>
          </a:p>
          <a:p>
            <a:r>
              <a:rPr lang="en-US" sz="4000" b="1" dirty="0" smtClean="0"/>
              <a:t>    a </a:t>
            </a:r>
            <a:r>
              <a:rPr lang="en-US" sz="4000" b="1" dirty="0"/>
              <a:t>Timothy</a:t>
            </a:r>
            <a:r>
              <a:rPr lang="en-US" sz="4000" b="1" dirty="0" smtClean="0"/>
              <a:t>; No man likeminded as he Phil.2:20</a:t>
            </a:r>
          </a:p>
          <a:p>
            <a:r>
              <a:rPr lang="en-US" sz="4000" b="1" dirty="0" smtClean="0"/>
              <a:t>    a Lois and Eunice     2 Tim.1:5</a:t>
            </a:r>
          </a:p>
          <a:p>
            <a:r>
              <a:rPr lang="en-US" sz="4000" b="1" dirty="0" smtClean="0"/>
              <a:t>    a </a:t>
            </a:r>
            <a:r>
              <a:rPr lang="en-US" sz="4000" b="1" dirty="0"/>
              <a:t>Dorcas; </a:t>
            </a:r>
            <a:r>
              <a:rPr lang="en-US" sz="4000" b="1" dirty="0" smtClean="0"/>
              <a:t>Acts 9:36 </a:t>
            </a:r>
            <a:r>
              <a:rPr lang="en-US" sz="4000" b="1" dirty="0" err="1" smtClean="0"/>
              <a:t>ff</a:t>
            </a:r>
            <a:r>
              <a:rPr lang="en-US" sz="4000" b="1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52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u="sng" dirty="0" smtClean="0"/>
              <a:t>  </a:t>
            </a:r>
            <a:r>
              <a:rPr lang="en-US" b="1" u="sng" dirty="0" smtClean="0"/>
              <a:t>Always Abounding..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77" y="1194955"/>
            <a:ext cx="12063845" cy="5096308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u="sng" dirty="0" smtClean="0"/>
              <a:t>It has been said:      The </a:t>
            </a:r>
            <a:r>
              <a:rPr lang="en-US" sz="3600" b="1" u="sng" dirty="0"/>
              <a:t>religion of Christ is the religion of always.</a:t>
            </a:r>
            <a:r>
              <a:rPr lang="en-US" sz="3600" dirty="0"/>
              <a:t>   </a:t>
            </a:r>
          </a:p>
          <a:p>
            <a:r>
              <a:rPr lang="en-US" sz="3600" dirty="0"/>
              <a:t> 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1.  Always </a:t>
            </a:r>
            <a:r>
              <a:rPr lang="en-US" sz="3600" dirty="0"/>
              <a:t>let your speech be with grace - Col. 4:6.  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2.  Always </a:t>
            </a:r>
            <a:r>
              <a:rPr lang="en-US" sz="3600" dirty="0"/>
              <a:t>rejoice in the Lord - Phil. 4:4.  </a:t>
            </a:r>
          </a:p>
          <a:p>
            <a:r>
              <a:rPr lang="en-US" sz="3600" dirty="0"/>
              <a:t> </a:t>
            </a:r>
            <a:r>
              <a:rPr lang="en-US" sz="3600" b="1" u="sng" dirty="0">
                <a:solidFill>
                  <a:srgbClr val="FF0000"/>
                </a:solidFill>
              </a:rPr>
              <a:t>3.  Always </a:t>
            </a:r>
            <a:r>
              <a:rPr lang="en-US" sz="3600" dirty="0"/>
              <a:t>obey - Phil. 2:12.  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4.  Always </a:t>
            </a:r>
            <a:r>
              <a:rPr lang="en-US" sz="3600" dirty="0"/>
              <a:t>be ready to give an answer - 1 Pet. 3:15.  </a:t>
            </a:r>
          </a:p>
          <a:p>
            <a:r>
              <a:rPr lang="en-US" sz="3600" dirty="0"/>
              <a:t> 5.  To work always means </a:t>
            </a:r>
            <a:r>
              <a:rPr lang="en-US" sz="3600" dirty="0" smtClean="0"/>
              <a:t>to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</a:t>
            </a:r>
            <a:r>
              <a:rPr lang="en-US" sz="3600" dirty="0"/>
              <a:t>"</a:t>
            </a:r>
            <a:r>
              <a:rPr lang="en-US" sz="3600" dirty="0" smtClean="0"/>
              <a:t>Be instant ( </a:t>
            </a:r>
            <a:r>
              <a:rPr lang="en-US" sz="3600" dirty="0"/>
              <a:t>urgent </a:t>
            </a:r>
            <a:r>
              <a:rPr lang="en-US" sz="3600" dirty="0" smtClean="0"/>
              <a:t>)in </a:t>
            </a:r>
            <a:r>
              <a:rPr lang="en-US" sz="3600" dirty="0"/>
              <a:t>season, out of season" - 2 Tim. 4:2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      </a:t>
            </a:r>
            <a:r>
              <a:rPr lang="en-US" sz="3600" b="1" dirty="0" smtClean="0"/>
              <a:t>Always </a:t>
            </a:r>
            <a:r>
              <a:rPr lang="en-US" sz="3600" b="1" dirty="0"/>
              <a:t>means youth plus </a:t>
            </a:r>
            <a:r>
              <a:rPr lang="en-US" sz="3600" b="1" dirty="0" smtClean="0"/>
              <a:t>aged </a:t>
            </a:r>
            <a:r>
              <a:rPr lang="en-US" sz="3600" b="1" dirty="0"/>
              <a:t>- Lk. 9:62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89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rmAutofit fontScale="85000" lnSpcReduction="20000"/>
          </a:bodyPr>
          <a:lstStyle/>
          <a:p>
            <a:r>
              <a:rPr lang="en-US" sz="4000" b="1" i="1" dirty="0" smtClean="0"/>
              <a:t>   </a:t>
            </a:r>
            <a:r>
              <a:rPr lang="en-US" sz="4800" b="1" i="1" dirty="0" smtClean="0"/>
              <a:t>Christian </a:t>
            </a:r>
            <a:r>
              <a:rPr lang="en-US" sz="4800" b="1" i="1" dirty="0"/>
              <a:t>service must be abounding service.   </a:t>
            </a:r>
          </a:p>
          <a:p>
            <a:r>
              <a:rPr lang="en-US" sz="4800" dirty="0" smtClean="0"/>
              <a:t>      1</a:t>
            </a:r>
            <a:r>
              <a:rPr lang="en-US" sz="4800" dirty="0"/>
              <a:t>.  Abounding service is </a:t>
            </a:r>
            <a:r>
              <a:rPr lang="en-US" sz="4800" b="1" dirty="0">
                <a:solidFill>
                  <a:srgbClr val="FF0000"/>
                </a:solidFill>
              </a:rPr>
              <a:t>willing service.   </a:t>
            </a:r>
          </a:p>
          <a:p>
            <a:r>
              <a:rPr lang="en-US" sz="4800" dirty="0"/>
              <a:t>  </a:t>
            </a:r>
            <a:r>
              <a:rPr lang="en-US" sz="4800" dirty="0" smtClean="0"/>
              <a:t>          Consider the  </a:t>
            </a:r>
            <a:r>
              <a:rPr lang="en-US" sz="4800" dirty="0"/>
              <a:t>eleventh hour men </a:t>
            </a:r>
            <a:r>
              <a:rPr lang="en-US" sz="4800" dirty="0" smtClean="0"/>
              <a:t> </a:t>
            </a:r>
            <a:r>
              <a:rPr lang="en-US" sz="4800" dirty="0"/>
              <a:t>- Mt. 20:1-16.   </a:t>
            </a:r>
          </a:p>
          <a:p>
            <a:r>
              <a:rPr lang="en-US" sz="4800" dirty="0" smtClean="0"/>
              <a:t>      2</a:t>
            </a:r>
            <a:r>
              <a:rPr lang="en-US" sz="4800" dirty="0"/>
              <a:t>.  Abounding service is </a:t>
            </a:r>
            <a:r>
              <a:rPr lang="en-US" sz="4800" b="1" dirty="0">
                <a:solidFill>
                  <a:srgbClr val="FF0000"/>
                </a:solidFill>
              </a:rPr>
              <a:t>fervent service </a:t>
            </a:r>
            <a:r>
              <a:rPr lang="en-US" sz="4800" dirty="0"/>
              <a:t>- Rom. </a:t>
            </a:r>
            <a:r>
              <a:rPr lang="en-US" sz="4800" dirty="0" smtClean="0"/>
              <a:t>   12:11</a:t>
            </a:r>
            <a:r>
              <a:rPr lang="en-US" sz="4800" dirty="0"/>
              <a:t>. </a:t>
            </a:r>
            <a:r>
              <a:rPr lang="en-US" sz="4800" baseline="30000" dirty="0"/>
              <a:t>11 </a:t>
            </a:r>
            <a:r>
              <a:rPr lang="en-US" sz="4800" dirty="0"/>
              <a:t>Not slothful in business; fervent in spirit; serving the Lord</a:t>
            </a:r>
            <a:endParaRPr lang="en-US" sz="4800" dirty="0"/>
          </a:p>
          <a:p>
            <a:r>
              <a:rPr lang="en-US" sz="4800" dirty="0"/>
              <a:t>  </a:t>
            </a:r>
            <a:r>
              <a:rPr lang="en-US" sz="4800" dirty="0" smtClean="0"/>
              <a:t>          </a:t>
            </a:r>
            <a:r>
              <a:rPr lang="en-US" sz="4800" dirty="0" smtClean="0"/>
              <a:t>“</a:t>
            </a:r>
            <a:r>
              <a:rPr lang="en-US" sz="4800" dirty="0" smtClean="0"/>
              <a:t>  </a:t>
            </a:r>
            <a:r>
              <a:rPr lang="en-US" sz="4800" dirty="0"/>
              <a:t>The idea of being heated to a boil</a:t>
            </a:r>
            <a:r>
              <a:rPr lang="en-US" sz="4800" dirty="0" smtClean="0"/>
              <a:t>.”  </a:t>
            </a:r>
            <a:r>
              <a:rPr lang="en-US" sz="4800" dirty="0" err="1" smtClean="0"/>
              <a:t>Zeal,“Red</a:t>
            </a:r>
            <a:r>
              <a:rPr lang="en-US" sz="4800" dirty="0" smtClean="0"/>
              <a:t> Hot” in the Master’s work. Titus 2:14  ‘a </a:t>
            </a:r>
            <a:r>
              <a:rPr lang="en-US" sz="4800" dirty="0" smtClean="0"/>
              <a:t>Peculiar people, zealous of good works.”</a:t>
            </a:r>
            <a:r>
              <a:rPr lang="en-US" sz="4800" dirty="0" smtClean="0"/>
              <a:t>   </a:t>
            </a:r>
            <a:endParaRPr lang="en-US" sz="4800" dirty="0"/>
          </a:p>
          <a:p>
            <a:r>
              <a:rPr lang="en-US" sz="4800" b="1" dirty="0"/>
              <a:t>3.  Abounding service is </a:t>
            </a:r>
            <a:r>
              <a:rPr lang="en-US" sz="4800" b="1" dirty="0" smtClean="0">
                <a:solidFill>
                  <a:srgbClr val="FF0000"/>
                </a:solidFill>
              </a:rPr>
              <a:t>heart service.</a:t>
            </a:r>
            <a:r>
              <a:rPr lang="en-US" sz="4800" b="1" dirty="0" smtClean="0">
                <a:solidFill>
                  <a:srgbClr val="FF0000"/>
                </a:solidFill>
              </a:rPr>
              <a:t>- </a:t>
            </a:r>
            <a:r>
              <a:rPr lang="en-US" sz="4800" b="1" dirty="0"/>
              <a:t>Eph. 6:6.  </a:t>
            </a:r>
            <a:endParaRPr lang="en-US" sz="4800" b="1" dirty="0" smtClean="0"/>
          </a:p>
          <a:p>
            <a:r>
              <a:rPr lang="en-US" sz="4800" b="1" dirty="0" smtClean="0"/>
              <a:t> </a:t>
            </a:r>
            <a:r>
              <a:rPr lang="en-US" sz="4800" baseline="30000" dirty="0"/>
              <a:t> </a:t>
            </a:r>
            <a:r>
              <a:rPr lang="en-US" sz="3500" b="1" dirty="0"/>
              <a:t>Not with </a:t>
            </a:r>
            <a:r>
              <a:rPr lang="en-US" sz="3500" b="1" dirty="0" err="1"/>
              <a:t>eyeservice</a:t>
            </a:r>
            <a:r>
              <a:rPr lang="en-US" sz="3500" b="1" dirty="0"/>
              <a:t>, as </a:t>
            </a:r>
            <a:r>
              <a:rPr lang="en-US" sz="3500" b="1" dirty="0" err="1"/>
              <a:t>menpleasers</a:t>
            </a:r>
            <a:r>
              <a:rPr lang="en-US" sz="3500" b="1" dirty="0"/>
              <a:t>; but as the servants of Christ, doing the will of God from the heart</a:t>
            </a:r>
            <a:r>
              <a:rPr lang="en-US" sz="4800" b="1" dirty="0"/>
              <a:t>;</a:t>
            </a:r>
            <a:endParaRPr lang="en-US" sz="4800" b="1" dirty="0"/>
          </a:p>
          <a:p>
            <a:r>
              <a:rPr lang="en-US" sz="4800" b="1" dirty="0"/>
              <a:t>4.  Abounding service is </a:t>
            </a:r>
            <a:r>
              <a:rPr lang="en-US" sz="4800" b="1" dirty="0" smtClean="0"/>
              <a:t>-.</a:t>
            </a:r>
            <a:r>
              <a:rPr lang="en-US" sz="4800" b="1" dirty="0" smtClean="0">
                <a:solidFill>
                  <a:srgbClr val="FF0000"/>
                </a:solidFill>
              </a:rPr>
              <a:t> 1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st</a:t>
            </a:r>
            <a:r>
              <a:rPr lang="en-US" sz="4800" b="1" dirty="0" smtClean="0">
                <a:solidFill>
                  <a:srgbClr val="FF0000"/>
                </a:solidFill>
              </a:rPr>
              <a:t> place service </a:t>
            </a:r>
            <a:r>
              <a:rPr lang="en-US" sz="4800" b="1" dirty="0" smtClean="0"/>
              <a:t>Mt.6:33</a:t>
            </a:r>
            <a:endParaRPr lang="en-US" sz="48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98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518" y="0"/>
            <a:ext cx="12098482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u="sng" dirty="0" smtClean="0"/>
              <a:t>AND THE REASON FOR ALWAYS ABOUNDING IN THE </a:t>
            </a:r>
          </a:p>
          <a:p>
            <a:pPr marL="0" indent="0">
              <a:buNone/>
            </a:pPr>
            <a:r>
              <a:rPr lang="en-US" sz="3600" b="1" u="sng" dirty="0" smtClean="0"/>
              <a:t>WORK OF THE LORD!</a:t>
            </a:r>
            <a:endParaRPr lang="en-US" sz="3600" dirty="0"/>
          </a:p>
          <a:p>
            <a:r>
              <a:rPr lang="en-US" sz="3600" dirty="0"/>
              <a:t> A.  The final resurrection.  </a:t>
            </a:r>
          </a:p>
          <a:p>
            <a:r>
              <a:rPr lang="en-US" sz="3600" dirty="0"/>
              <a:t> 1.  The "Wherefore" connects with the preceding verses.   </a:t>
            </a:r>
          </a:p>
          <a:p>
            <a:r>
              <a:rPr lang="en-US" sz="3600" dirty="0"/>
              <a:t> A.  The entire chapter is a discussion of the resurrection and immortality.  </a:t>
            </a:r>
          </a:p>
          <a:p>
            <a:r>
              <a:rPr lang="en-US" sz="3600" dirty="0"/>
              <a:t> 2.  Paul's point is, in view of the fact that there will be a life beyond this one,      work - Rev. 14:13.   </a:t>
            </a:r>
          </a:p>
          <a:p>
            <a:r>
              <a:rPr lang="en-US" sz="3600" dirty="0"/>
              <a:t> A.  The future life is reason for all to abound in the work of the Lord. </a:t>
            </a:r>
            <a:r>
              <a:rPr lang="en-US" sz="3600" dirty="0" smtClean="0"/>
              <a:t>Matt.25:34  </a:t>
            </a:r>
            <a:endParaRPr lang="en-US" sz="3600" dirty="0"/>
          </a:p>
          <a:p>
            <a:r>
              <a:rPr lang="en-US" sz="3600" dirty="0"/>
              <a:t> B.  The final judgment. </a:t>
            </a:r>
            <a:r>
              <a:rPr lang="en-US" sz="3600" dirty="0" smtClean="0"/>
              <a:t>  2 Cor. 5:10 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135082"/>
            <a:ext cx="11991109" cy="6722918"/>
          </a:xfrm>
        </p:spPr>
        <p:txBody>
          <a:bodyPr/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   Abounding </a:t>
            </a:r>
            <a:r>
              <a:rPr lang="en-US" sz="3600" b="1" u="sng" dirty="0">
                <a:solidFill>
                  <a:srgbClr val="FF0000"/>
                </a:solidFill>
              </a:rPr>
              <a:t>in the work of the Lord means happiness here and heaven hereafter.  </a:t>
            </a:r>
          </a:p>
          <a:p>
            <a:r>
              <a:rPr lang="en-US" sz="3600" dirty="0" smtClean="0"/>
              <a:t>     A</a:t>
            </a:r>
            <a:r>
              <a:rPr lang="en-US" sz="3600" dirty="0"/>
              <a:t>.  We need to examine our Christian service and ask ourselves individually, </a:t>
            </a:r>
            <a:r>
              <a:rPr lang="en-US" sz="3600" b="1" u="sng" dirty="0">
                <a:solidFill>
                  <a:srgbClr val="FF0000"/>
                </a:solidFill>
              </a:rPr>
              <a:t>"Am I    abounding in the Lord's work?"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1</a:t>
            </a:r>
            <a:r>
              <a:rPr lang="en-US" sz="3600" dirty="0"/>
              <a:t>.  Remember, the question isn't, "Am I occasionally doing the Lord's work" but,     </a:t>
            </a:r>
            <a:r>
              <a:rPr lang="en-US" sz="3600" b="1" u="sng" dirty="0">
                <a:solidFill>
                  <a:srgbClr val="FF0000"/>
                </a:solidFill>
              </a:rPr>
              <a:t>"Am I abounding in it</a:t>
            </a:r>
            <a:r>
              <a:rPr lang="en-US" sz="3600" b="1" u="sng" dirty="0" smtClean="0">
                <a:solidFill>
                  <a:srgbClr val="FF0000"/>
                </a:solidFill>
              </a:rPr>
              <a:t>?“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2.  Let us remember, "the night cometh, when no man can work" – John 9:4</a:t>
            </a:r>
            <a:r>
              <a:rPr lang="en-US" sz="3600" dirty="0" smtClean="0"/>
              <a:t>.  </a:t>
            </a:r>
          </a:p>
          <a:p>
            <a:endParaRPr lang="en-US" sz="3600" dirty="0"/>
          </a:p>
          <a:p>
            <a:r>
              <a:rPr lang="en-US" sz="3600" dirty="0" smtClean="0"/>
              <a:t>I Cor. </a:t>
            </a:r>
            <a:r>
              <a:rPr lang="en-US" sz="3600" smtClean="0"/>
              <a:t>15:58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30000" dirty="0"/>
              <a:t>5 </a:t>
            </a:r>
            <a:r>
              <a:rPr lang="en-US" dirty="0"/>
              <a:t>Again he went out about the</a:t>
            </a:r>
            <a:r>
              <a:rPr lang="en-US" b="1" dirty="0"/>
              <a:t> sixth </a:t>
            </a:r>
            <a:r>
              <a:rPr lang="en-US" dirty="0"/>
              <a:t>and </a:t>
            </a:r>
            <a:r>
              <a:rPr lang="en-US" b="1" dirty="0"/>
              <a:t>ninth</a:t>
            </a:r>
            <a:r>
              <a:rPr lang="en-US" dirty="0"/>
              <a:t> hour, and did likewise.</a:t>
            </a:r>
          </a:p>
          <a:p>
            <a:r>
              <a:rPr lang="en-US" baseline="30000" dirty="0"/>
              <a:t>6 </a:t>
            </a:r>
            <a:r>
              <a:rPr lang="en-US" dirty="0"/>
              <a:t>And about the </a:t>
            </a:r>
            <a:r>
              <a:rPr lang="en-US" b="1" u="sng" dirty="0"/>
              <a:t>eleventh hour </a:t>
            </a:r>
            <a:r>
              <a:rPr lang="en-US" dirty="0"/>
              <a:t>he went out, and found others standing idle, and </a:t>
            </a:r>
            <a:r>
              <a:rPr lang="en-US" dirty="0" err="1"/>
              <a:t>saith</a:t>
            </a:r>
            <a:r>
              <a:rPr lang="en-US" dirty="0"/>
              <a:t> unto them, Why stand ye here all the day idle?</a:t>
            </a:r>
          </a:p>
          <a:p>
            <a:r>
              <a:rPr lang="en-US" baseline="30000" dirty="0"/>
              <a:t>7 </a:t>
            </a:r>
            <a:r>
              <a:rPr lang="en-US" dirty="0"/>
              <a:t>They say unto him, Because no man hath hired us. He </a:t>
            </a:r>
            <a:r>
              <a:rPr lang="en-US" dirty="0" err="1"/>
              <a:t>saith</a:t>
            </a:r>
            <a:r>
              <a:rPr lang="en-US" dirty="0"/>
              <a:t> unto them, Go ye also into the vineyard; and whatsoever is right, that shall ye receive.</a:t>
            </a:r>
          </a:p>
          <a:p>
            <a:r>
              <a:rPr lang="en-US" baseline="30000" dirty="0"/>
              <a:t>8 </a:t>
            </a:r>
            <a:r>
              <a:rPr lang="en-US" dirty="0"/>
              <a:t>So when even was come, the lord of the vineyard </a:t>
            </a:r>
            <a:r>
              <a:rPr lang="en-US" dirty="0" err="1"/>
              <a:t>saith</a:t>
            </a:r>
            <a:r>
              <a:rPr lang="en-US" dirty="0"/>
              <a:t> unto his steward, Call the </a:t>
            </a:r>
            <a:r>
              <a:rPr lang="en-US" dirty="0" err="1"/>
              <a:t>labourers</a:t>
            </a:r>
            <a:r>
              <a:rPr lang="en-US" dirty="0"/>
              <a:t>, and give them their hire, beginning from the last unto the first.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5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6254"/>
            <a:ext cx="12074236" cy="6691745"/>
          </a:xfrm>
        </p:spPr>
        <p:txBody>
          <a:bodyPr/>
          <a:lstStyle/>
          <a:p>
            <a:endParaRPr lang="en-US" baseline="30000" dirty="0" smtClean="0"/>
          </a:p>
          <a:p>
            <a:r>
              <a:rPr lang="en-US" sz="3600" baseline="30000" dirty="0" smtClean="0"/>
              <a:t>9</a:t>
            </a:r>
            <a:r>
              <a:rPr lang="en-US" sz="3600" baseline="30000" dirty="0"/>
              <a:t> </a:t>
            </a:r>
            <a:r>
              <a:rPr lang="en-US" sz="3600" dirty="0"/>
              <a:t>And when they came that were hired about the eleventh hour, they received every man a penny.</a:t>
            </a:r>
          </a:p>
          <a:p>
            <a:r>
              <a:rPr lang="en-US" sz="3600" baseline="30000" dirty="0"/>
              <a:t>10 </a:t>
            </a:r>
            <a:r>
              <a:rPr lang="en-US" sz="3600" dirty="0"/>
              <a:t>But when the first came, they supposed that they should have received more; and they likewise received every man a penny.</a:t>
            </a:r>
          </a:p>
          <a:p>
            <a:r>
              <a:rPr lang="en-US" sz="3600" baseline="30000" dirty="0"/>
              <a:t>11 </a:t>
            </a:r>
            <a:r>
              <a:rPr lang="en-US" sz="3600" dirty="0"/>
              <a:t>And when they had received it, they murmured against the </a:t>
            </a:r>
            <a:r>
              <a:rPr lang="en-US" sz="3600" dirty="0" err="1"/>
              <a:t>goodman</a:t>
            </a:r>
            <a:r>
              <a:rPr lang="en-US" sz="3600" dirty="0"/>
              <a:t> of the house,</a:t>
            </a:r>
          </a:p>
          <a:p>
            <a:r>
              <a:rPr lang="en-US" sz="3600" baseline="30000" dirty="0"/>
              <a:t>12 </a:t>
            </a:r>
            <a:r>
              <a:rPr lang="en-US" sz="3600" dirty="0"/>
              <a:t>Saying, These last have wrought but one hour, and thou hast made them equal unto us, which have borne the burden and heat of the day.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06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74236" cy="6858000"/>
          </a:xfrm>
        </p:spPr>
        <p:txBody>
          <a:bodyPr/>
          <a:lstStyle/>
          <a:p>
            <a:endParaRPr lang="en-US" baseline="30000" dirty="0" smtClean="0"/>
          </a:p>
          <a:p>
            <a:r>
              <a:rPr lang="en-US" sz="3600" baseline="30000" dirty="0" smtClean="0"/>
              <a:t>13</a:t>
            </a:r>
            <a:r>
              <a:rPr lang="en-US" sz="3600" baseline="30000" dirty="0"/>
              <a:t> </a:t>
            </a:r>
            <a:r>
              <a:rPr lang="en-US" sz="3600" dirty="0"/>
              <a:t>But he answered one of them, and said, Friend, I do thee no wrong: didst not thou agree with me for a penny?</a:t>
            </a:r>
          </a:p>
          <a:p>
            <a:r>
              <a:rPr lang="en-US" sz="3600" baseline="30000" dirty="0"/>
              <a:t>14 </a:t>
            </a:r>
            <a:r>
              <a:rPr lang="en-US" sz="3600" dirty="0"/>
              <a:t>Take that thine is, and go thy way: I will give unto this last, even as unto thee.</a:t>
            </a:r>
          </a:p>
          <a:p>
            <a:r>
              <a:rPr lang="en-US" sz="3600" baseline="30000" dirty="0"/>
              <a:t>15 </a:t>
            </a:r>
            <a:r>
              <a:rPr lang="en-US" sz="3600" dirty="0"/>
              <a:t>Is it not lawful for me to do what I will with mine own? Is thine eye evil, because I am good?</a:t>
            </a:r>
          </a:p>
          <a:p>
            <a:r>
              <a:rPr lang="en-US" sz="3600" baseline="30000" dirty="0"/>
              <a:t>16 </a:t>
            </a:r>
            <a:r>
              <a:rPr lang="en-US" sz="3600" dirty="0"/>
              <a:t>So the last shall be first, and the first last: for many be called, but few chosen.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68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572" y="152688"/>
            <a:ext cx="11838709" cy="6549447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Jesus’ work is  for everyone….  (Matt. 11:28-30)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“Come unto me, </a:t>
            </a:r>
            <a:r>
              <a:rPr lang="en-US" sz="3600" dirty="0" smtClean="0">
                <a:solidFill>
                  <a:srgbClr val="FF0000"/>
                </a:solidFill>
              </a:rPr>
              <a:t>all </a:t>
            </a:r>
            <a:r>
              <a:rPr lang="en-US" sz="3600" dirty="0" smtClean="0"/>
              <a:t>ye that labor..”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Men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Women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Young people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Fathers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Mothers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Sons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Daughters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Grandchildren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Great Grandchildren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085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But does the Lord want us to work?  </a:t>
            </a:r>
          </a:p>
          <a:p>
            <a:endParaRPr lang="en-US" sz="3600" b="1" dirty="0"/>
          </a:p>
          <a:p>
            <a:r>
              <a:rPr lang="en-US" sz="3600" b="1" dirty="0" smtClean="0"/>
              <a:t>Jesus says:</a:t>
            </a:r>
          </a:p>
          <a:p>
            <a:r>
              <a:rPr lang="en-US" sz="3600" b="1" dirty="0" smtClean="0"/>
              <a:t>1.  “Go” work in my vineyard today!  Matt. 20:1-16</a:t>
            </a:r>
          </a:p>
          <a:p>
            <a:r>
              <a:rPr lang="en-US" sz="3600" b="1" dirty="0" smtClean="0"/>
              <a:t>2.  James tells us James 2:24  “Ye see then, how </a:t>
            </a:r>
          </a:p>
          <a:p>
            <a:r>
              <a:rPr lang="en-US" sz="3600" b="1" dirty="0" smtClean="0"/>
              <a:t>That by works a man is justified </a:t>
            </a:r>
            <a:r>
              <a:rPr lang="en-US" sz="3600" b="1" u="sng" dirty="0" smtClean="0">
                <a:solidFill>
                  <a:srgbClr val="FF0000"/>
                </a:solidFill>
              </a:rPr>
              <a:t>, and not by faith only”</a:t>
            </a:r>
          </a:p>
        </p:txBody>
      </p:sp>
    </p:spTree>
    <p:extLst>
      <p:ext uri="{BB962C8B-B14F-4D97-AF65-F5344CB8AC3E}">
        <p14:creationId xmlns:p14="http://schemas.microsoft.com/office/powerpoint/2010/main" val="295735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5409" cy="6764482"/>
          </a:xfrm>
        </p:spPr>
      </p:pic>
    </p:spTree>
    <p:extLst>
      <p:ext uri="{BB962C8B-B14F-4D97-AF65-F5344CB8AC3E}">
        <p14:creationId xmlns:p14="http://schemas.microsoft.com/office/powerpoint/2010/main" val="72292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1227</Words>
  <Application>Microsoft Office PowerPoint</Application>
  <PresentationFormat>Widescreen</PresentationFormat>
  <Paragraphs>160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PowerPoint Presentation</vt:lpstr>
      <vt:lpstr>Working For the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God furnishes us directions to His good  works!</vt:lpstr>
      <vt:lpstr>PowerPoint Presentation</vt:lpstr>
      <vt:lpstr>God wants us to ‘always abound in the work of the Lord!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Always Abounding..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want to be a worker  for the Lord</dc:title>
  <dc:creator>mac</dc:creator>
  <cp:lastModifiedBy>mac</cp:lastModifiedBy>
  <cp:revision>29</cp:revision>
  <cp:lastPrinted>2018-11-10T04:55:01Z</cp:lastPrinted>
  <dcterms:created xsi:type="dcterms:W3CDTF">2018-11-07T13:07:54Z</dcterms:created>
  <dcterms:modified xsi:type="dcterms:W3CDTF">2018-11-10T15:45:07Z</dcterms:modified>
</cp:coreProperties>
</file>