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 id="2147483849" r:id="rId2"/>
    <p:sldMasterId id="2147483861" r:id="rId3"/>
    <p:sldMasterId id="2147483873" r:id="rId4"/>
  </p:sldMasterIdLst>
  <p:notesMasterIdLst>
    <p:notesMasterId r:id="rId26"/>
  </p:notesMasterIdLst>
  <p:sldIdLst>
    <p:sldId id="269" r:id="rId5"/>
    <p:sldId id="272" r:id="rId6"/>
    <p:sldId id="259" r:id="rId7"/>
    <p:sldId id="258" r:id="rId8"/>
    <p:sldId id="282" r:id="rId9"/>
    <p:sldId id="277" r:id="rId10"/>
    <p:sldId id="276" r:id="rId11"/>
    <p:sldId id="275" r:id="rId12"/>
    <p:sldId id="278" r:id="rId13"/>
    <p:sldId id="261" r:id="rId14"/>
    <p:sldId id="266" r:id="rId15"/>
    <p:sldId id="268" r:id="rId16"/>
    <p:sldId id="260" r:id="rId17"/>
    <p:sldId id="280" r:id="rId18"/>
    <p:sldId id="311" r:id="rId19"/>
    <p:sldId id="312" r:id="rId20"/>
    <p:sldId id="262" r:id="rId21"/>
    <p:sldId id="263" r:id="rId22"/>
    <p:sldId id="267" r:id="rId23"/>
    <p:sldId id="264"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A3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78" y="4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089693-7434-41EB-A03C-01676446F422}" type="datetimeFigureOut">
              <a:rPr lang="en-US" smtClean="0"/>
              <a:t>12/8/2019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01A48-B90A-4A7F-A4A6-84644396B8AE}" type="slidenum">
              <a:rPr lang="en-US" smtClean="0"/>
              <a:t>‹#›</a:t>
            </a:fld>
            <a:endParaRPr lang="en-US"/>
          </a:p>
        </p:txBody>
      </p:sp>
    </p:spTree>
    <p:extLst>
      <p:ext uri="{BB962C8B-B14F-4D97-AF65-F5344CB8AC3E}">
        <p14:creationId xmlns:p14="http://schemas.microsoft.com/office/powerpoint/2010/main" val="3890434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vert="horz" lIns="91440" tIns="45720" rIns="91440" bIns="45720" rtlCol="0"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8DD6644-EE85-42A6-9189-2D628D79A804}" type="slidenum">
              <a:rPr lang="en-US" smtClean="0"/>
              <a:pPr>
                <a:defRPr/>
              </a:pPr>
              <a:t>‹#›</a:t>
            </a:fld>
            <a:endParaRPr lang="en-US"/>
          </a:p>
        </p:txBody>
      </p:sp>
    </p:spTree>
    <p:extLst>
      <p:ext uri="{BB962C8B-B14F-4D97-AF65-F5344CB8AC3E}">
        <p14:creationId xmlns:p14="http://schemas.microsoft.com/office/powerpoint/2010/main" val="165576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736B563-D7A8-433C-A704-FC8968F1780A}" type="slidenum">
              <a:rPr lang="en-US" smtClean="0"/>
              <a:pPr>
                <a:defRPr/>
              </a:pPr>
              <a:t>‹#›</a:t>
            </a:fld>
            <a:endParaRPr lang="en-US"/>
          </a:p>
        </p:txBody>
      </p:sp>
    </p:spTree>
    <p:extLst>
      <p:ext uri="{BB962C8B-B14F-4D97-AF65-F5344CB8AC3E}">
        <p14:creationId xmlns:p14="http://schemas.microsoft.com/office/powerpoint/2010/main" val="1774661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736B563-D7A8-433C-A704-FC8968F1780A}" type="slidenum">
              <a:rPr lang="en-US" smtClean="0"/>
              <a:pPr>
                <a:defRPr/>
              </a:pPr>
              <a:t>‹#›</a:t>
            </a:fld>
            <a:endParaRPr lang="en-US"/>
          </a:p>
        </p:txBody>
      </p:sp>
    </p:spTree>
    <p:extLst>
      <p:ext uri="{BB962C8B-B14F-4D97-AF65-F5344CB8AC3E}">
        <p14:creationId xmlns:p14="http://schemas.microsoft.com/office/powerpoint/2010/main" val="3786113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736B563-D7A8-433C-A704-FC8968F1780A}" type="slidenum">
              <a:rPr lang="en-US" smtClean="0"/>
              <a:pPr>
                <a:defRPr/>
              </a:pPr>
              <a:t>‹#›</a:t>
            </a:fld>
            <a:endParaRPr 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456054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736B563-D7A8-433C-A704-FC8968F1780A}" type="slidenum">
              <a:rPr lang="en-US" smtClean="0"/>
              <a:pPr>
                <a:defRPr/>
              </a:pPr>
              <a:t>‹#›</a:t>
            </a:fld>
            <a:endParaRPr lang="en-US"/>
          </a:p>
        </p:txBody>
      </p:sp>
    </p:spTree>
    <p:extLst>
      <p:ext uri="{BB962C8B-B14F-4D97-AF65-F5344CB8AC3E}">
        <p14:creationId xmlns:p14="http://schemas.microsoft.com/office/powerpoint/2010/main" val="2181073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736B563-D7A8-433C-A704-FC8968F1780A}" type="slidenum">
              <a:rPr lang="en-US" smtClean="0"/>
              <a:pPr>
                <a:defRPr/>
              </a:pPr>
              <a:t>‹#›</a:t>
            </a:fld>
            <a:endParaRPr lang="en-US"/>
          </a:p>
        </p:txBody>
      </p:sp>
    </p:spTree>
    <p:extLst>
      <p:ext uri="{BB962C8B-B14F-4D97-AF65-F5344CB8AC3E}">
        <p14:creationId xmlns:p14="http://schemas.microsoft.com/office/powerpoint/2010/main" val="2910635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736B563-D7A8-433C-A704-FC8968F1780A}" type="slidenum">
              <a:rPr lang="en-US" smtClean="0"/>
              <a:pPr>
                <a:defRPr/>
              </a:pPr>
              <a:t>‹#›</a:t>
            </a:fld>
            <a:endParaRPr lang="en-US"/>
          </a:p>
        </p:txBody>
      </p:sp>
    </p:spTree>
    <p:extLst>
      <p:ext uri="{BB962C8B-B14F-4D97-AF65-F5344CB8AC3E}">
        <p14:creationId xmlns:p14="http://schemas.microsoft.com/office/powerpoint/2010/main" val="1823698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878E431-A201-46C3-B02B-D4AF0A356AA9}" type="slidenum">
              <a:rPr lang="en-US" smtClean="0"/>
              <a:pPr>
                <a:defRPr/>
              </a:pPr>
              <a:t>‹#›</a:t>
            </a:fld>
            <a:endParaRPr lang="en-US"/>
          </a:p>
        </p:txBody>
      </p:sp>
    </p:spTree>
    <p:extLst>
      <p:ext uri="{BB962C8B-B14F-4D97-AF65-F5344CB8AC3E}">
        <p14:creationId xmlns:p14="http://schemas.microsoft.com/office/powerpoint/2010/main" val="3495081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8983C0-5891-4FA6-9EF2-4DC09055B105}" type="slidenum">
              <a:rPr lang="en-US" smtClean="0"/>
              <a:pPr>
                <a:defRPr/>
              </a:pPr>
              <a:t>‹#›</a:t>
            </a:fld>
            <a:endParaRPr lang="en-US"/>
          </a:p>
        </p:txBody>
      </p:sp>
    </p:spTree>
    <p:extLst>
      <p:ext uri="{BB962C8B-B14F-4D97-AF65-F5344CB8AC3E}">
        <p14:creationId xmlns:p14="http://schemas.microsoft.com/office/powerpoint/2010/main" val="3099515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329F152-5AC4-48AC-B890-B0577D355E8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9389FBB-5CBB-4DAC-B35A-ECF11AAB13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ADBCEDF-F264-4FA9-8DED-102A9ED5CE0B}"/>
              </a:ext>
            </a:extLst>
          </p:cNvPr>
          <p:cNvSpPr>
            <a:spLocks noGrp="1" noChangeArrowheads="1"/>
          </p:cNvSpPr>
          <p:nvPr>
            <p:ph type="sldNum" sz="quarter" idx="12"/>
          </p:nvPr>
        </p:nvSpPr>
        <p:spPr>
          <a:ln/>
        </p:spPr>
        <p:txBody>
          <a:bodyPr/>
          <a:lstStyle>
            <a:lvl1pPr>
              <a:defRPr/>
            </a:lvl1pPr>
          </a:lstStyle>
          <a:p>
            <a:fld id="{60F6FA16-9BFD-46EB-BE1D-C3530F9012C6}" type="slidenum">
              <a:rPr lang="en-US" altLang="en-US"/>
              <a:pPr/>
              <a:t>‹#›</a:t>
            </a:fld>
            <a:endParaRPr lang="en-US" altLang="en-US"/>
          </a:p>
        </p:txBody>
      </p:sp>
    </p:spTree>
    <p:extLst>
      <p:ext uri="{BB962C8B-B14F-4D97-AF65-F5344CB8AC3E}">
        <p14:creationId xmlns:p14="http://schemas.microsoft.com/office/powerpoint/2010/main" val="56807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E803112-8589-406A-AD49-573C785620D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2512BEC-F60D-481E-AFCD-084D019C2E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B0643F4-43C0-4696-9DA8-94E813205F7B}"/>
              </a:ext>
            </a:extLst>
          </p:cNvPr>
          <p:cNvSpPr>
            <a:spLocks noGrp="1" noChangeArrowheads="1"/>
          </p:cNvSpPr>
          <p:nvPr>
            <p:ph type="sldNum" sz="quarter" idx="12"/>
          </p:nvPr>
        </p:nvSpPr>
        <p:spPr>
          <a:ln/>
        </p:spPr>
        <p:txBody>
          <a:bodyPr/>
          <a:lstStyle>
            <a:lvl1pPr>
              <a:defRPr/>
            </a:lvl1pPr>
          </a:lstStyle>
          <a:p>
            <a:fld id="{E272CC24-2813-4BC6-BEB4-59313385FC90}" type="slidenum">
              <a:rPr lang="en-US" altLang="en-US"/>
              <a:pPr/>
              <a:t>‹#›</a:t>
            </a:fld>
            <a:endParaRPr lang="en-US" altLang="en-US"/>
          </a:p>
        </p:txBody>
      </p:sp>
    </p:spTree>
    <p:extLst>
      <p:ext uri="{BB962C8B-B14F-4D97-AF65-F5344CB8AC3E}">
        <p14:creationId xmlns:p14="http://schemas.microsoft.com/office/powerpoint/2010/main" val="2674058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7F8FA4F-9655-48CB-BDB0-911FB6C5AF77}" type="slidenum">
              <a:rPr lang="en-US" smtClean="0"/>
              <a:pPr>
                <a:defRPr/>
              </a:pPr>
              <a:t>‹#›</a:t>
            </a:fld>
            <a:endParaRPr lang="en-US"/>
          </a:p>
        </p:txBody>
      </p:sp>
    </p:spTree>
    <p:extLst>
      <p:ext uri="{BB962C8B-B14F-4D97-AF65-F5344CB8AC3E}">
        <p14:creationId xmlns:p14="http://schemas.microsoft.com/office/powerpoint/2010/main" val="2455759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582D432-19FA-47C3-9D15-41BF4398082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C635A99-DE1C-4F91-B62A-5D35FDA6E4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55722D2-5782-4FD1-9CF7-79A0FE02E5D5}"/>
              </a:ext>
            </a:extLst>
          </p:cNvPr>
          <p:cNvSpPr>
            <a:spLocks noGrp="1" noChangeArrowheads="1"/>
          </p:cNvSpPr>
          <p:nvPr>
            <p:ph type="sldNum" sz="quarter" idx="12"/>
          </p:nvPr>
        </p:nvSpPr>
        <p:spPr>
          <a:ln/>
        </p:spPr>
        <p:txBody>
          <a:bodyPr/>
          <a:lstStyle>
            <a:lvl1pPr>
              <a:defRPr/>
            </a:lvl1pPr>
          </a:lstStyle>
          <a:p>
            <a:fld id="{E8C6A47C-A33C-4014-8130-E2B9267E34BF}" type="slidenum">
              <a:rPr lang="en-US" altLang="en-US"/>
              <a:pPr/>
              <a:t>‹#›</a:t>
            </a:fld>
            <a:endParaRPr lang="en-US" altLang="en-US"/>
          </a:p>
        </p:txBody>
      </p:sp>
    </p:spTree>
    <p:extLst>
      <p:ext uri="{BB962C8B-B14F-4D97-AF65-F5344CB8AC3E}">
        <p14:creationId xmlns:p14="http://schemas.microsoft.com/office/powerpoint/2010/main" val="3620110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4EA6A13-F54C-4492-B75A-1840DB15B0E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8A14964-17ED-4C50-941E-8E90ABCB83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23613A8-0B24-42AC-B4FB-39643924988A}"/>
              </a:ext>
            </a:extLst>
          </p:cNvPr>
          <p:cNvSpPr>
            <a:spLocks noGrp="1" noChangeArrowheads="1"/>
          </p:cNvSpPr>
          <p:nvPr>
            <p:ph type="sldNum" sz="quarter" idx="12"/>
          </p:nvPr>
        </p:nvSpPr>
        <p:spPr>
          <a:ln/>
        </p:spPr>
        <p:txBody>
          <a:bodyPr/>
          <a:lstStyle>
            <a:lvl1pPr>
              <a:defRPr/>
            </a:lvl1pPr>
          </a:lstStyle>
          <a:p>
            <a:fld id="{FD831502-A13E-4278-904C-F63C48759D1F}" type="slidenum">
              <a:rPr lang="en-US" altLang="en-US"/>
              <a:pPr/>
              <a:t>‹#›</a:t>
            </a:fld>
            <a:endParaRPr lang="en-US" altLang="en-US"/>
          </a:p>
        </p:txBody>
      </p:sp>
    </p:spTree>
    <p:extLst>
      <p:ext uri="{BB962C8B-B14F-4D97-AF65-F5344CB8AC3E}">
        <p14:creationId xmlns:p14="http://schemas.microsoft.com/office/powerpoint/2010/main" val="123976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F9286D9-FFCD-4DAA-9C79-0DE3BC4F6F7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EA6D0A0-4DD5-42A8-8077-1CE9AC7D14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804EA5E-CBAC-441D-BE6E-3CC4EE4AA56F}"/>
              </a:ext>
            </a:extLst>
          </p:cNvPr>
          <p:cNvSpPr>
            <a:spLocks noGrp="1" noChangeArrowheads="1"/>
          </p:cNvSpPr>
          <p:nvPr>
            <p:ph type="sldNum" sz="quarter" idx="12"/>
          </p:nvPr>
        </p:nvSpPr>
        <p:spPr>
          <a:ln/>
        </p:spPr>
        <p:txBody>
          <a:bodyPr/>
          <a:lstStyle>
            <a:lvl1pPr>
              <a:defRPr/>
            </a:lvl1pPr>
          </a:lstStyle>
          <a:p>
            <a:fld id="{F125C8D9-0A5E-4F76-90DC-0E4D08B3C64C}" type="slidenum">
              <a:rPr lang="en-US" altLang="en-US"/>
              <a:pPr/>
              <a:t>‹#›</a:t>
            </a:fld>
            <a:endParaRPr lang="en-US" altLang="en-US"/>
          </a:p>
        </p:txBody>
      </p:sp>
    </p:spTree>
    <p:extLst>
      <p:ext uri="{BB962C8B-B14F-4D97-AF65-F5344CB8AC3E}">
        <p14:creationId xmlns:p14="http://schemas.microsoft.com/office/powerpoint/2010/main" val="3276006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4C66CBB-648A-4139-A576-DA91542FB80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15BCE69-F9AB-4AE1-90B6-5C73759856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B700E89-E447-4B5A-9E94-5A01DCE85DA3}"/>
              </a:ext>
            </a:extLst>
          </p:cNvPr>
          <p:cNvSpPr>
            <a:spLocks noGrp="1" noChangeArrowheads="1"/>
          </p:cNvSpPr>
          <p:nvPr>
            <p:ph type="sldNum" sz="quarter" idx="12"/>
          </p:nvPr>
        </p:nvSpPr>
        <p:spPr>
          <a:ln/>
        </p:spPr>
        <p:txBody>
          <a:bodyPr/>
          <a:lstStyle>
            <a:lvl1pPr>
              <a:defRPr/>
            </a:lvl1pPr>
          </a:lstStyle>
          <a:p>
            <a:fld id="{2F00705D-C4A8-44FF-98B1-F0554E825F3B}" type="slidenum">
              <a:rPr lang="en-US" altLang="en-US"/>
              <a:pPr/>
              <a:t>‹#›</a:t>
            </a:fld>
            <a:endParaRPr lang="en-US" altLang="en-US"/>
          </a:p>
        </p:txBody>
      </p:sp>
    </p:spTree>
    <p:extLst>
      <p:ext uri="{BB962C8B-B14F-4D97-AF65-F5344CB8AC3E}">
        <p14:creationId xmlns:p14="http://schemas.microsoft.com/office/powerpoint/2010/main" val="3371389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3DBE315-E4C6-43EE-AA4A-55A8EA7EAFC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C33E68E-8499-479A-B9EE-1D4F1E5879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8403816-C58B-425C-96EE-F86AC5437A12}"/>
              </a:ext>
            </a:extLst>
          </p:cNvPr>
          <p:cNvSpPr>
            <a:spLocks noGrp="1" noChangeArrowheads="1"/>
          </p:cNvSpPr>
          <p:nvPr>
            <p:ph type="sldNum" sz="quarter" idx="12"/>
          </p:nvPr>
        </p:nvSpPr>
        <p:spPr>
          <a:ln/>
        </p:spPr>
        <p:txBody>
          <a:bodyPr/>
          <a:lstStyle>
            <a:lvl1pPr>
              <a:defRPr/>
            </a:lvl1pPr>
          </a:lstStyle>
          <a:p>
            <a:fld id="{68029A77-1A2E-481C-94FE-94C04F5F85AB}" type="slidenum">
              <a:rPr lang="en-US" altLang="en-US"/>
              <a:pPr/>
              <a:t>‹#›</a:t>
            </a:fld>
            <a:endParaRPr lang="en-US" altLang="en-US"/>
          </a:p>
        </p:txBody>
      </p:sp>
    </p:spTree>
    <p:extLst>
      <p:ext uri="{BB962C8B-B14F-4D97-AF65-F5344CB8AC3E}">
        <p14:creationId xmlns:p14="http://schemas.microsoft.com/office/powerpoint/2010/main" val="560148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DB6213B-9C8C-4FD6-BF0E-9BABCD19C86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C85D8D0-CD3F-4EE4-A178-60023F8F56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43846AC-F725-4AC1-9D08-49338F4FE07A}"/>
              </a:ext>
            </a:extLst>
          </p:cNvPr>
          <p:cNvSpPr>
            <a:spLocks noGrp="1" noChangeArrowheads="1"/>
          </p:cNvSpPr>
          <p:nvPr>
            <p:ph type="sldNum" sz="quarter" idx="12"/>
          </p:nvPr>
        </p:nvSpPr>
        <p:spPr>
          <a:ln/>
        </p:spPr>
        <p:txBody>
          <a:bodyPr/>
          <a:lstStyle>
            <a:lvl1pPr>
              <a:defRPr/>
            </a:lvl1pPr>
          </a:lstStyle>
          <a:p>
            <a:fld id="{E075AEAA-2E85-4772-8DF9-C8FDC4CABD06}" type="slidenum">
              <a:rPr lang="en-US" altLang="en-US"/>
              <a:pPr/>
              <a:t>‹#›</a:t>
            </a:fld>
            <a:endParaRPr lang="en-US" altLang="en-US"/>
          </a:p>
        </p:txBody>
      </p:sp>
    </p:spTree>
    <p:extLst>
      <p:ext uri="{BB962C8B-B14F-4D97-AF65-F5344CB8AC3E}">
        <p14:creationId xmlns:p14="http://schemas.microsoft.com/office/powerpoint/2010/main" val="184873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720DCE6-020D-4BD1-AD81-074DD06335C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21CBFA6-73A5-46CB-BDDE-47D7F588BB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0565610-C49F-484F-8C47-317987FE6E22}"/>
              </a:ext>
            </a:extLst>
          </p:cNvPr>
          <p:cNvSpPr>
            <a:spLocks noGrp="1" noChangeArrowheads="1"/>
          </p:cNvSpPr>
          <p:nvPr>
            <p:ph type="sldNum" sz="quarter" idx="12"/>
          </p:nvPr>
        </p:nvSpPr>
        <p:spPr>
          <a:ln/>
        </p:spPr>
        <p:txBody>
          <a:bodyPr/>
          <a:lstStyle>
            <a:lvl1pPr>
              <a:defRPr/>
            </a:lvl1pPr>
          </a:lstStyle>
          <a:p>
            <a:fld id="{BDDE6DEB-A24D-4271-9439-C31147B29AD4}" type="slidenum">
              <a:rPr lang="en-US" altLang="en-US"/>
              <a:pPr/>
              <a:t>‹#›</a:t>
            </a:fld>
            <a:endParaRPr lang="en-US" altLang="en-US"/>
          </a:p>
        </p:txBody>
      </p:sp>
    </p:spTree>
    <p:extLst>
      <p:ext uri="{BB962C8B-B14F-4D97-AF65-F5344CB8AC3E}">
        <p14:creationId xmlns:p14="http://schemas.microsoft.com/office/powerpoint/2010/main" val="20858769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EAF0A82-B821-4166-A489-E19E0D964A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1C8D011-2B2D-4A99-9FC6-4D45950853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7F57B93-E387-46D5-80FC-5435FB4E5B1A}"/>
              </a:ext>
            </a:extLst>
          </p:cNvPr>
          <p:cNvSpPr>
            <a:spLocks noGrp="1" noChangeArrowheads="1"/>
          </p:cNvSpPr>
          <p:nvPr>
            <p:ph type="sldNum" sz="quarter" idx="12"/>
          </p:nvPr>
        </p:nvSpPr>
        <p:spPr>
          <a:ln/>
        </p:spPr>
        <p:txBody>
          <a:bodyPr/>
          <a:lstStyle>
            <a:lvl1pPr>
              <a:defRPr/>
            </a:lvl1pPr>
          </a:lstStyle>
          <a:p>
            <a:fld id="{30A5C390-EC5C-4A14-9F1C-F76B9A1C5C30}" type="slidenum">
              <a:rPr lang="en-US" altLang="en-US"/>
              <a:pPr/>
              <a:t>‹#›</a:t>
            </a:fld>
            <a:endParaRPr lang="en-US" altLang="en-US"/>
          </a:p>
        </p:txBody>
      </p:sp>
    </p:spTree>
    <p:extLst>
      <p:ext uri="{BB962C8B-B14F-4D97-AF65-F5344CB8AC3E}">
        <p14:creationId xmlns:p14="http://schemas.microsoft.com/office/powerpoint/2010/main" val="31535266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336E533-218B-4D4C-A6A2-0388990F50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92720C7-31BE-461C-9B7D-FA472D3129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A103A1E-DFF4-4C62-B8D7-F16B7B6C116A}"/>
              </a:ext>
            </a:extLst>
          </p:cNvPr>
          <p:cNvSpPr>
            <a:spLocks noGrp="1" noChangeArrowheads="1"/>
          </p:cNvSpPr>
          <p:nvPr>
            <p:ph type="sldNum" sz="quarter" idx="12"/>
          </p:nvPr>
        </p:nvSpPr>
        <p:spPr>
          <a:ln/>
        </p:spPr>
        <p:txBody>
          <a:bodyPr/>
          <a:lstStyle>
            <a:lvl1pPr>
              <a:defRPr/>
            </a:lvl1pPr>
          </a:lstStyle>
          <a:p>
            <a:fld id="{E7D710D5-0CE5-4184-BE13-0848AC3E02ED}" type="slidenum">
              <a:rPr lang="en-US" altLang="en-US"/>
              <a:pPr/>
              <a:t>‹#›</a:t>
            </a:fld>
            <a:endParaRPr lang="en-US" altLang="en-US"/>
          </a:p>
        </p:txBody>
      </p:sp>
    </p:spTree>
    <p:extLst>
      <p:ext uri="{BB962C8B-B14F-4D97-AF65-F5344CB8AC3E}">
        <p14:creationId xmlns:p14="http://schemas.microsoft.com/office/powerpoint/2010/main" val="29837885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5BBF609-F0C2-4FF1-97EA-C69FB92567B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96843DE-2453-43FB-9330-5E6F51E62A0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D9A01A3-B473-4A93-8318-8EA3E11DDEF3}"/>
              </a:ext>
            </a:extLst>
          </p:cNvPr>
          <p:cNvSpPr>
            <a:spLocks noGrp="1" noChangeArrowheads="1"/>
          </p:cNvSpPr>
          <p:nvPr>
            <p:ph type="sldNum" sz="quarter" idx="12"/>
          </p:nvPr>
        </p:nvSpPr>
        <p:spPr>
          <a:ln/>
        </p:spPr>
        <p:txBody>
          <a:bodyPr/>
          <a:lstStyle>
            <a:lvl1pPr>
              <a:defRPr/>
            </a:lvl1pPr>
          </a:lstStyle>
          <a:p>
            <a:fld id="{432EF5FA-34EA-4E96-8531-5530A87E18B8}" type="slidenum">
              <a:rPr lang="en-US" altLang="en-US"/>
              <a:pPr/>
              <a:t>‹#›</a:t>
            </a:fld>
            <a:endParaRPr lang="en-US" altLang="en-US"/>
          </a:p>
        </p:txBody>
      </p:sp>
    </p:spTree>
    <p:extLst>
      <p:ext uri="{BB962C8B-B14F-4D97-AF65-F5344CB8AC3E}">
        <p14:creationId xmlns:p14="http://schemas.microsoft.com/office/powerpoint/2010/main" val="3644800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3582D5E-806F-4F14-9768-ACB201EF6790}" type="slidenum">
              <a:rPr lang="en-US" smtClean="0"/>
              <a:pPr>
                <a:defRPr/>
              </a:pPr>
              <a:t>‹#›</a:t>
            </a:fld>
            <a:endParaRPr lang="en-US"/>
          </a:p>
        </p:txBody>
      </p:sp>
    </p:spTree>
    <p:extLst>
      <p:ext uri="{BB962C8B-B14F-4D97-AF65-F5344CB8AC3E}">
        <p14:creationId xmlns:p14="http://schemas.microsoft.com/office/powerpoint/2010/main" val="4903009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10D3BC2-7201-4353-8CA2-4113F555890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C03FAD2-F1D1-479E-9E68-69DB058CEA2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8974A62-B947-4254-860F-5C4DB7E2CA3E}"/>
              </a:ext>
            </a:extLst>
          </p:cNvPr>
          <p:cNvSpPr>
            <a:spLocks noGrp="1" noChangeArrowheads="1"/>
          </p:cNvSpPr>
          <p:nvPr>
            <p:ph type="sldNum" sz="quarter" idx="12"/>
          </p:nvPr>
        </p:nvSpPr>
        <p:spPr>
          <a:ln/>
        </p:spPr>
        <p:txBody>
          <a:bodyPr/>
          <a:lstStyle>
            <a:lvl1pPr>
              <a:defRPr/>
            </a:lvl1pPr>
          </a:lstStyle>
          <a:p>
            <a:fld id="{0DCCF2FB-6B4F-4DD1-9FCB-62FEF042677F}" type="slidenum">
              <a:rPr lang="en-US" altLang="en-US"/>
              <a:pPr/>
              <a:t>‹#›</a:t>
            </a:fld>
            <a:endParaRPr lang="en-US" altLang="en-US"/>
          </a:p>
        </p:txBody>
      </p:sp>
    </p:spTree>
    <p:extLst>
      <p:ext uri="{BB962C8B-B14F-4D97-AF65-F5344CB8AC3E}">
        <p14:creationId xmlns:p14="http://schemas.microsoft.com/office/powerpoint/2010/main" val="3547705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4AC6F60-AF6B-40B3-A3BB-735E8D85EA8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301D0DF-C564-473A-9D0E-DD07934B47A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954AC21-D709-4F51-A322-BD09C079132D}"/>
              </a:ext>
            </a:extLst>
          </p:cNvPr>
          <p:cNvSpPr>
            <a:spLocks noGrp="1" noChangeArrowheads="1"/>
          </p:cNvSpPr>
          <p:nvPr>
            <p:ph type="sldNum" sz="quarter" idx="12"/>
          </p:nvPr>
        </p:nvSpPr>
        <p:spPr>
          <a:ln/>
        </p:spPr>
        <p:txBody>
          <a:bodyPr/>
          <a:lstStyle>
            <a:lvl1pPr>
              <a:defRPr/>
            </a:lvl1pPr>
          </a:lstStyle>
          <a:p>
            <a:fld id="{088C7ADC-2228-4CE5-B389-79F6A2EC0EE4}" type="slidenum">
              <a:rPr lang="en-US" altLang="en-US"/>
              <a:pPr/>
              <a:t>‹#›</a:t>
            </a:fld>
            <a:endParaRPr lang="en-US" altLang="en-US"/>
          </a:p>
        </p:txBody>
      </p:sp>
    </p:spTree>
    <p:extLst>
      <p:ext uri="{BB962C8B-B14F-4D97-AF65-F5344CB8AC3E}">
        <p14:creationId xmlns:p14="http://schemas.microsoft.com/office/powerpoint/2010/main" val="4208983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8E6C36D-81E8-45D5-BC8A-231D44D7A74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3D2874D-A107-4545-A49B-8BFFA4765D7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EC9F3EB-6E92-4F50-A929-565532A9446B}"/>
              </a:ext>
            </a:extLst>
          </p:cNvPr>
          <p:cNvSpPr>
            <a:spLocks noGrp="1" noChangeArrowheads="1"/>
          </p:cNvSpPr>
          <p:nvPr>
            <p:ph type="sldNum" sz="quarter" idx="12"/>
          </p:nvPr>
        </p:nvSpPr>
        <p:spPr>
          <a:ln/>
        </p:spPr>
        <p:txBody>
          <a:bodyPr/>
          <a:lstStyle>
            <a:lvl1pPr>
              <a:defRPr/>
            </a:lvl1pPr>
          </a:lstStyle>
          <a:p>
            <a:fld id="{5BC17120-61C1-44FA-8563-9893BAF53BDB}" type="slidenum">
              <a:rPr lang="en-US" altLang="en-US"/>
              <a:pPr/>
              <a:t>‹#›</a:t>
            </a:fld>
            <a:endParaRPr lang="en-US" altLang="en-US"/>
          </a:p>
        </p:txBody>
      </p:sp>
    </p:spTree>
    <p:extLst>
      <p:ext uri="{BB962C8B-B14F-4D97-AF65-F5344CB8AC3E}">
        <p14:creationId xmlns:p14="http://schemas.microsoft.com/office/powerpoint/2010/main" val="1347704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F7E22D2-83E8-49A5-9B24-B6B9913EB2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115F490A-4444-41AE-AD8B-D4BC6036E37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AD3382EE-119B-451A-80D6-0F30AE672640}"/>
              </a:ext>
            </a:extLst>
          </p:cNvPr>
          <p:cNvSpPr>
            <a:spLocks noGrp="1" noChangeArrowheads="1"/>
          </p:cNvSpPr>
          <p:nvPr>
            <p:ph type="sldNum" sz="quarter" idx="12"/>
          </p:nvPr>
        </p:nvSpPr>
        <p:spPr>
          <a:ln/>
        </p:spPr>
        <p:txBody>
          <a:bodyPr/>
          <a:lstStyle>
            <a:lvl1pPr>
              <a:defRPr/>
            </a:lvl1pPr>
          </a:lstStyle>
          <a:p>
            <a:fld id="{027A6A14-91C3-4DD3-9B6A-30DB1468C2F4}" type="slidenum">
              <a:rPr lang="en-US" altLang="en-US"/>
              <a:pPr/>
              <a:t>‹#›</a:t>
            </a:fld>
            <a:endParaRPr lang="en-US" altLang="en-US"/>
          </a:p>
        </p:txBody>
      </p:sp>
    </p:spTree>
    <p:extLst>
      <p:ext uri="{BB962C8B-B14F-4D97-AF65-F5344CB8AC3E}">
        <p14:creationId xmlns:p14="http://schemas.microsoft.com/office/powerpoint/2010/main" val="34482431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15DAF73-89B4-42A7-9463-A29866A751A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F49F4BC4-03BF-4401-8393-04FBEC7542C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46EDAE3-3C4F-4DE9-895B-AD23F654C3B6}"/>
              </a:ext>
            </a:extLst>
          </p:cNvPr>
          <p:cNvSpPr>
            <a:spLocks noGrp="1" noChangeArrowheads="1"/>
          </p:cNvSpPr>
          <p:nvPr>
            <p:ph type="sldNum" sz="quarter" idx="12"/>
          </p:nvPr>
        </p:nvSpPr>
        <p:spPr>
          <a:ln/>
        </p:spPr>
        <p:txBody>
          <a:bodyPr/>
          <a:lstStyle>
            <a:lvl1pPr>
              <a:defRPr/>
            </a:lvl1pPr>
          </a:lstStyle>
          <a:p>
            <a:fld id="{A5AFF8C4-34D0-4BC3-9650-87548F458A35}" type="slidenum">
              <a:rPr lang="en-US" altLang="en-US"/>
              <a:pPr/>
              <a:t>‹#›</a:t>
            </a:fld>
            <a:endParaRPr lang="en-US" altLang="en-US"/>
          </a:p>
        </p:txBody>
      </p:sp>
    </p:spTree>
    <p:extLst>
      <p:ext uri="{BB962C8B-B14F-4D97-AF65-F5344CB8AC3E}">
        <p14:creationId xmlns:p14="http://schemas.microsoft.com/office/powerpoint/2010/main" val="32524283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90E16C3-DCC8-4D3C-A987-73D2B446251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4DDC92FA-44B6-4B89-84E0-BF4051E8D90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106AF4E0-19E3-4FA5-BC5A-A4E99AB68CA7}"/>
              </a:ext>
            </a:extLst>
          </p:cNvPr>
          <p:cNvSpPr>
            <a:spLocks noGrp="1" noChangeArrowheads="1"/>
          </p:cNvSpPr>
          <p:nvPr>
            <p:ph type="sldNum" sz="quarter" idx="12"/>
          </p:nvPr>
        </p:nvSpPr>
        <p:spPr>
          <a:ln/>
        </p:spPr>
        <p:txBody>
          <a:bodyPr/>
          <a:lstStyle>
            <a:lvl1pPr>
              <a:defRPr/>
            </a:lvl1pPr>
          </a:lstStyle>
          <a:p>
            <a:fld id="{627741DA-F57A-4296-BAED-BB917D118853}" type="slidenum">
              <a:rPr lang="en-US" altLang="en-US"/>
              <a:pPr/>
              <a:t>‹#›</a:t>
            </a:fld>
            <a:endParaRPr lang="en-US" altLang="en-US"/>
          </a:p>
        </p:txBody>
      </p:sp>
    </p:spTree>
    <p:extLst>
      <p:ext uri="{BB962C8B-B14F-4D97-AF65-F5344CB8AC3E}">
        <p14:creationId xmlns:p14="http://schemas.microsoft.com/office/powerpoint/2010/main" val="2541524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A0D2E22-1C87-48AE-8B94-ADB804EA287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FE9B026-ED28-4B47-8E11-89DE141840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75DFC44-7733-4AD7-8276-7355F494E7AE}"/>
              </a:ext>
            </a:extLst>
          </p:cNvPr>
          <p:cNvSpPr>
            <a:spLocks noGrp="1" noChangeArrowheads="1"/>
          </p:cNvSpPr>
          <p:nvPr>
            <p:ph type="sldNum" sz="quarter" idx="12"/>
          </p:nvPr>
        </p:nvSpPr>
        <p:spPr>
          <a:ln/>
        </p:spPr>
        <p:txBody>
          <a:bodyPr/>
          <a:lstStyle>
            <a:lvl1pPr>
              <a:defRPr/>
            </a:lvl1pPr>
          </a:lstStyle>
          <a:p>
            <a:fld id="{B9872A3C-9C8A-4ED5-9145-A6B7F3F72EA1}" type="slidenum">
              <a:rPr lang="en-US" altLang="en-US"/>
              <a:pPr/>
              <a:t>‹#›</a:t>
            </a:fld>
            <a:endParaRPr lang="en-US" altLang="en-US"/>
          </a:p>
        </p:txBody>
      </p:sp>
    </p:spTree>
    <p:extLst>
      <p:ext uri="{BB962C8B-B14F-4D97-AF65-F5344CB8AC3E}">
        <p14:creationId xmlns:p14="http://schemas.microsoft.com/office/powerpoint/2010/main" val="32944498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D24A1CC-67CD-4117-966A-C1975B156E2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A59FF4A-890E-45E4-B331-D9E77D5381E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BBA9C38-878E-44F0-AEDE-9B46EB476962}"/>
              </a:ext>
            </a:extLst>
          </p:cNvPr>
          <p:cNvSpPr>
            <a:spLocks noGrp="1" noChangeArrowheads="1"/>
          </p:cNvSpPr>
          <p:nvPr>
            <p:ph type="sldNum" sz="quarter" idx="12"/>
          </p:nvPr>
        </p:nvSpPr>
        <p:spPr>
          <a:ln/>
        </p:spPr>
        <p:txBody>
          <a:bodyPr/>
          <a:lstStyle>
            <a:lvl1pPr>
              <a:defRPr/>
            </a:lvl1pPr>
          </a:lstStyle>
          <a:p>
            <a:fld id="{8B66AFC4-C3C3-40B1-8537-C226895B0F77}" type="slidenum">
              <a:rPr lang="en-US" altLang="en-US"/>
              <a:pPr/>
              <a:t>‹#›</a:t>
            </a:fld>
            <a:endParaRPr lang="en-US" altLang="en-US"/>
          </a:p>
        </p:txBody>
      </p:sp>
    </p:spTree>
    <p:extLst>
      <p:ext uri="{BB962C8B-B14F-4D97-AF65-F5344CB8AC3E}">
        <p14:creationId xmlns:p14="http://schemas.microsoft.com/office/powerpoint/2010/main" val="31407322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1491AEB-FC48-4EA8-91E0-F4C074B8F8C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8FEBCBD-4D94-4FC4-AEFE-5D8C63195A5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D700722-8D96-49FA-8148-03ACBDDBC969}"/>
              </a:ext>
            </a:extLst>
          </p:cNvPr>
          <p:cNvSpPr>
            <a:spLocks noGrp="1" noChangeArrowheads="1"/>
          </p:cNvSpPr>
          <p:nvPr>
            <p:ph type="sldNum" sz="quarter" idx="12"/>
          </p:nvPr>
        </p:nvSpPr>
        <p:spPr>
          <a:ln/>
        </p:spPr>
        <p:txBody>
          <a:bodyPr/>
          <a:lstStyle>
            <a:lvl1pPr>
              <a:defRPr/>
            </a:lvl1pPr>
          </a:lstStyle>
          <a:p>
            <a:fld id="{7C4921FF-A87A-4B6E-A1E0-1717F2CDC32C}" type="slidenum">
              <a:rPr lang="en-US" altLang="en-US"/>
              <a:pPr/>
              <a:t>‹#›</a:t>
            </a:fld>
            <a:endParaRPr lang="en-US" altLang="en-US"/>
          </a:p>
        </p:txBody>
      </p:sp>
    </p:spTree>
    <p:extLst>
      <p:ext uri="{BB962C8B-B14F-4D97-AF65-F5344CB8AC3E}">
        <p14:creationId xmlns:p14="http://schemas.microsoft.com/office/powerpoint/2010/main" val="2328265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B525AE9-6FCC-4DE4-B10A-91E80302C5A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B484413-40E6-44C4-9990-293C5DB8B76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A42A888-A753-49F4-A411-E33BE4AC724F}"/>
              </a:ext>
            </a:extLst>
          </p:cNvPr>
          <p:cNvSpPr>
            <a:spLocks noGrp="1" noChangeArrowheads="1"/>
          </p:cNvSpPr>
          <p:nvPr>
            <p:ph type="sldNum" sz="quarter" idx="12"/>
          </p:nvPr>
        </p:nvSpPr>
        <p:spPr>
          <a:ln/>
        </p:spPr>
        <p:txBody>
          <a:bodyPr/>
          <a:lstStyle>
            <a:lvl1pPr>
              <a:defRPr/>
            </a:lvl1pPr>
          </a:lstStyle>
          <a:p>
            <a:fld id="{6DADFAB7-6382-47FB-962E-B8001D398534}" type="slidenum">
              <a:rPr lang="en-US" altLang="en-US"/>
              <a:pPr/>
              <a:t>‹#›</a:t>
            </a:fld>
            <a:endParaRPr lang="en-US" altLang="en-US"/>
          </a:p>
        </p:txBody>
      </p:sp>
    </p:spTree>
    <p:extLst>
      <p:ext uri="{BB962C8B-B14F-4D97-AF65-F5344CB8AC3E}">
        <p14:creationId xmlns:p14="http://schemas.microsoft.com/office/powerpoint/2010/main" val="3584240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736B563-D7A8-433C-A704-FC8968F1780A}" type="slidenum">
              <a:rPr lang="en-US" smtClean="0"/>
              <a:pPr>
                <a:defRPr/>
              </a:pPr>
              <a:t>‹#›</a:t>
            </a:fld>
            <a:endParaRPr lang="en-US"/>
          </a:p>
        </p:txBody>
      </p:sp>
    </p:spTree>
    <p:extLst>
      <p:ext uri="{BB962C8B-B14F-4D97-AF65-F5344CB8AC3E}">
        <p14:creationId xmlns:p14="http://schemas.microsoft.com/office/powerpoint/2010/main" val="27056777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DA132D3-E9AD-4EAA-BB88-F0A1622C5B1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7355C6A-0B66-4E89-96F5-B7B4CAD0A4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AF7F089-5055-44B5-84A3-C4D59601924D}"/>
              </a:ext>
            </a:extLst>
          </p:cNvPr>
          <p:cNvSpPr>
            <a:spLocks noGrp="1" noChangeArrowheads="1"/>
          </p:cNvSpPr>
          <p:nvPr>
            <p:ph type="sldNum" sz="quarter" idx="12"/>
          </p:nvPr>
        </p:nvSpPr>
        <p:spPr>
          <a:ln/>
        </p:spPr>
        <p:txBody>
          <a:bodyPr/>
          <a:lstStyle>
            <a:lvl1pPr>
              <a:defRPr/>
            </a:lvl1pPr>
          </a:lstStyle>
          <a:p>
            <a:fld id="{0FE50AC2-FD60-4CBA-A1B6-B2F01EF33F20}" type="slidenum">
              <a:rPr lang="en-US" altLang="en-US"/>
              <a:pPr/>
              <a:t>‹#›</a:t>
            </a:fld>
            <a:endParaRPr lang="en-US" altLang="en-US"/>
          </a:p>
        </p:txBody>
      </p:sp>
    </p:spTree>
    <p:extLst>
      <p:ext uri="{BB962C8B-B14F-4D97-AF65-F5344CB8AC3E}">
        <p14:creationId xmlns:p14="http://schemas.microsoft.com/office/powerpoint/2010/main" val="684991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99858A-82F0-43F6-BD9F-0EA69D85B9D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9BE07D8-FC0F-4265-9C8D-63B524FAE6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F56970D-C157-4779-B28B-9A6D3EFB9D28}"/>
              </a:ext>
            </a:extLst>
          </p:cNvPr>
          <p:cNvSpPr>
            <a:spLocks noGrp="1" noChangeArrowheads="1"/>
          </p:cNvSpPr>
          <p:nvPr>
            <p:ph type="sldNum" sz="quarter" idx="12"/>
          </p:nvPr>
        </p:nvSpPr>
        <p:spPr>
          <a:ln/>
        </p:spPr>
        <p:txBody>
          <a:bodyPr/>
          <a:lstStyle>
            <a:lvl1pPr>
              <a:defRPr/>
            </a:lvl1pPr>
          </a:lstStyle>
          <a:p>
            <a:fld id="{63DC32D8-7639-48B6-BD02-0AEC39BF75C1}" type="slidenum">
              <a:rPr lang="en-US" altLang="en-US"/>
              <a:pPr/>
              <a:t>‹#›</a:t>
            </a:fld>
            <a:endParaRPr lang="en-US" altLang="en-US"/>
          </a:p>
        </p:txBody>
      </p:sp>
    </p:spTree>
    <p:extLst>
      <p:ext uri="{BB962C8B-B14F-4D97-AF65-F5344CB8AC3E}">
        <p14:creationId xmlns:p14="http://schemas.microsoft.com/office/powerpoint/2010/main" val="3551805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E56AFF4-BEBD-41EF-82AE-61637895890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339C686-D15E-4884-8385-6E7F8ABB42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38B4BF1-7148-4B89-96E6-AE6F5B54A923}"/>
              </a:ext>
            </a:extLst>
          </p:cNvPr>
          <p:cNvSpPr>
            <a:spLocks noGrp="1" noChangeArrowheads="1"/>
          </p:cNvSpPr>
          <p:nvPr>
            <p:ph type="sldNum" sz="quarter" idx="12"/>
          </p:nvPr>
        </p:nvSpPr>
        <p:spPr>
          <a:ln/>
        </p:spPr>
        <p:txBody>
          <a:bodyPr/>
          <a:lstStyle>
            <a:lvl1pPr>
              <a:defRPr/>
            </a:lvl1pPr>
          </a:lstStyle>
          <a:p>
            <a:fld id="{717D494D-36AB-4D5F-A632-42B6C5BD7E96}" type="slidenum">
              <a:rPr lang="en-US" altLang="en-US"/>
              <a:pPr/>
              <a:t>‹#›</a:t>
            </a:fld>
            <a:endParaRPr lang="en-US" altLang="en-US"/>
          </a:p>
        </p:txBody>
      </p:sp>
    </p:spTree>
    <p:extLst>
      <p:ext uri="{BB962C8B-B14F-4D97-AF65-F5344CB8AC3E}">
        <p14:creationId xmlns:p14="http://schemas.microsoft.com/office/powerpoint/2010/main" val="14530741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B8E8D1E-9FCE-4527-AFDF-6AA5F2585A7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A11588-C9EB-435F-94C6-E1951FDE60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A015103-D428-4FD5-AEFF-78172820E38D}"/>
              </a:ext>
            </a:extLst>
          </p:cNvPr>
          <p:cNvSpPr>
            <a:spLocks noGrp="1" noChangeArrowheads="1"/>
          </p:cNvSpPr>
          <p:nvPr>
            <p:ph type="sldNum" sz="quarter" idx="12"/>
          </p:nvPr>
        </p:nvSpPr>
        <p:spPr>
          <a:ln/>
        </p:spPr>
        <p:txBody>
          <a:bodyPr/>
          <a:lstStyle>
            <a:lvl1pPr>
              <a:defRPr/>
            </a:lvl1pPr>
          </a:lstStyle>
          <a:p>
            <a:fld id="{63C420D9-50A8-4DC7-93C6-B4094ADE2608}" type="slidenum">
              <a:rPr lang="en-US" altLang="en-US"/>
              <a:pPr/>
              <a:t>‹#›</a:t>
            </a:fld>
            <a:endParaRPr lang="en-US" altLang="en-US"/>
          </a:p>
        </p:txBody>
      </p:sp>
    </p:spTree>
    <p:extLst>
      <p:ext uri="{BB962C8B-B14F-4D97-AF65-F5344CB8AC3E}">
        <p14:creationId xmlns:p14="http://schemas.microsoft.com/office/powerpoint/2010/main" val="14242728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DE741F0-0B2F-4277-8536-D2CE7310E5F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5F3E5F9-0D45-4E22-BA3F-ED4E4F8222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5B01E0B-1436-4AF1-887C-50424CD1A0ED}"/>
              </a:ext>
            </a:extLst>
          </p:cNvPr>
          <p:cNvSpPr>
            <a:spLocks noGrp="1" noChangeArrowheads="1"/>
          </p:cNvSpPr>
          <p:nvPr>
            <p:ph type="sldNum" sz="quarter" idx="12"/>
          </p:nvPr>
        </p:nvSpPr>
        <p:spPr>
          <a:ln/>
        </p:spPr>
        <p:txBody>
          <a:bodyPr/>
          <a:lstStyle>
            <a:lvl1pPr>
              <a:defRPr/>
            </a:lvl1pPr>
          </a:lstStyle>
          <a:p>
            <a:fld id="{35D9E241-7D4A-45E6-8ADC-9E2914674F6A}" type="slidenum">
              <a:rPr lang="en-US" altLang="en-US"/>
              <a:pPr/>
              <a:t>‹#›</a:t>
            </a:fld>
            <a:endParaRPr lang="en-US" altLang="en-US"/>
          </a:p>
        </p:txBody>
      </p:sp>
    </p:spTree>
    <p:extLst>
      <p:ext uri="{BB962C8B-B14F-4D97-AF65-F5344CB8AC3E}">
        <p14:creationId xmlns:p14="http://schemas.microsoft.com/office/powerpoint/2010/main" val="32456689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603F21F-4DCA-4166-BC11-616FE2B78A5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7407CA8-F17E-475E-9FF3-859DC8678A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B350305-F2BA-4A77-AFDB-6CACC6BDF7D1}"/>
              </a:ext>
            </a:extLst>
          </p:cNvPr>
          <p:cNvSpPr>
            <a:spLocks noGrp="1" noChangeArrowheads="1"/>
          </p:cNvSpPr>
          <p:nvPr>
            <p:ph type="sldNum" sz="quarter" idx="12"/>
          </p:nvPr>
        </p:nvSpPr>
        <p:spPr>
          <a:ln/>
        </p:spPr>
        <p:txBody>
          <a:bodyPr/>
          <a:lstStyle>
            <a:lvl1pPr>
              <a:defRPr/>
            </a:lvl1pPr>
          </a:lstStyle>
          <a:p>
            <a:fld id="{BBA99DAA-FED8-43E4-B62D-A9448A4507A7}" type="slidenum">
              <a:rPr lang="en-US" altLang="en-US"/>
              <a:pPr/>
              <a:t>‹#›</a:t>
            </a:fld>
            <a:endParaRPr lang="en-US" altLang="en-US"/>
          </a:p>
        </p:txBody>
      </p:sp>
    </p:spTree>
    <p:extLst>
      <p:ext uri="{BB962C8B-B14F-4D97-AF65-F5344CB8AC3E}">
        <p14:creationId xmlns:p14="http://schemas.microsoft.com/office/powerpoint/2010/main" val="30457218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F19C069-A5B1-4848-B002-C6E30898AED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67F8AD3-7F1A-4BD8-927F-E25CB3CFE4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6F1A97D-F1F1-4D82-95D3-CFA3EA0E1A31}"/>
              </a:ext>
            </a:extLst>
          </p:cNvPr>
          <p:cNvSpPr>
            <a:spLocks noGrp="1" noChangeArrowheads="1"/>
          </p:cNvSpPr>
          <p:nvPr>
            <p:ph type="sldNum" sz="quarter" idx="12"/>
          </p:nvPr>
        </p:nvSpPr>
        <p:spPr>
          <a:ln/>
        </p:spPr>
        <p:txBody>
          <a:bodyPr/>
          <a:lstStyle>
            <a:lvl1pPr>
              <a:defRPr/>
            </a:lvl1pPr>
          </a:lstStyle>
          <a:p>
            <a:fld id="{2EB74FEB-63D2-4357-9FA1-007DE5905FB7}" type="slidenum">
              <a:rPr lang="en-US" altLang="en-US"/>
              <a:pPr/>
              <a:t>‹#›</a:t>
            </a:fld>
            <a:endParaRPr lang="en-US" altLang="en-US"/>
          </a:p>
        </p:txBody>
      </p:sp>
    </p:spTree>
    <p:extLst>
      <p:ext uri="{BB962C8B-B14F-4D97-AF65-F5344CB8AC3E}">
        <p14:creationId xmlns:p14="http://schemas.microsoft.com/office/powerpoint/2010/main" val="17904768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5356366-7BE2-4739-9FDD-2CB46444122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89F1899-4B93-4FC1-92DB-EE0FD01EBA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CFA0F8D-9197-41BD-87D1-66CE6419680A}"/>
              </a:ext>
            </a:extLst>
          </p:cNvPr>
          <p:cNvSpPr>
            <a:spLocks noGrp="1" noChangeArrowheads="1"/>
          </p:cNvSpPr>
          <p:nvPr>
            <p:ph type="sldNum" sz="quarter" idx="12"/>
          </p:nvPr>
        </p:nvSpPr>
        <p:spPr>
          <a:ln/>
        </p:spPr>
        <p:txBody>
          <a:bodyPr/>
          <a:lstStyle>
            <a:lvl1pPr>
              <a:defRPr/>
            </a:lvl1pPr>
          </a:lstStyle>
          <a:p>
            <a:fld id="{F7070675-2902-47AB-86B3-1F19A4A70354}" type="slidenum">
              <a:rPr lang="en-US" altLang="en-US"/>
              <a:pPr/>
              <a:t>‹#›</a:t>
            </a:fld>
            <a:endParaRPr lang="en-US" altLang="en-US"/>
          </a:p>
        </p:txBody>
      </p:sp>
    </p:spTree>
    <p:extLst>
      <p:ext uri="{BB962C8B-B14F-4D97-AF65-F5344CB8AC3E}">
        <p14:creationId xmlns:p14="http://schemas.microsoft.com/office/powerpoint/2010/main" val="1638721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5E0B479-DCDD-4173-B191-FBAFB055B23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011B667-3DC3-4CD5-8C76-6D365BA1EC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2E4C663-F6AD-44DC-9FF7-50ECD7AF070F}"/>
              </a:ext>
            </a:extLst>
          </p:cNvPr>
          <p:cNvSpPr>
            <a:spLocks noGrp="1" noChangeArrowheads="1"/>
          </p:cNvSpPr>
          <p:nvPr>
            <p:ph type="sldNum" sz="quarter" idx="12"/>
          </p:nvPr>
        </p:nvSpPr>
        <p:spPr>
          <a:ln/>
        </p:spPr>
        <p:txBody>
          <a:bodyPr/>
          <a:lstStyle>
            <a:lvl1pPr>
              <a:defRPr/>
            </a:lvl1pPr>
          </a:lstStyle>
          <a:p>
            <a:fld id="{ABA07DF9-27C3-49FD-8850-60F7EE0DA590}" type="slidenum">
              <a:rPr lang="en-US" altLang="en-US"/>
              <a:pPr/>
              <a:t>‹#›</a:t>
            </a:fld>
            <a:endParaRPr lang="en-US" altLang="en-US"/>
          </a:p>
        </p:txBody>
      </p:sp>
    </p:spTree>
    <p:extLst>
      <p:ext uri="{BB962C8B-B14F-4D97-AF65-F5344CB8AC3E}">
        <p14:creationId xmlns:p14="http://schemas.microsoft.com/office/powerpoint/2010/main" val="22151903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413E21B-8F99-4BB1-B95B-79D9DE7E01C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8D58FE6-AD90-4DE5-A2F0-8AA06CE9B7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28351CA-E99F-45D2-BE17-35158CB1DECA}"/>
              </a:ext>
            </a:extLst>
          </p:cNvPr>
          <p:cNvSpPr>
            <a:spLocks noGrp="1" noChangeArrowheads="1"/>
          </p:cNvSpPr>
          <p:nvPr>
            <p:ph type="sldNum" sz="quarter" idx="12"/>
          </p:nvPr>
        </p:nvSpPr>
        <p:spPr>
          <a:ln/>
        </p:spPr>
        <p:txBody>
          <a:bodyPr/>
          <a:lstStyle>
            <a:lvl1pPr>
              <a:defRPr/>
            </a:lvl1pPr>
          </a:lstStyle>
          <a:p>
            <a:fld id="{5C506CB1-8BF2-4286-9B86-B80E01D53F71}" type="slidenum">
              <a:rPr lang="en-US" altLang="en-US"/>
              <a:pPr/>
              <a:t>‹#›</a:t>
            </a:fld>
            <a:endParaRPr lang="en-US" altLang="en-US"/>
          </a:p>
        </p:txBody>
      </p:sp>
    </p:spTree>
    <p:extLst>
      <p:ext uri="{BB962C8B-B14F-4D97-AF65-F5344CB8AC3E}">
        <p14:creationId xmlns:p14="http://schemas.microsoft.com/office/powerpoint/2010/main" val="412673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39663C9-017F-4EC3-8467-C5AA9C7C5AF2}" type="slidenum">
              <a:rPr lang="en-US" smtClean="0"/>
              <a:pPr>
                <a:defRPr/>
              </a:pPr>
              <a:t>‹#›</a:t>
            </a:fld>
            <a:endParaRPr lang="en-US"/>
          </a:p>
        </p:txBody>
      </p:sp>
    </p:spTree>
    <p:extLst>
      <p:ext uri="{BB962C8B-B14F-4D97-AF65-F5344CB8AC3E}">
        <p14:creationId xmlns:p14="http://schemas.microsoft.com/office/powerpoint/2010/main" val="38862112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FCA17B6-AEA5-47C8-BA47-C8A9B813FC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02224F1-40F0-4E59-AAD7-E721558C19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4800F1F-4E89-4F30-A083-EEAC53CF4FC3}"/>
              </a:ext>
            </a:extLst>
          </p:cNvPr>
          <p:cNvSpPr>
            <a:spLocks noGrp="1" noChangeArrowheads="1"/>
          </p:cNvSpPr>
          <p:nvPr>
            <p:ph type="sldNum" sz="quarter" idx="12"/>
          </p:nvPr>
        </p:nvSpPr>
        <p:spPr>
          <a:ln/>
        </p:spPr>
        <p:txBody>
          <a:bodyPr/>
          <a:lstStyle>
            <a:lvl1pPr>
              <a:defRPr/>
            </a:lvl1pPr>
          </a:lstStyle>
          <a:p>
            <a:fld id="{450CF761-BC46-4E38-AEE9-77B00D014D93}" type="slidenum">
              <a:rPr lang="en-US" altLang="en-US"/>
              <a:pPr/>
              <a:t>‹#›</a:t>
            </a:fld>
            <a:endParaRPr lang="en-US" altLang="en-US"/>
          </a:p>
        </p:txBody>
      </p:sp>
    </p:spTree>
    <p:extLst>
      <p:ext uri="{BB962C8B-B14F-4D97-AF65-F5344CB8AC3E}">
        <p14:creationId xmlns:p14="http://schemas.microsoft.com/office/powerpoint/2010/main" val="1995012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AC8189-0A72-41F9-A766-FB3AF2452905}" type="slidenum">
              <a:rPr lang="en-US" smtClean="0"/>
              <a:pPr>
                <a:defRPr/>
              </a:pPr>
              <a:t>‹#›</a:t>
            </a:fld>
            <a:endParaRPr lang="en-US"/>
          </a:p>
        </p:txBody>
      </p:sp>
    </p:spTree>
    <p:extLst>
      <p:ext uri="{BB962C8B-B14F-4D97-AF65-F5344CB8AC3E}">
        <p14:creationId xmlns:p14="http://schemas.microsoft.com/office/powerpoint/2010/main" val="2579141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D1FEA8A-2890-47B2-874E-74076275A85C}" type="slidenum">
              <a:rPr lang="en-US" smtClean="0"/>
              <a:pPr>
                <a:defRPr/>
              </a:pPr>
              <a:t>‹#›</a:t>
            </a:fld>
            <a:endParaRPr lang="en-US"/>
          </a:p>
        </p:txBody>
      </p:sp>
    </p:spTree>
    <p:extLst>
      <p:ext uri="{BB962C8B-B14F-4D97-AF65-F5344CB8AC3E}">
        <p14:creationId xmlns:p14="http://schemas.microsoft.com/office/powerpoint/2010/main" val="601051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0215360-C721-4ED3-ABD5-271F8369F765}" type="slidenum">
              <a:rPr lang="en-US" smtClean="0"/>
              <a:pPr>
                <a:defRPr/>
              </a:pPr>
              <a:t>‹#›</a:t>
            </a:fld>
            <a:endParaRPr lang="en-US"/>
          </a:p>
        </p:txBody>
      </p:sp>
    </p:spTree>
    <p:extLst>
      <p:ext uri="{BB962C8B-B14F-4D97-AF65-F5344CB8AC3E}">
        <p14:creationId xmlns:p14="http://schemas.microsoft.com/office/powerpoint/2010/main" val="3602936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736B563-D7A8-433C-A704-FC8968F1780A}" type="slidenum">
              <a:rPr lang="en-US" smtClean="0"/>
              <a:pPr>
                <a:defRPr/>
              </a:pPr>
              <a:t>‹#›</a:t>
            </a:fld>
            <a:endParaRPr lang="en-US"/>
          </a:p>
        </p:txBody>
      </p:sp>
    </p:spTree>
    <p:extLst>
      <p:ext uri="{BB962C8B-B14F-4D97-AF65-F5344CB8AC3E}">
        <p14:creationId xmlns:p14="http://schemas.microsoft.com/office/powerpoint/2010/main" val="4207191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D736B563-D7A8-433C-A704-FC8968F1780A}" type="slidenum">
              <a:rPr lang="en-US" smtClean="0"/>
              <a:pPr>
                <a:defRPr/>
              </a:pPr>
              <a:t>‹#›</a:t>
            </a:fld>
            <a:endParaRPr lang="en-US"/>
          </a:p>
        </p:txBody>
      </p:sp>
    </p:spTree>
    <p:extLst>
      <p:ext uri="{BB962C8B-B14F-4D97-AF65-F5344CB8AC3E}">
        <p14:creationId xmlns:p14="http://schemas.microsoft.com/office/powerpoint/2010/main" val="3929440291"/>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Ls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5593F83-4E90-46C9-B850-32CF0596CDD9}"/>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151CDAA-D076-44F8-B1C1-F5C1C0A6B0E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79E941D-7811-4903-B421-62701094B93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New Roman" charset="0"/>
              </a:defRPr>
            </a:lvl1pPr>
          </a:lstStyle>
          <a:p>
            <a:pPr>
              <a:defRPr/>
            </a:pPr>
            <a:endParaRPr lang="en-US"/>
          </a:p>
        </p:txBody>
      </p:sp>
      <p:sp>
        <p:nvSpPr>
          <p:cNvPr id="1029" name="Rectangle 5">
            <a:extLst>
              <a:ext uri="{FF2B5EF4-FFF2-40B4-BE49-F238E27FC236}">
                <a16:creationId xmlns:a16="http://schemas.microsoft.com/office/drawing/2014/main" id="{B59A1C43-9EDA-4FC1-9883-812CA92A687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Times New Roman" charset="0"/>
              </a:defRPr>
            </a:lvl1pPr>
          </a:lstStyle>
          <a:p>
            <a:pPr>
              <a:defRPr/>
            </a:pPr>
            <a:endParaRPr lang="en-US"/>
          </a:p>
        </p:txBody>
      </p:sp>
      <p:sp>
        <p:nvSpPr>
          <p:cNvPr id="1030" name="Rectangle 6">
            <a:extLst>
              <a:ext uri="{FF2B5EF4-FFF2-40B4-BE49-F238E27FC236}">
                <a16:creationId xmlns:a16="http://schemas.microsoft.com/office/drawing/2014/main" id="{8473B5C6-703C-4E6D-8A2C-1607E91A627A}"/>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29D7692-5700-4F3A-A8E9-9AFBA3963DDF}" type="slidenum">
              <a:rPr lang="en-US" altLang="en-US"/>
              <a:pPr/>
              <a:t>‹#›</a:t>
            </a:fld>
            <a:endParaRPr lang="en-US" altLang="en-US"/>
          </a:p>
        </p:txBody>
      </p:sp>
    </p:spTree>
    <p:extLst>
      <p:ext uri="{BB962C8B-B14F-4D97-AF65-F5344CB8AC3E}">
        <p14:creationId xmlns:p14="http://schemas.microsoft.com/office/powerpoint/2010/main" val="929221007"/>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819FF1F-6FFB-4AD5-AF7D-8D1AFBFADAF9}"/>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1E53264-0A72-422F-8918-5003695E6E89}"/>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F8EC462-F0A9-4683-BD16-DF6A29042545}"/>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Times New Roman" charset="0"/>
              </a:defRPr>
            </a:lvl1pPr>
          </a:lstStyle>
          <a:p>
            <a:pPr>
              <a:defRPr/>
            </a:pPr>
            <a:endParaRPr lang="en-US" altLang="en-US"/>
          </a:p>
        </p:txBody>
      </p:sp>
      <p:sp>
        <p:nvSpPr>
          <p:cNvPr id="1029" name="Rectangle 5">
            <a:extLst>
              <a:ext uri="{FF2B5EF4-FFF2-40B4-BE49-F238E27FC236}">
                <a16:creationId xmlns:a16="http://schemas.microsoft.com/office/drawing/2014/main" id="{E4382317-6546-471C-8E14-623970636303}"/>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Times New Roman" charset="0"/>
              </a:defRPr>
            </a:lvl1pPr>
          </a:lstStyle>
          <a:p>
            <a:pPr>
              <a:defRPr/>
            </a:pPr>
            <a:endParaRPr lang="en-US" altLang="en-US"/>
          </a:p>
        </p:txBody>
      </p:sp>
      <p:sp>
        <p:nvSpPr>
          <p:cNvPr id="1030" name="Rectangle 6">
            <a:extLst>
              <a:ext uri="{FF2B5EF4-FFF2-40B4-BE49-F238E27FC236}">
                <a16:creationId xmlns:a16="http://schemas.microsoft.com/office/drawing/2014/main" id="{FBF30212-2D4C-413D-AF5B-E56D35961FF9}"/>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E94838E-6703-42B4-A498-AD6412F9D20B}" type="slidenum">
              <a:rPr lang="en-US" altLang="en-US"/>
              <a:pPr/>
              <a:t>‹#›</a:t>
            </a:fld>
            <a:endParaRPr lang="en-US" altLang="en-US"/>
          </a:p>
        </p:txBody>
      </p:sp>
    </p:spTree>
    <p:extLst>
      <p:ext uri="{BB962C8B-B14F-4D97-AF65-F5344CB8AC3E}">
        <p14:creationId xmlns:p14="http://schemas.microsoft.com/office/powerpoint/2010/main" val="3651414585"/>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C5736FD-A56F-4F5A-A849-06BBEA51A87B}"/>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6508643-6298-4FFB-9653-387FE342BD87}"/>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514064E-37F5-46CD-A74D-768BF5C4DD3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p>
        </p:txBody>
      </p:sp>
      <p:sp>
        <p:nvSpPr>
          <p:cNvPr id="1029" name="Rectangle 5">
            <a:extLst>
              <a:ext uri="{FF2B5EF4-FFF2-40B4-BE49-F238E27FC236}">
                <a16:creationId xmlns:a16="http://schemas.microsoft.com/office/drawing/2014/main" id="{69191164-DE8D-4F5F-AC65-69DCC3EC0B9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p>
        </p:txBody>
      </p:sp>
      <p:sp>
        <p:nvSpPr>
          <p:cNvPr id="1030" name="Rectangle 6">
            <a:extLst>
              <a:ext uri="{FF2B5EF4-FFF2-40B4-BE49-F238E27FC236}">
                <a16:creationId xmlns:a16="http://schemas.microsoft.com/office/drawing/2014/main" id="{EF249DE3-20AA-406E-B837-289C49FC5359}"/>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2EF4774-7464-495E-8DA2-C097A963524F}" type="slidenum">
              <a:rPr lang="en-US" altLang="en-US"/>
              <a:pPr/>
              <a:t>‹#›</a:t>
            </a:fld>
            <a:endParaRPr lang="en-US" altLang="en-US"/>
          </a:p>
        </p:txBody>
      </p:sp>
    </p:spTree>
    <p:extLst>
      <p:ext uri="{BB962C8B-B14F-4D97-AF65-F5344CB8AC3E}">
        <p14:creationId xmlns:p14="http://schemas.microsoft.com/office/powerpoint/2010/main" val="3677407189"/>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5" name="Content Placeholder 4" descr="A picture containing wheel, black&#10;&#10;Description automatically generated">
            <a:extLst>
              <a:ext uri="{FF2B5EF4-FFF2-40B4-BE49-F238E27FC236}">
                <a16:creationId xmlns:a16="http://schemas.microsoft.com/office/drawing/2014/main" id="{D317B421-A749-49E7-B729-BC97133BDC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38" y="786492"/>
            <a:ext cx="9116961" cy="6071508"/>
          </a:xfrm>
        </p:spPr>
      </p:pic>
      <p:sp>
        <p:nvSpPr>
          <p:cNvPr id="6" name="Rectangle 5">
            <a:extLst>
              <a:ext uri="{FF2B5EF4-FFF2-40B4-BE49-F238E27FC236}">
                <a16:creationId xmlns:a16="http://schemas.microsoft.com/office/drawing/2014/main" id="{A73B0D13-7C66-4A6F-8D25-9AA7517EA114}"/>
              </a:ext>
            </a:extLst>
          </p:cNvPr>
          <p:cNvSpPr/>
          <p:nvPr/>
        </p:nvSpPr>
        <p:spPr>
          <a:xfrm>
            <a:off x="0" y="0"/>
            <a:ext cx="9144000" cy="6858000"/>
          </a:xfrm>
          <a:prstGeom prst="rect">
            <a:avLst/>
          </a:prstGeom>
          <a:gradFill>
            <a:gsLst>
              <a:gs pos="0">
                <a:schemeClr val="bg1"/>
              </a:gs>
              <a:gs pos="14000">
                <a:schemeClr val="bg1">
                  <a:alpha val="96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E2CF5504-EF32-4754-9013-00A14E99DCCA}"/>
              </a:ext>
            </a:extLst>
          </p:cNvPr>
          <p:cNvSpPr/>
          <p:nvPr/>
        </p:nvSpPr>
        <p:spPr>
          <a:xfrm>
            <a:off x="1066800" y="2286000"/>
            <a:ext cx="7162800" cy="2743200"/>
          </a:xfrm>
          <a:prstGeom prst="ellipse">
            <a:avLst/>
          </a:prstGeom>
          <a:solidFill>
            <a:schemeClr val="tx1"/>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01600">
                  <a:srgbClr val="D0A373">
                    <a:alpha val="60000"/>
                  </a:srgbClr>
                </a:glow>
              </a:effectLst>
            </a:endParaRPr>
          </a:p>
        </p:txBody>
      </p:sp>
      <p:sp>
        <p:nvSpPr>
          <p:cNvPr id="7" name="Rectangle 3">
            <a:extLst>
              <a:ext uri="{FF2B5EF4-FFF2-40B4-BE49-F238E27FC236}">
                <a16:creationId xmlns:a16="http://schemas.microsoft.com/office/drawing/2014/main" id="{3EBBE072-CEFB-433F-A749-0E6819E436B1}"/>
              </a:ext>
            </a:extLst>
          </p:cNvPr>
          <p:cNvSpPr txBox="1">
            <a:spLocks noChangeArrowheads="1"/>
          </p:cNvSpPr>
          <p:nvPr/>
        </p:nvSpPr>
        <p:spPr>
          <a:xfrm>
            <a:off x="840000" y="2057400"/>
            <a:ext cx="7675350" cy="25146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 typeface="Wingdings" pitchFamily="2" charset="2"/>
              <a:buNone/>
              <a:defRPr/>
            </a:pPr>
            <a:endParaRPr lang="en-US" sz="3600" i="1" dirty="0">
              <a:latin typeface="Copperplate Gothic Bold" pitchFamily="34" charset="0"/>
            </a:endParaRPr>
          </a:p>
          <a:p>
            <a:pPr algn="ctr">
              <a:buNone/>
              <a:defRPr/>
            </a:pPr>
            <a:r>
              <a:rPr lang="en-US" sz="4000" b="1" i="1" dirty="0">
                <a:solidFill>
                  <a:srgbClr val="000000"/>
                </a:solidFill>
                <a:latin typeface="Times New Roman" panose="02020603050405020304" pitchFamily="18" charset="0"/>
                <a:cs typeface="Times New Roman" panose="02020603050405020304" pitchFamily="18" charset="0"/>
              </a:rPr>
              <a:t>Psalm 100</a:t>
            </a:r>
          </a:p>
          <a:p>
            <a:pPr algn="ctr">
              <a:buFont typeface="Wingdings" pitchFamily="2" charset="2"/>
              <a:buNone/>
              <a:defRPr/>
            </a:pPr>
            <a:r>
              <a:rPr lang="en-US" sz="4000" b="1" i="1" dirty="0">
                <a:ln>
                  <a:solidFill>
                    <a:sysClr val="windowText" lastClr="000000"/>
                  </a:solidFill>
                </a:ln>
                <a:solidFill>
                  <a:srgbClr val="D0A373"/>
                </a:solidFill>
                <a:latin typeface="Arial Black" panose="020B0A04020102020204" pitchFamily="34" charset="0"/>
              </a:rPr>
              <a:t>WORKING MEMBERS</a:t>
            </a:r>
          </a:p>
        </p:txBody>
      </p:sp>
      <p:sp>
        <p:nvSpPr>
          <p:cNvPr id="3" name="Slide Number Placeholder 2">
            <a:extLst>
              <a:ext uri="{FF2B5EF4-FFF2-40B4-BE49-F238E27FC236}">
                <a16:creationId xmlns:a16="http://schemas.microsoft.com/office/drawing/2014/main" id="{73AB9305-2738-42B6-B9B2-8CF27E6702A2}"/>
              </a:ext>
            </a:extLst>
          </p:cNvPr>
          <p:cNvSpPr>
            <a:spLocks noGrp="1"/>
          </p:cNvSpPr>
          <p:nvPr>
            <p:ph type="sldNum" sz="quarter" idx="12"/>
          </p:nvPr>
        </p:nvSpPr>
        <p:spPr/>
        <p:txBody>
          <a:bodyPr/>
          <a:lstStyle/>
          <a:p>
            <a:pPr>
              <a:defRPr/>
            </a:pPr>
            <a:fld id="{67F8FA4F-9655-48CB-BDB0-911FB6C5AF77}" type="slidenum">
              <a:rPr lang="en-US" smtClean="0"/>
              <a:pPr>
                <a:defRPr/>
              </a:pPr>
              <a:t>1</a:t>
            </a:fld>
            <a:endParaRPr lang="en-US"/>
          </a:p>
        </p:txBody>
      </p:sp>
      <p:sp>
        <p:nvSpPr>
          <p:cNvPr id="4" name="TextBox 3">
            <a:extLst>
              <a:ext uri="{FF2B5EF4-FFF2-40B4-BE49-F238E27FC236}">
                <a16:creationId xmlns:a16="http://schemas.microsoft.com/office/drawing/2014/main" id="{4FEE68F0-1311-4E8A-AC09-235F0161E97E}"/>
              </a:ext>
            </a:extLst>
          </p:cNvPr>
          <p:cNvSpPr txBox="1"/>
          <p:nvPr/>
        </p:nvSpPr>
        <p:spPr>
          <a:xfrm>
            <a:off x="1905000" y="3741003"/>
            <a:ext cx="6019800" cy="830997"/>
          </a:xfrm>
          <a:prstGeom prst="rect">
            <a:avLst/>
          </a:prstGeom>
          <a:noFill/>
        </p:spPr>
        <p:txBody>
          <a:bodyPr wrap="square" rtlCol="0">
            <a:spAutoFit/>
          </a:bodyPr>
          <a:lstStyle/>
          <a:p>
            <a:r>
              <a:rPr lang="en-US" sz="4800" dirty="0">
                <a:solidFill>
                  <a:srgbClr val="C00000"/>
                </a:solidFill>
                <a:latin typeface="Forte" panose="03060902040502070203" pitchFamily="66" charset="0"/>
              </a:rPr>
              <a:t>with </a:t>
            </a:r>
            <a:r>
              <a:rPr lang="en-US" sz="4800" spc="-300" dirty="0">
                <a:solidFill>
                  <a:srgbClr val="C00000"/>
                </a:solidFill>
                <a:latin typeface="Forte" panose="03060902040502070203" pitchFamily="66" charset="0"/>
              </a:rPr>
              <a:t>THANKSGIVING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r>
              <a:rPr lang="en-US" b="0" dirty="0">
                <a:solidFill>
                  <a:srgbClr val="D0A373"/>
                </a:solidFill>
                <a:latin typeface="Copperplate Gothic Bold" pitchFamily="34" charset="0"/>
              </a:rPr>
              <a:t>Giving back to God</a:t>
            </a:r>
          </a:p>
        </p:txBody>
      </p:sp>
      <p:sp>
        <p:nvSpPr>
          <p:cNvPr id="18435" name="Rectangle 3"/>
          <p:cNvSpPr>
            <a:spLocks noGrp="1" noChangeArrowheads="1"/>
          </p:cNvSpPr>
          <p:nvPr>
            <p:ph idx="1"/>
          </p:nvPr>
        </p:nvSpPr>
        <p:spPr>
          <a:xfrm>
            <a:off x="840000" y="3886201"/>
            <a:ext cx="7675350" cy="2290762"/>
          </a:xfrm>
        </p:spPr>
        <p:txBody>
          <a:bodyPr>
            <a:normAutofit/>
          </a:bodyPr>
          <a:lstStyle/>
          <a:p>
            <a:pPr>
              <a:defRPr/>
            </a:pPr>
            <a:r>
              <a:rPr lang="en-US" sz="2800" dirty="0">
                <a:solidFill>
                  <a:schemeClr val="tx1"/>
                </a:solidFill>
                <a:latin typeface="Copperplate Gothic Bold" pitchFamily="34" charset="0"/>
              </a:rPr>
              <a:t>Easy to Read Version – “as you can from what you are blessed with.”</a:t>
            </a:r>
          </a:p>
          <a:p>
            <a:pPr>
              <a:defRPr/>
            </a:pPr>
            <a:endParaRPr lang="en-US" sz="2800" dirty="0">
              <a:solidFill>
                <a:schemeClr val="tx1"/>
              </a:solidFill>
              <a:latin typeface="Copperplate Gothic Bold" pitchFamily="34" charset="0"/>
            </a:endParaRPr>
          </a:p>
          <a:p>
            <a:pPr eaLnBrk="1" hangingPunct="1">
              <a:defRPr/>
            </a:pPr>
            <a:endParaRPr lang="en-US" sz="2800" dirty="0">
              <a:solidFill>
                <a:schemeClr val="hlink"/>
              </a:solidFill>
              <a:latin typeface="Copperplate Gothic Bold" pitchFamily="34" charset="0"/>
            </a:endParaRPr>
          </a:p>
        </p:txBody>
      </p:sp>
      <p:sp>
        <p:nvSpPr>
          <p:cNvPr id="4" name="Rectangle 3">
            <a:extLst>
              <a:ext uri="{FF2B5EF4-FFF2-40B4-BE49-F238E27FC236}">
                <a16:creationId xmlns:a16="http://schemas.microsoft.com/office/drawing/2014/main" id="{B744D21B-5742-4EE6-BBD7-7CCAB0745465}"/>
              </a:ext>
            </a:extLst>
          </p:cNvPr>
          <p:cNvSpPr/>
          <p:nvPr/>
        </p:nvSpPr>
        <p:spPr>
          <a:xfrm>
            <a:off x="481263" y="1676400"/>
            <a:ext cx="8229600" cy="1737360"/>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
            <a:r>
              <a:rPr lang="en-US" sz="2400" dirty="0">
                <a:solidFill>
                  <a:srgbClr val="000000"/>
                </a:solidFill>
                <a:latin typeface="Times New Roman" panose="02020603050405020304" pitchFamily="18" charset="0"/>
                <a:cs typeface="Times New Roman" panose="02020603050405020304" pitchFamily="18" charset="0"/>
              </a:rPr>
              <a:t>1 Corinthians 16:1 Now concerning the collection for the saints, as I directed the churches of Galatia, so do you also. 2 On the first day of every week each one of you is to put aside and save, </a:t>
            </a:r>
            <a:r>
              <a:rPr lang="en-US" sz="2400" b="1" dirty="0">
                <a:solidFill>
                  <a:srgbClr val="000000"/>
                </a:solidFill>
                <a:latin typeface="Times New Roman" panose="02020603050405020304" pitchFamily="18" charset="0"/>
                <a:cs typeface="Times New Roman" panose="02020603050405020304" pitchFamily="18" charset="0"/>
              </a:rPr>
              <a:t>as he may prosper, </a:t>
            </a:r>
            <a:r>
              <a:rPr lang="en-US" sz="2400" dirty="0">
                <a:solidFill>
                  <a:srgbClr val="000000"/>
                </a:solidFill>
                <a:latin typeface="Times New Roman" panose="02020603050405020304" pitchFamily="18" charset="0"/>
                <a:cs typeface="Times New Roman" panose="02020603050405020304" pitchFamily="18" charset="0"/>
              </a:rPr>
              <a:t>so that no collections be made when I come.</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9A870D7C-E605-41A5-92FC-F039A640C469}"/>
              </a:ext>
            </a:extLst>
          </p:cNvPr>
          <p:cNvSpPr>
            <a:spLocks noGrp="1"/>
          </p:cNvSpPr>
          <p:nvPr>
            <p:ph type="sldNum" sz="quarter" idx="12"/>
          </p:nvPr>
        </p:nvSpPr>
        <p:spPr/>
        <p:txBody>
          <a:bodyPr/>
          <a:lstStyle/>
          <a:p>
            <a:pPr>
              <a:defRPr/>
            </a:pPr>
            <a:fld id="{67F8FA4F-9655-48CB-BDB0-911FB6C5AF77}" type="slidenum">
              <a:rPr lang="en-US" sz="1100" smtClean="0"/>
              <a:pPr>
                <a:defRPr/>
              </a:pPr>
              <a:t>10</a:t>
            </a:fld>
            <a:endParaRPr lang="en-US" sz="1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CF50543-9CDF-4E7E-BBE7-BCCB5CA1A7F5}"/>
              </a:ext>
            </a:extLst>
          </p:cNvPr>
          <p:cNvSpPr>
            <a:spLocks noGrp="1" noRot="1" noChangeArrowheads="1"/>
          </p:cNvSpPr>
          <p:nvPr>
            <p:ph type="title"/>
          </p:nvPr>
        </p:nvSpPr>
        <p:spPr/>
        <p:txBody>
          <a:bodyPr/>
          <a:lstStyle/>
          <a:p>
            <a:pPr eaLnBrk="1" hangingPunct="1">
              <a:defRPr/>
            </a:pPr>
            <a:r>
              <a:rPr lang="en-US" b="0" dirty="0">
                <a:solidFill>
                  <a:srgbClr val="D0A373"/>
                </a:solidFill>
                <a:latin typeface="Copperplate Gothic Bold" pitchFamily="34" charset="0"/>
              </a:rPr>
              <a:t>Giving back to God</a:t>
            </a:r>
          </a:p>
        </p:txBody>
      </p:sp>
      <p:sp>
        <p:nvSpPr>
          <p:cNvPr id="23555" name="Rectangle 3"/>
          <p:cNvSpPr>
            <a:spLocks noGrp="1" noChangeArrowheads="1"/>
          </p:cNvSpPr>
          <p:nvPr>
            <p:ph idx="1"/>
          </p:nvPr>
        </p:nvSpPr>
        <p:spPr>
          <a:xfrm>
            <a:off x="840000" y="1825625"/>
            <a:ext cx="7886700" cy="4351338"/>
          </a:xfrm>
        </p:spPr>
        <p:txBody>
          <a:bodyPr>
            <a:normAutofit/>
          </a:bodyPr>
          <a:lstStyle/>
          <a:p>
            <a:pPr>
              <a:defRPr/>
            </a:pPr>
            <a:r>
              <a:rPr lang="en-US" sz="2800" dirty="0">
                <a:latin typeface="Copperplate Gothic Bold" pitchFamily="34" charset="0"/>
              </a:rPr>
              <a:t>Considering how blessed we are…</a:t>
            </a:r>
          </a:p>
          <a:p>
            <a:pPr eaLnBrk="1" hangingPunct="1">
              <a:defRPr/>
            </a:pPr>
            <a:r>
              <a:rPr lang="en-US" sz="2800" dirty="0">
                <a:latin typeface="Copperplate Gothic Bold" pitchFamily="34" charset="0"/>
              </a:rPr>
              <a:t>Could you give an extra dollar?</a:t>
            </a:r>
          </a:p>
          <a:p>
            <a:pPr eaLnBrk="1" hangingPunct="1">
              <a:defRPr/>
            </a:pPr>
            <a:r>
              <a:rPr lang="en-US" sz="2800" dirty="0">
                <a:latin typeface="Copperplate Gothic Bold" pitchFamily="34" charset="0"/>
              </a:rPr>
              <a:t>250 people x 1 dollar = $250 a week</a:t>
            </a:r>
          </a:p>
          <a:p>
            <a:pPr eaLnBrk="1" hangingPunct="1">
              <a:defRPr/>
            </a:pPr>
            <a:r>
              <a:rPr lang="en-US" sz="2800" dirty="0">
                <a:latin typeface="Copperplate Gothic Bold" pitchFamily="34" charset="0"/>
              </a:rPr>
              <a:t>$250 a week x 52 weeks = $13,000</a:t>
            </a:r>
          </a:p>
          <a:p>
            <a:pPr eaLnBrk="1" hangingPunct="1">
              <a:defRPr/>
            </a:pPr>
            <a:r>
              <a:rPr lang="en-US" sz="2800" dirty="0">
                <a:latin typeface="Copperplate Gothic Bold" pitchFamily="34" charset="0"/>
              </a:rPr>
              <a:t>Aid in preaching the gospel!</a:t>
            </a:r>
          </a:p>
        </p:txBody>
      </p:sp>
      <p:sp>
        <p:nvSpPr>
          <p:cNvPr id="4" name="Rectangle 3">
            <a:extLst>
              <a:ext uri="{FF2B5EF4-FFF2-40B4-BE49-F238E27FC236}">
                <a16:creationId xmlns:a16="http://schemas.microsoft.com/office/drawing/2014/main" id="{F9F442AD-C019-46E5-91EA-CEFCE5885836}"/>
              </a:ext>
            </a:extLst>
          </p:cNvPr>
          <p:cNvSpPr/>
          <p:nvPr/>
        </p:nvSpPr>
        <p:spPr>
          <a:xfrm>
            <a:off x="477253" y="4282440"/>
            <a:ext cx="8229600" cy="1371600"/>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
            <a:r>
              <a:rPr lang="en-US" sz="2400" dirty="0">
                <a:solidFill>
                  <a:srgbClr val="000000"/>
                </a:solidFill>
                <a:latin typeface="Times New Roman" panose="02020603050405020304" pitchFamily="18" charset="0"/>
                <a:cs typeface="Times New Roman" panose="02020603050405020304" pitchFamily="18" charset="0"/>
              </a:rPr>
              <a:t>Phil.1:3 I thank my God in all my remembrance of you, always offering prayer with joy in my every prayer for you all, </a:t>
            </a:r>
            <a:r>
              <a:rPr lang="en-US" sz="2400" b="1" dirty="0">
                <a:solidFill>
                  <a:srgbClr val="000000"/>
                </a:solidFill>
                <a:latin typeface="Times New Roman" panose="02020603050405020304" pitchFamily="18" charset="0"/>
                <a:cs typeface="Times New Roman" panose="02020603050405020304" pitchFamily="18" charset="0"/>
              </a:rPr>
              <a:t>in view of your participation in the gospel </a:t>
            </a:r>
            <a:r>
              <a:rPr lang="en-US" sz="2400" dirty="0">
                <a:solidFill>
                  <a:srgbClr val="000000"/>
                </a:solidFill>
                <a:latin typeface="Times New Roman" panose="02020603050405020304" pitchFamily="18" charset="0"/>
                <a:cs typeface="Times New Roman" panose="02020603050405020304" pitchFamily="18" charset="0"/>
              </a:rPr>
              <a:t>from the first day until now. </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F96451B-F903-4C29-832B-39D1D0699B8F}"/>
              </a:ext>
            </a:extLst>
          </p:cNvPr>
          <p:cNvSpPr/>
          <p:nvPr/>
        </p:nvSpPr>
        <p:spPr>
          <a:xfrm>
            <a:off x="481263" y="5715000"/>
            <a:ext cx="8229600" cy="1005840"/>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
            <a:r>
              <a:rPr lang="en-US" sz="2400" dirty="0">
                <a:solidFill>
                  <a:srgbClr val="000000"/>
                </a:solidFill>
                <a:latin typeface="Times New Roman" panose="02020603050405020304" pitchFamily="18" charset="0"/>
                <a:cs typeface="Times New Roman" panose="02020603050405020304" pitchFamily="18" charset="0"/>
              </a:rPr>
              <a:t>Philippians 4:16 for even in Thessalonica </a:t>
            </a:r>
            <a:r>
              <a:rPr lang="en-US" sz="2400" b="1" dirty="0">
                <a:solidFill>
                  <a:srgbClr val="000000"/>
                </a:solidFill>
                <a:latin typeface="Times New Roman" panose="02020603050405020304" pitchFamily="18" charset="0"/>
                <a:cs typeface="Times New Roman" panose="02020603050405020304" pitchFamily="18" charset="0"/>
              </a:rPr>
              <a:t>you sent a gift more than once for my needs</a:t>
            </a:r>
            <a:r>
              <a:rPr lang="en-US" sz="2400" dirty="0">
                <a:solidFill>
                  <a:srgbClr val="000000"/>
                </a:solidFill>
                <a:latin typeface="Times New Roman" panose="02020603050405020304" pitchFamily="18" charset="0"/>
                <a:cs typeface="Times New Roman" panose="02020603050405020304" pitchFamily="18" charset="0"/>
              </a:rPr>
              <a:t>. </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3D76687B-EF55-4735-8BB8-34E15CABA167}"/>
              </a:ext>
            </a:extLst>
          </p:cNvPr>
          <p:cNvSpPr>
            <a:spLocks noGrp="1"/>
          </p:cNvSpPr>
          <p:nvPr>
            <p:ph type="sldNum" sz="quarter" idx="12"/>
          </p:nvPr>
        </p:nvSpPr>
        <p:spPr/>
        <p:txBody>
          <a:bodyPr/>
          <a:lstStyle/>
          <a:p>
            <a:pPr>
              <a:defRPr/>
            </a:pPr>
            <a:fld id="{67F8FA4F-9655-48CB-BDB0-911FB6C5AF77}" type="slidenum">
              <a:rPr lang="en-US" smtClean="0"/>
              <a:pPr>
                <a:defRPr/>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73576F14-D2BC-45B6-8FB2-916D26FC2B26}"/>
              </a:ext>
            </a:extLst>
          </p:cNvPr>
          <p:cNvSpPr>
            <a:spLocks noGrp="1" noRot="1" noChangeArrowheads="1"/>
          </p:cNvSpPr>
          <p:nvPr>
            <p:ph type="title"/>
          </p:nvPr>
        </p:nvSpPr>
        <p:spPr/>
        <p:txBody>
          <a:bodyPr/>
          <a:lstStyle/>
          <a:p>
            <a:pPr eaLnBrk="1" hangingPunct="1">
              <a:defRPr/>
            </a:pPr>
            <a:r>
              <a:rPr lang="en-US" b="0" dirty="0">
                <a:solidFill>
                  <a:srgbClr val="D0A373"/>
                </a:solidFill>
                <a:latin typeface="Copperplate Gothic Bold" pitchFamily="34" charset="0"/>
              </a:rPr>
              <a:t>Giving back to God</a:t>
            </a:r>
          </a:p>
        </p:txBody>
      </p:sp>
      <p:sp>
        <p:nvSpPr>
          <p:cNvPr id="25603" name="Rectangle 3"/>
          <p:cNvSpPr>
            <a:spLocks noGrp="1" noChangeArrowheads="1"/>
          </p:cNvSpPr>
          <p:nvPr>
            <p:ph idx="1"/>
          </p:nvPr>
        </p:nvSpPr>
        <p:spPr>
          <a:xfrm>
            <a:off x="457200" y="3124200"/>
            <a:ext cx="8229600" cy="2849563"/>
          </a:xfrm>
        </p:spPr>
        <p:txBody>
          <a:bodyPr>
            <a:normAutofit/>
          </a:bodyPr>
          <a:lstStyle/>
          <a:p>
            <a:pPr eaLnBrk="1" hangingPunct="1">
              <a:lnSpc>
                <a:spcPct val="90000"/>
              </a:lnSpc>
              <a:defRPr/>
            </a:pPr>
            <a:r>
              <a:rPr lang="en-US" sz="3200" dirty="0">
                <a:solidFill>
                  <a:schemeClr val="tx1"/>
                </a:solidFill>
                <a:latin typeface="Copperplate Gothic Bold" pitchFamily="34" charset="0"/>
              </a:rPr>
              <a:t>When we consider all that our God has done for us, we want to share the blessings!</a:t>
            </a:r>
          </a:p>
        </p:txBody>
      </p:sp>
      <p:sp>
        <p:nvSpPr>
          <p:cNvPr id="9" name="Rectangle 8">
            <a:extLst>
              <a:ext uri="{FF2B5EF4-FFF2-40B4-BE49-F238E27FC236}">
                <a16:creationId xmlns:a16="http://schemas.microsoft.com/office/drawing/2014/main" id="{10FC9121-1FF7-42A9-9E04-A793FF9028B1}"/>
              </a:ext>
            </a:extLst>
          </p:cNvPr>
          <p:cNvSpPr/>
          <p:nvPr/>
        </p:nvSpPr>
        <p:spPr>
          <a:xfrm>
            <a:off x="477253" y="1524000"/>
            <a:ext cx="8229600" cy="1371600"/>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
            <a:r>
              <a:rPr lang="en-US" sz="2400" dirty="0">
                <a:solidFill>
                  <a:srgbClr val="000000"/>
                </a:solidFill>
                <a:latin typeface="Times New Roman" panose="02020603050405020304" pitchFamily="18" charset="0"/>
                <a:cs typeface="Times New Roman" panose="02020603050405020304" pitchFamily="18" charset="0"/>
              </a:rPr>
              <a:t>2 Corinthians 9:7 Each one must do just as he has purposed in his heart, not grudgingly or under compulsion, for God loves a cheerful giver.</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CDAF71D-3286-468A-A82F-D78D17CA9C87}"/>
              </a:ext>
            </a:extLst>
          </p:cNvPr>
          <p:cNvSpPr>
            <a:spLocks noGrp="1"/>
          </p:cNvSpPr>
          <p:nvPr>
            <p:ph type="sldNum" sz="quarter" idx="12"/>
          </p:nvPr>
        </p:nvSpPr>
        <p:spPr/>
        <p:txBody>
          <a:bodyPr/>
          <a:lstStyle/>
          <a:p>
            <a:pPr>
              <a:defRPr/>
            </a:pPr>
            <a:fld id="{67F8FA4F-9655-48CB-BDB0-911FB6C5AF77}" type="slidenum">
              <a:rPr lang="en-US" sz="1100" smtClean="0"/>
              <a:pPr>
                <a:defRPr/>
              </a:pPr>
              <a:t>12</a:t>
            </a:fld>
            <a:endParaRPr lang="en-US" sz="1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defRPr/>
            </a:pPr>
            <a:r>
              <a:rPr lang="en-US" b="0" dirty="0">
                <a:solidFill>
                  <a:srgbClr val="D0A373"/>
                </a:solidFill>
                <a:latin typeface="Copperplate Gothic Bold" pitchFamily="34" charset="0"/>
              </a:rPr>
              <a:t>Inspiring each other</a:t>
            </a:r>
          </a:p>
        </p:txBody>
      </p:sp>
      <p:sp>
        <p:nvSpPr>
          <p:cNvPr id="17411" name="Rectangle 3"/>
          <p:cNvSpPr>
            <a:spLocks noGrp="1" noChangeArrowheads="1"/>
          </p:cNvSpPr>
          <p:nvPr>
            <p:ph idx="1"/>
          </p:nvPr>
        </p:nvSpPr>
        <p:spPr>
          <a:xfrm>
            <a:off x="840000" y="1524001"/>
            <a:ext cx="7675350" cy="3276600"/>
          </a:xfrm>
        </p:spPr>
        <p:txBody>
          <a:bodyPr>
            <a:normAutofit fontScale="92500" lnSpcReduction="10000"/>
          </a:bodyPr>
          <a:lstStyle/>
          <a:p>
            <a:pPr>
              <a:lnSpc>
                <a:spcPct val="80000"/>
              </a:lnSpc>
              <a:buClr>
                <a:schemeClr val="tx1"/>
              </a:buClr>
              <a:defRPr/>
            </a:pPr>
            <a:r>
              <a:rPr lang="en-US" sz="2800" dirty="0">
                <a:latin typeface="Copperplate Gothic Bold" pitchFamily="34" charset="0"/>
              </a:rPr>
              <a:t>CARD / CALL / VISIT – matt. 25:34-40; 2 Tim. 1:16 </a:t>
            </a:r>
            <a:r>
              <a:rPr lang="en-US" sz="2800" dirty="0" err="1">
                <a:solidFill>
                  <a:srgbClr val="D0A373"/>
                </a:solidFill>
                <a:latin typeface="Copperplate Gothic Bold" pitchFamily="34" charset="0"/>
              </a:rPr>
              <a:t>Onesiphorus</a:t>
            </a:r>
            <a:r>
              <a:rPr lang="en-US" sz="2800" dirty="0">
                <a:solidFill>
                  <a:srgbClr val="D0A373"/>
                </a:solidFill>
                <a:latin typeface="Copperplate Gothic Bold" pitchFamily="34" charset="0"/>
              </a:rPr>
              <a:t> often refreshed me, he eagerly searched for me and found me.</a:t>
            </a:r>
          </a:p>
          <a:p>
            <a:pPr eaLnBrk="1" hangingPunct="1">
              <a:lnSpc>
                <a:spcPct val="80000"/>
              </a:lnSpc>
              <a:buClr>
                <a:schemeClr val="tx1"/>
              </a:buClr>
              <a:defRPr/>
            </a:pPr>
            <a:r>
              <a:rPr lang="en-US" sz="2800" dirty="0">
                <a:latin typeface="Copperplate Gothic Bold" pitchFamily="34" charset="0"/>
              </a:rPr>
              <a:t>PRAYER – phil. 4:6; </a:t>
            </a:r>
            <a:r>
              <a:rPr lang="en-US" sz="2800" dirty="0">
                <a:solidFill>
                  <a:srgbClr val="D0A373"/>
                </a:solidFill>
                <a:latin typeface="Copperplate Gothic Bold" pitchFamily="34" charset="0"/>
              </a:rPr>
              <a:t>James 5:13-18 vs.16 – pray for one another, that you may be healed.</a:t>
            </a:r>
          </a:p>
          <a:p>
            <a:pPr eaLnBrk="1" hangingPunct="1">
              <a:lnSpc>
                <a:spcPct val="80000"/>
              </a:lnSpc>
              <a:buClr>
                <a:schemeClr val="tx1"/>
              </a:buClr>
              <a:defRPr/>
            </a:pPr>
            <a:r>
              <a:rPr lang="en-US" sz="2800" dirty="0">
                <a:latin typeface="Copperplate Gothic Bold" pitchFamily="34" charset="0"/>
              </a:rPr>
              <a:t>EXHORT – Hebrews </a:t>
            </a:r>
            <a:r>
              <a:rPr lang="en-US" sz="2800" dirty="0">
                <a:solidFill>
                  <a:srgbClr val="D0A373"/>
                </a:solidFill>
                <a:latin typeface="Copperplate Gothic Bold" pitchFamily="34" charset="0"/>
              </a:rPr>
              <a:t>3:13</a:t>
            </a:r>
            <a:r>
              <a:rPr lang="en-US" sz="2800" dirty="0">
                <a:latin typeface="Copperplate Gothic Bold" pitchFamily="34" charset="0"/>
              </a:rPr>
              <a:t>;10:25 </a:t>
            </a:r>
            <a:r>
              <a:rPr lang="en-US" sz="2800" dirty="0">
                <a:solidFill>
                  <a:srgbClr val="D0A373"/>
                </a:solidFill>
                <a:latin typeface="Copperplate Gothic Bold" pitchFamily="34" charset="0"/>
              </a:rPr>
              <a:t>exhort (encourage) one another daily</a:t>
            </a:r>
          </a:p>
          <a:p>
            <a:pPr eaLnBrk="1" hangingPunct="1">
              <a:lnSpc>
                <a:spcPct val="80000"/>
              </a:lnSpc>
              <a:buClr>
                <a:schemeClr val="tx1"/>
              </a:buClr>
              <a:defRPr/>
            </a:pPr>
            <a:r>
              <a:rPr lang="en-US" sz="2800" dirty="0">
                <a:latin typeface="Copperplate Gothic Bold" pitchFamily="34" charset="0"/>
              </a:rPr>
              <a:t>RESTORE THE WAYWARD – </a:t>
            </a:r>
          </a:p>
        </p:txBody>
      </p:sp>
      <p:sp>
        <p:nvSpPr>
          <p:cNvPr id="4" name="Rectangle 3">
            <a:extLst>
              <a:ext uri="{FF2B5EF4-FFF2-40B4-BE49-F238E27FC236}">
                <a16:creationId xmlns:a16="http://schemas.microsoft.com/office/drawing/2014/main" id="{05A48BE7-96D2-4545-8B1B-929CDF49640B}"/>
              </a:ext>
            </a:extLst>
          </p:cNvPr>
          <p:cNvSpPr/>
          <p:nvPr/>
        </p:nvSpPr>
        <p:spPr>
          <a:xfrm>
            <a:off x="477253" y="4754880"/>
            <a:ext cx="8229600" cy="1645920"/>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
            <a:r>
              <a:rPr lang="en-US" sz="2400" dirty="0">
                <a:solidFill>
                  <a:srgbClr val="000000"/>
                </a:solidFill>
                <a:latin typeface="Times New Roman" panose="02020603050405020304" pitchFamily="18" charset="0"/>
                <a:cs typeface="Times New Roman" panose="02020603050405020304" pitchFamily="18" charset="0"/>
              </a:rPr>
              <a:t>Galatians 6:1 Brethren, even if anyone is caught in any trespass, you who are spiritual, </a:t>
            </a:r>
            <a:r>
              <a:rPr lang="en-US" sz="2400" b="1" dirty="0">
                <a:solidFill>
                  <a:srgbClr val="000000"/>
                </a:solidFill>
                <a:latin typeface="Times New Roman" panose="02020603050405020304" pitchFamily="18" charset="0"/>
                <a:cs typeface="Times New Roman" panose="02020603050405020304" pitchFamily="18" charset="0"/>
              </a:rPr>
              <a:t>restore such a one in a spirit of gentleness</a:t>
            </a:r>
            <a:r>
              <a:rPr lang="en-US" sz="2400" dirty="0">
                <a:solidFill>
                  <a:srgbClr val="000000"/>
                </a:solidFill>
                <a:latin typeface="Times New Roman" panose="02020603050405020304" pitchFamily="18" charset="0"/>
                <a:cs typeface="Times New Roman" panose="02020603050405020304" pitchFamily="18" charset="0"/>
              </a:rPr>
              <a:t>; each one looking to yourself, so that you too will not be tempted.</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42880D6B-7CC6-47FB-AB86-BF15C67E0049}"/>
              </a:ext>
            </a:extLst>
          </p:cNvPr>
          <p:cNvSpPr>
            <a:spLocks noGrp="1"/>
          </p:cNvSpPr>
          <p:nvPr>
            <p:ph type="sldNum" sz="quarter" idx="12"/>
          </p:nvPr>
        </p:nvSpPr>
        <p:spPr/>
        <p:txBody>
          <a:bodyPr/>
          <a:lstStyle/>
          <a:p>
            <a:pPr>
              <a:defRPr/>
            </a:pPr>
            <a:fld id="{67F8FA4F-9655-48CB-BDB0-911FB6C5AF77}" type="slidenum">
              <a:rPr lang="en-US" smtClean="0"/>
              <a:pPr>
                <a:defRPr/>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AD2CE1-3D25-43FC-BD00-1994FA95EB59}"/>
              </a:ext>
            </a:extLst>
          </p:cNvPr>
          <p:cNvPicPr>
            <a:picLocks noChangeAspect="1"/>
          </p:cNvPicPr>
          <p:nvPr/>
        </p:nvPicPr>
        <p:blipFill rotWithShape="1">
          <a:blip r:embed="rId2">
            <a:clrChange>
              <a:clrFrom>
                <a:srgbClr val="FFFFFF"/>
              </a:clrFrom>
              <a:clrTo>
                <a:srgbClr val="FFFFFF">
                  <a:alpha val="0"/>
                </a:srgbClr>
              </a:clrTo>
            </a:clrChange>
          </a:blip>
          <a:srcRect l="15626" r="15179" b="8027"/>
          <a:stretch/>
        </p:blipFill>
        <p:spPr>
          <a:xfrm>
            <a:off x="975360" y="1592262"/>
            <a:ext cx="2362200" cy="4419599"/>
          </a:xfrm>
          <a:prstGeom prst="rect">
            <a:avLst/>
          </a:prstGeom>
        </p:spPr>
      </p:pic>
      <p:pic>
        <p:nvPicPr>
          <p:cNvPr id="5" name="Picture 4">
            <a:extLst>
              <a:ext uri="{FF2B5EF4-FFF2-40B4-BE49-F238E27FC236}">
                <a16:creationId xmlns:a16="http://schemas.microsoft.com/office/drawing/2014/main" id="{EC04CC84-833E-438E-8D32-60F511A81EB3}"/>
              </a:ext>
            </a:extLst>
          </p:cNvPr>
          <p:cNvPicPr>
            <a:picLocks noChangeAspect="1"/>
          </p:cNvPicPr>
          <p:nvPr/>
        </p:nvPicPr>
        <p:blipFill>
          <a:blip r:embed="rId3"/>
          <a:stretch>
            <a:fillRect/>
          </a:stretch>
        </p:blipFill>
        <p:spPr>
          <a:xfrm>
            <a:off x="4876800" y="4114800"/>
            <a:ext cx="3291840" cy="2468880"/>
          </a:xfrm>
          <a:prstGeom prst="rect">
            <a:avLst/>
          </a:prstGeom>
        </p:spPr>
      </p:pic>
      <p:pic>
        <p:nvPicPr>
          <p:cNvPr id="6" name="Picture 5">
            <a:extLst>
              <a:ext uri="{FF2B5EF4-FFF2-40B4-BE49-F238E27FC236}">
                <a16:creationId xmlns:a16="http://schemas.microsoft.com/office/drawing/2014/main" id="{C75F370C-008E-4773-9EE3-5D25EF142329}"/>
              </a:ext>
            </a:extLst>
          </p:cNvPr>
          <p:cNvPicPr>
            <a:picLocks noChangeAspect="1"/>
          </p:cNvPicPr>
          <p:nvPr/>
        </p:nvPicPr>
        <p:blipFill rotWithShape="1">
          <a:blip r:embed="rId4">
            <a:clrChange>
              <a:clrFrom>
                <a:srgbClr val="FFFFFF"/>
              </a:clrFrom>
              <a:clrTo>
                <a:srgbClr val="FFFFFF">
                  <a:alpha val="0"/>
                </a:srgbClr>
              </a:clrTo>
            </a:clrChange>
          </a:blip>
          <a:srcRect t="45300" b="5324"/>
          <a:stretch/>
        </p:blipFill>
        <p:spPr>
          <a:xfrm>
            <a:off x="4888832" y="1406876"/>
            <a:ext cx="3300613" cy="2468880"/>
          </a:xfrm>
          <a:prstGeom prst="rect">
            <a:avLst/>
          </a:prstGeom>
        </p:spPr>
      </p:pic>
      <p:sp>
        <p:nvSpPr>
          <p:cNvPr id="7" name="Rectangle 2">
            <a:extLst>
              <a:ext uri="{FF2B5EF4-FFF2-40B4-BE49-F238E27FC236}">
                <a16:creationId xmlns:a16="http://schemas.microsoft.com/office/drawing/2014/main" id="{48C8CFC1-335F-4227-8C32-E3603E681E36}"/>
              </a:ext>
            </a:extLst>
          </p:cNvPr>
          <p:cNvSpPr>
            <a:spLocks noGrp="1" noRot="1" noChangeArrowheads="1"/>
          </p:cNvSpPr>
          <p:nvPr>
            <p:ph type="title"/>
          </p:nvPr>
        </p:nvSpPr>
        <p:spPr>
          <a:xfrm>
            <a:off x="628650" y="365126"/>
            <a:ext cx="7886700" cy="1325563"/>
          </a:xfrm>
        </p:spPr>
        <p:txBody>
          <a:bodyPr/>
          <a:lstStyle/>
          <a:p>
            <a:pPr eaLnBrk="1" hangingPunct="1">
              <a:defRPr/>
            </a:pPr>
            <a:r>
              <a:rPr lang="en-US" b="0" dirty="0">
                <a:solidFill>
                  <a:srgbClr val="D0A373"/>
                </a:solidFill>
                <a:latin typeface="Copperplate Gothic Bold" pitchFamily="34" charset="0"/>
              </a:rPr>
              <a:t>Restoration done right</a:t>
            </a:r>
          </a:p>
        </p:txBody>
      </p:sp>
      <p:sp>
        <p:nvSpPr>
          <p:cNvPr id="8" name="Arrow: Right 7">
            <a:extLst>
              <a:ext uri="{FF2B5EF4-FFF2-40B4-BE49-F238E27FC236}">
                <a16:creationId xmlns:a16="http://schemas.microsoft.com/office/drawing/2014/main" id="{FEE46536-7528-469D-B35C-BFE3909FD4C0}"/>
              </a:ext>
            </a:extLst>
          </p:cNvPr>
          <p:cNvSpPr/>
          <p:nvPr/>
        </p:nvSpPr>
        <p:spPr>
          <a:xfrm rot="20908356">
            <a:off x="3172769" y="2769063"/>
            <a:ext cx="2087641" cy="838200"/>
          </a:xfrm>
          <a:prstGeom prst="rightArrow">
            <a:avLst/>
          </a:prstGeom>
          <a:solidFill>
            <a:schemeClr val="tx1"/>
          </a:solidFill>
          <a:ln w="25400">
            <a:solidFill>
              <a:srgbClr val="D0A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76AC8D1F-C280-4AD2-9B14-9F3DF488405E}"/>
              </a:ext>
            </a:extLst>
          </p:cNvPr>
          <p:cNvSpPr/>
          <p:nvPr/>
        </p:nvSpPr>
        <p:spPr>
          <a:xfrm rot="840414">
            <a:off x="3165065" y="4683792"/>
            <a:ext cx="2087641" cy="838200"/>
          </a:xfrm>
          <a:prstGeom prst="rightArrow">
            <a:avLst/>
          </a:prstGeom>
          <a:solidFill>
            <a:schemeClr val="tx1"/>
          </a:solidFill>
          <a:ln w="25400">
            <a:solidFill>
              <a:srgbClr val="D0A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3E5EDB6-D42B-4F4F-A66F-1634EDAD7DA1}"/>
              </a:ext>
            </a:extLst>
          </p:cNvPr>
          <p:cNvSpPr>
            <a:spLocks noGrp="1"/>
          </p:cNvSpPr>
          <p:nvPr>
            <p:ph type="sldNum" sz="quarter" idx="12"/>
          </p:nvPr>
        </p:nvSpPr>
        <p:spPr/>
        <p:txBody>
          <a:bodyPr/>
          <a:lstStyle/>
          <a:p>
            <a:pPr>
              <a:defRPr/>
            </a:pPr>
            <a:fld id="{67F8FA4F-9655-48CB-BDB0-911FB6C5AF77}" type="slidenum">
              <a:rPr lang="en-US" smtClean="0"/>
              <a:pPr>
                <a:defRPr/>
              </a:pPr>
              <a:t>14</a:t>
            </a:fld>
            <a:endParaRPr lang="en-US"/>
          </a:p>
        </p:txBody>
      </p:sp>
    </p:spTree>
    <p:extLst>
      <p:ext uri="{BB962C8B-B14F-4D97-AF65-F5344CB8AC3E}">
        <p14:creationId xmlns:p14="http://schemas.microsoft.com/office/powerpoint/2010/main" val="407750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0C0FF04-E2BA-48D0-AAD3-BDDBA1B5D97D}"/>
              </a:ext>
            </a:extLst>
          </p:cNvPr>
          <p:cNvSpPr>
            <a:spLocks noGrp="1"/>
          </p:cNvSpPr>
          <p:nvPr>
            <p:ph idx="1"/>
          </p:nvPr>
        </p:nvSpPr>
        <p:spPr>
          <a:xfrm>
            <a:off x="685346" y="1447800"/>
            <a:ext cx="7765322" cy="5045074"/>
          </a:xfrm>
        </p:spPr>
        <p:txBody>
          <a:bodyPr>
            <a:normAutofit/>
          </a:bodyPr>
          <a:lstStyle/>
          <a:p>
            <a:r>
              <a:rPr lang="en-US" sz="2800" b="1" dirty="0">
                <a:latin typeface="Copperplate Gothic Bold" panose="020E0705020206020404" pitchFamily="34" charset="0"/>
                <a:cs typeface="Calibri" panose="020F0502020204030204" pitchFamily="34" charset="0"/>
              </a:rPr>
              <a:t>How did 1</a:t>
            </a:r>
            <a:r>
              <a:rPr lang="en-US" sz="2800" b="1" baseline="30000" dirty="0">
                <a:latin typeface="Copperplate Gothic Bold" panose="020E0705020206020404" pitchFamily="34" charset="0"/>
                <a:cs typeface="Calibri" panose="020F0502020204030204" pitchFamily="34" charset="0"/>
              </a:rPr>
              <a:t>st</a:t>
            </a:r>
            <a:r>
              <a:rPr lang="en-US" sz="2800" b="1" dirty="0">
                <a:latin typeface="Copperplate Gothic Bold" panose="020E0705020206020404" pitchFamily="34" charset="0"/>
                <a:cs typeface="Calibri" panose="020F0502020204030204" pitchFamily="34" charset="0"/>
              </a:rPr>
              <a:t> century Christians stick together?</a:t>
            </a:r>
          </a:p>
          <a:p>
            <a:pPr marL="0" indent="0">
              <a:buNone/>
            </a:pPr>
            <a:endParaRPr lang="en-US" sz="2800" b="1" dirty="0">
              <a:latin typeface="Copperplate Gothic Bold" panose="020E0705020206020404" pitchFamily="34" charset="0"/>
              <a:cs typeface="Calibri" panose="020F0502020204030204" pitchFamily="34" charset="0"/>
            </a:endParaRPr>
          </a:p>
          <a:p>
            <a:pPr marL="0" indent="0">
              <a:buNone/>
            </a:pPr>
            <a:endParaRPr lang="en-US" sz="2800" b="1" dirty="0">
              <a:latin typeface="Copperplate Gothic Bold" panose="020E0705020206020404" pitchFamily="34" charset="0"/>
              <a:cs typeface="Calibri" panose="020F0502020204030204" pitchFamily="34" charset="0"/>
            </a:endParaRPr>
          </a:p>
          <a:p>
            <a:endParaRPr lang="en-US" sz="2800" b="1" dirty="0">
              <a:latin typeface="Copperplate Gothic Bold" panose="020E0705020206020404" pitchFamily="34" charset="0"/>
              <a:cs typeface="Calibri" panose="020F0502020204030204" pitchFamily="34" charset="0"/>
            </a:endParaRPr>
          </a:p>
          <a:p>
            <a:endParaRPr lang="en-US" sz="3600" b="1" dirty="0">
              <a:latin typeface="Copperplate Gothic Bold" panose="020E0705020206020404" pitchFamily="34" charset="0"/>
              <a:cs typeface="Calibri" panose="020F0502020204030204" pitchFamily="34" charset="0"/>
            </a:endParaRPr>
          </a:p>
          <a:p>
            <a:endParaRPr lang="en-US" sz="3600" b="1" dirty="0">
              <a:latin typeface="Copperplate Gothic Bold" panose="020E0705020206020404" pitchFamily="34" charset="0"/>
              <a:cs typeface="Calibri" panose="020F0502020204030204" pitchFamily="34" charset="0"/>
            </a:endParaRPr>
          </a:p>
          <a:p>
            <a:r>
              <a:rPr lang="en-US" sz="2800" b="1" dirty="0">
                <a:latin typeface="Copperplate Gothic Bold" panose="020E0705020206020404" pitchFamily="34" charset="0"/>
                <a:cs typeface="Calibri" panose="020F0502020204030204" pitchFamily="34" charset="0"/>
              </a:rPr>
              <a:t>They hosted, and they attended.</a:t>
            </a:r>
          </a:p>
          <a:p>
            <a:r>
              <a:rPr lang="en-US" sz="2800" b="1" dirty="0">
                <a:latin typeface="Copperplate Gothic Bold" panose="020E0705020206020404" pitchFamily="34" charset="0"/>
                <a:cs typeface="Calibri" panose="020F0502020204030204" pitchFamily="34" charset="0"/>
              </a:rPr>
              <a:t>They enjoyed the pleasures of each others company!</a:t>
            </a:r>
          </a:p>
        </p:txBody>
      </p:sp>
      <p:sp>
        <p:nvSpPr>
          <p:cNvPr id="5" name="Rectangle 4">
            <a:extLst>
              <a:ext uri="{FF2B5EF4-FFF2-40B4-BE49-F238E27FC236}">
                <a16:creationId xmlns:a16="http://schemas.microsoft.com/office/drawing/2014/main" id="{A32ED9CD-19BE-460E-8457-A6249929551F}"/>
              </a:ext>
            </a:extLst>
          </p:cNvPr>
          <p:cNvSpPr/>
          <p:nvPr/>
        </p:nvSpPr>
        <p:spPr>
          <a:xfrm>
            <a:off x="453207" y="2423160"/>
            <a:ext cx="8229600" cy="2377440"/>
          </a:xfrm>
          <a:prstGeom prst="rect">
            <a:avLst/>
          </a:prstGeom>
          <a:solidFill>
            <a:sysClr val="window" lastClr="FFFFFF"/>
          </a:solidFill>
          <a:ln w="25400" cap="flat" cmpd="sng" algn="ctr">
            <a:solidFill>
              <a:sysClr val="windowText" lastClr="000000"/>
            </a:solidFill>
            <a:prstDash val="solid"/>
          </a:ln>
          <a:effectLst/>
        </p:spPr>
        <p:txBody>
          <a:bodyPr rIns="457200" rtlCol="0" anchor="ctr"/>
          <a:lstStyle/>
          <a:p>
            <a:pPr marL="115888" lvl="0" defTabSz="914400"/>
            <a:r>
              <a:rPr lang="en-US" sz="2400" kern="0" dirty="0">
                <a:solidFill>
                  <a:prstClr val="black"/>
                </a:solidFill>
                <a:latin typeface="Times New Roman" pitchFamily="18" charset="0"/>
                <a:cs typeface="Times New Roman" pitchFamily="18" charset="0"/>
              </a:rPr>
              <a:t>Acts 2:46 Day by day continuing with one mind in the temple, and breaking bread from house to house, they were taking their meals together with gladness and sincerity of heart, 47 praising God and having favor with all the people. And the Lord was adding to their number day by day those who were being saved.</a:t>
            </a:r>
            <a:endParaRPr kumimoji="0" lang="en-US" sz="24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Rectangle 2">
            <a:extLst>
              <a:ext uri="{FF2B5EF4-FFF2-40B4-BE49-F238E27FC236}">
                <a16:creationId xmlns:a16="http://schemas.microsoft.com/office/drawing/2014/main" id="{A0731C20-B80D-4EC2-B32C-FEAA8BA428AE}"/>
              </a:ext>
            </a:extLst>
          </p:cNvPr>
          <p:cNvSpPr>
            <a:spLocks noGrp="1" noRot="1" noChangeArrowheads="1"/>
          </p:cNvSpPr>
          <p:nvPr>
            <p:ph type="title"/>
          </p:nvPr>
        </p:nvSpPr>
        <p:spPr>
          <a:xfrm>
            <a:off x="628650" y="365126"/>
            <a:ext cx="7886700" cy="1325563"/>
          </a:xfrm>
        </p:spPr>
        <p:txBody>
          <a:bodyPr>
            <a:normAutofit/>
          </a:bodyPr>
          <a:lstStyle/>
          <a:p>
            <a:pPr eaLnBrk="1" hangingPunct="1">
              <a:defRPr/>
            </a:pPr>
            <a:r>
              <a:rPr lang="en-US" sz="4000" b="0" dirty="0">
                <a:solidFill>
                  <a:srgbClr val="D0A373"/>
                </a:solidFill>
                <a:latin typeface="Copperplate Gothic Bold" pitchFamily="34" charset="0"/>
              </a:rPr>
              <a:t>Hospitable to each other</a:t>
            </a:r>
          </a:p>
        </p:txBody>
      </p:sp>
    </p:spTree>
    <p:extLst>
      <p:ext uri="{BB962C8B-B14F-4D97-AF65-F5344CB8AC3E}">
        <p14:creationId xmlns:p14="http://schemas.microsoft.com/office/powerpoint/2010/main" val="133707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0C0FF04-E2BA-48D0-AAD3-BDDBA1B5D97D}"/>
              </a:ext>
            </a:extLst>
          </p:cNvPr>
          <p:cNvSpPr>
            <a:spLocks noGrp="1"/>
          </p:cNvSpPr>
          <p:nvPr>
            <p:ph idx="1"/>
          </p:nvPr>
        </p:nvSpPr>
        <p:spPr>
          <a:xfrm>
            <a:off x="685346" y="1690689"/>
            <a:ext cx="7765322" cy="4873739"/>
          </a:xfrm>
        </p:spPr>
        <p:txBody>
          <a:bodyPr>
            <a:normAutofit/>
          </a:bodyPr>
          <a:lstStyle/>
          <a:p>
            <a:pPr marL="0" indent="0">
              <a:buNone/>
            </a:pPr>
            <a:r>
              <a:rPr lang="en-US" sz="2800" b="1" dirty="0">
                <a:latin typeface="Copperplate Gothic Bold" panose="020E0705020206020404" pitchFamily="34" charset="0"/>
                <a:cs typeface="Calibri" panose="020F0502020204030204" pitchFamily="34" charset="0"/>
              </a:rPr>
              <a:t>Heb 3:13 “encourage one another day after day”</a:t>
            </a:r>
          </a:p>
          <a:p>
            <a:pPr marL="0" indent="0">
              <a:buNone/>
            </a:pPr>
            <a:endParaRPr lang="en-US" sz="2800" b="1" dirty="0">
              <a:latin typeface="Copperplate Gothic Bold" panose="020E0705020206020404" pitchFamily="34" charset="0"/>
              <a:cs typeface="Calibri" panose="020F0502020204030204" pitchFamily="34" charset="0"/>
            </a:endParaRPr>
          </a:p>
          <a:p>
            <a:pPr marL="0" indent="0">
              <a:buNone/>
            </a:pPr>
            <a:endParaRPr lang="en-US" sz="2800" b="1" dirty="0">
              <a:latin typeface="Copperplate Gothic Bold" panose="020E0705020206020404" pitchFamily="34" charset="0"/>
              <a:cs typeface="Calibri" panose="020F0502020204030204" pitchFamily="34" charset="0"/>
            </a:endParaRPr>
          </a:p>
          <a:p>
            <a:pPr marL="0" indent="0">
              <a:buNone/>
            </a:pPr>
            <a:endParaRPr lang="en-US" sz="2800" b="1" dirty="0">
              <a:latin typeface="Copperplate Gothic Bold" panose="020E0705020206020404" pitchFamily="34" charset="0"/>
              <a:cs typeface="Calibri" panose="020F0502020204030204" pitchFamily="34" charset="0"/>
            </a:endParaRPr>
          </a:p>
          <a:p>
            <a:pPr marL="0" indent="0">
              <a:buNone/>
            </a:pPr>
            <a:endParaRPr lang="en-US" sz="2800" b="1" dirty="0">
              <a:latin typeface="Copperplate Gothic Bold" panose="020E0705020206020404" pitchFamily="34" charset="0"/>
              <a:cs typeface="Calibri" panose="020F0502020204030204" pitchFamily="34" charset="0"/>
            </a:endParaRPr>
          </a:p>
          <a:p>
            <a:pPr marL="0" indent="0">
              <a:buNone/>
            </a:pPr>
            <a:endParaRPr lang="en-US" sz="900" b="1" dirty="0">
              <a:latin typeface="Copperplate Gothic Bold" panose="020E0705020206020404" pitchFamily="34" charset="0"/>
              <a:cs typeface="Calibri" panose="020F0502020204030204" pitchFamily="34" charset="0"/>
            </a:endParaRPr>
          </a:p>
          <a:p>
            <a:pPr marL="0" indent="0">
              <a:buNone/>
            </a:pPr>
            <a:r>
              <a:rPr lang="en-US" sz="3600" b="1" dirty="0">
                <a:latin typeface="Copperplate Gothic Bold" panose="020E0705020206020404" pitchFamily="34" charset="0"/>
                <a:cs typeface="Calibri" panose="020F0502020204030204" pitchFamily="34" charset="0"/>
              </a:rPr>
              <a:t>May God be glorified in all that we do!</a:t>
            </a:r>
          </a:p>
          <a:p>
            <a:pPr marL="0" indent="0">
              <a:buNone/>
            </a:pPr>
            <a:endParaRPr lang="en-US" sz="2800" b="1" dirty="0">
              <a:latin typeface="Copperplate Gothic Bold" panose="020E0705020206020404" pitchFamily="34" charset="0"/>
              <a:cs typeface="Calibri" panose="020F0502020204030204" pitchFamily="34" charset="0"/>
            </a:endParaRPr>
          </a:p>
          <a:p>
            <a:endParaRPr lang="en-US" sz="2800" b="1" dirty="0">
              <a:latin typeface="Copperplate Gothic Bold" panose="020E07050202060204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A32ED9CD-19BE-460E-8457-A6249929551F}"/>
              </a:ext>
            </a:extLst>
          </p:cNvPr>
          <p:cNvSpPr/>
          <p:nvPr/>
        </p:nvSpPr>
        <p:spPr>
          <a:xfrm>
            <a:off x="453207" y="2758440"/>
            <a:ext cx="8229600" cy="1737360"/>
          </a:xfrm>
          <a:prstGeom prst="rect">
            <a:avLst/>
          </a:prstGeom>
          <a:solidFill>
            <a:sysClr val="window" lastClr="FFFFFF"/>
          </a:solidFill>
          <a:ln w="25400" cap="flat" cmpd="sng" algn="ctr">
            <a:solidFill>
              <a:sysClr val="windowText" lastClr="000000"/>
            </a:solidFill>
            <a:prstDash val="solid"/>
          </a:ln>
          <a:effectLst/>
        </p:spPr>
        <p:txBody>
          <a:bodyPr rIns="457200" rtlCol="0" anchor="ctr"/>
          <a:lstStyle/>
          <a:p>
            <a:pPr marL="115888" lvl="0" defTabSz="914400"/>
            <a:r>
              <a:rPr lang="en-US" sz="2400" kern="0" dirty="0">
                <a:solidFill>
                  <a:prstClr val="black"/>
                </a:solidFill>
                <a:latin typeface="Times New Roman" pitchFamily="18" charset="0"/>
                <a:cs typeface="Times New Roman" pitchFamily="18" charset="0"/>
              </a:rPr>
              <a:t>1 Peter 4:9 NIV Offer hospitality to one another without grumbling. 10 Each of you should use whatever gift you have received to serve others, as faithful stewards of God’s grace in its various forms.</a:t>
            </a:r>
            <a:endParaRPr kumimoji="0" lang="en-US" sz="24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Rectangle 2">
            <a:extLst>
              <a:ext uri="{FF2B5EF4-FFF2-40B4-BE49-F238E27FC236}">
                <a16:creationId xmlns:a16="http://schemas.microsoft.com/office/drawing/2014/main" id="{C85F00E5-DF7F-4C84-9B33-A435CBCC654D}"/>
              </a:ext>
            </a:extLst>
          </p:cNvPr>
          <p:cNvSpPr>
            <a:spLocks noGrp="1" noRot="1" noChangeArrowheads="1"/>
          </p:cNvSpPr>
          <p:nvPr>
            <p:ph type="title"/>
          </p:nvPr>
        </p:nvSpPr>
        <p:spPr>
          <a:xfrm>
            <a:off x="628650" y="365126"/>
            <a:ext cx="7886700" cy="1325563"/>
          </a:xfrm>
        </p:spPr>
        <p:txBody>
          <a:bodyPr>
            <a:normAutofit/>
          </a:bodyPr>
          <a:lstStyle/>
          <a:p>
            <a:pPr eaLnBrk="1" hangingPunct="1">
              <a:defRPr/>
            </a:pPr>
            <a:r>
              <a:rPr lang="en-US" sz="4000" b="0" dirty="0">
                <a:solidFill>
                  <a:srgbClr val="D0A373"/>
                </a:solidFill>
                <a:latin typeface="Copperplate Gothic Bold" pitchFamily="34" charset="0"/>
              </a:rPr>
              <a:t>Hospitable to each other</a:t>
            </a:r>
          </a:p>
        </p:txBody>
      </p:sp>
    </p:spTree>
    <p:extLst>
      <p:ext uri="{BB962C8B-B14F-4D97-AF65-F5344CB8AC3E}">
        <p14:creationId xmlns:p14="http://schemas.microsoft.com/office/powerpoint/2010/main" val="58248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defRPr/>
            </a:pPr>
            <a:r>
              <a:rPr lang="en-US" b="0" dirty="0">
                <a:solidFill>
                  <a:srgbClr val="D0A373"/>
                </a:solidFill>
                <a:latin typeface="Copperplate Gothic Bold" pitchFamily="34" charset="0"/>
              </a:rPr>
              <a:t>Teaching the Lost</a:t>
            </a:r>
          </a:p>
        </p:txBody>
      </p:sp>
      <p:sp>
        <p:nvSpPr>
          <p:cNvPr id="19459" name="Rectangle 3"/>
          <p:cNvSpPr>
            <a:spLocks noGrp="1" noChangeArrowheads="1"/>
          </p:cNvSpPr>
          <p:nvPr>
            <p:ph idx="1"/>
          </p:nvPr>
        </p:nvSpPr>
        <p:spPr>
          <a:xfrm>
            <a:off x="457200" y="3627437"/>
            <a:ext cx="8229600" cy="2925763"/>
          </a:xfrm>
        </p:spPr>
        <p:txBody>
          <a:bodyPr>
            <a:normAutofit fontScale="92500"/>
          </a:bodyPr>
          <a:lstStyle/>
          <a:p>
            <a:pPr eaLnBrk="1" hangingPunct="1">
              <a:lnSpc>
                <a:spcPct val="80000"/>
              </a:lnSpc>
              <a:defRPr/>
            </a:pPr>
            <a:r>
              <a:rPr lang="en-US" sz="2800" dirty="0">
                <a:solidFill>
                  <a:schemeClr val="tx1"/>
                </a:solidFill>
                <a:latin typeface="Copperplate Gothic Bold" pitchFamily="34" charset="0"/>
              </a:rPr>
              <a:t>Teaching can be done any many ways</a:t>
            </a:r>
          </a:p>
          <a:p>
            <a:pPr eaLnBrk="1" hangingPunct="1">
              <a:lnSpc>
                <a:spcPct val="80000"/>
              </a:lnSpc>
              <a:defRPr/>
            </a:pPr>
            <a:r>
              <a:rPr lang="en-US" sz="2800" dirty="0">
                <a:solidFill>
                  <a:schemeClr val="tx1"/>
                </a:solidFill>
                <a:latin typeface="Copperplate Gothic Bold" pitchFamily="34" charset="0"/>
              </a:rPr>
              <a:t>Classes, one on one conversation (Acts 8 – Philip and the Eunuch) , training up children (Proverbs 22:6) , letters (epistles), bulletin article, being an example (Matt. 5:16), even singing (Col. 3)</a:t>
            </a:r>
          </a:p>
          <a:p>
            <a:pPr eaLnBrk="1" hangingPunct="1">
              <a:lnSpc>
                <a:spcPct val="80000"/>
              </a:lnSpc>
              <a:defRPr/>
            </a:pPr>
            <a:r>
              <a:rPr lang="en-US" sz="2800" dirty="0">
                <a:solidFill>
                  <a:schemeClr val="tx1"/>
                </a:solidFill>
                <a:latin typeface="Copperplate Gothic Bold" pitchFamily="34" charset="0"/>
              </a:rPr>
              <a:t>What experience can you share that might help someone?</a:t>
            </a:r>
          </a:p>
        </p:txBody>
      </p:sp>
      <p:sp>
        <p:nvSpPr>
          <p:cNvPr id="4" name="Rectangle 3">
            <a:extLst>
              <a:ext uri="{FF2B5EF4-FFF2-40B4-BE49-F238E27FC236}">
                <a16:creationId xmlns:a16="http://schemas.microsoft.com/office/drawing/2014/main" id="{5A94DA77-2B79-4991-AF17-AE19899C243D}"/>
              </a:ext>
            </a:extLst>
          </p:cNvPr>
          <p:cNvSpPr/>
          <p:nvPr/>
        </p:nvSpPr>
        <p:spPr>
          <a:xfrm>
            <a:off x="477253" y="1447800"/>
            <a:ext cx="8229600" cy="2011680"/>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
            <a:r>
              <a:rPr lang="en-US" sz="2400" dirty="0">
                <a:solidFill>
                  <a:srgbClr val="000000"/>
                </a:solidFill>
                <a:latin typeface="Times New Roman" panose="02020603050405020304" pitchFamily="18" charset="0"/>
                <a:cs typeface="Times New Roman" panose="02020603050405020304" pitchFamily="18" charset="0"/>
              </a:rPr>
              <a:t>Matthew 28:19 Go therefore and make disciples of all the nations, baptizing them in the name of the Father and the Son and the Holy Spirit, 20 teaching them to observe all that I commanded you; and lo, I am with you always, even to the end of the age.”</a:t>
            </a:r>
            <a:endParaRPr lang="en-US" sz="2400" b="1" dirty="0">
              <a:solidFill>
                <a:srgbClr val="000000"/>
              </a:solidFill>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6C2F51F-EA8E-4BD2-9AED-7FA3372EB208}"/>
              </a:ext>
            </a:extLst>
          </p:cNvPr>
          <p:cNvSpPr>
            <a:spLocks noGrp="1"/>
          </p:cNvSpPr>
          <p:nvPr>
            <p:ph type="sldNum" sz="quarter" idx="12"/>
          </p:nvPr>
        </p:nvSpPr>
        <p:spPr/>
        <p:txBody>
          <a:bodyPr/>
          <a:lstStyle/>
          <a:p>
            <a:pPr>
              <a:defRPr/>
            </a:pPr>
            <a:fld id="{67F8FA4F-9655-48CB-BDB0-911FB6C5AF77}" type="slidenum">
              <a:rPr lang="en-US" smtClean="0"/>
              <a:pPr>
                <a:defRPr/>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eaLnBrk="1" hangingPunct="1">
              <a:defRPr/>
            </a:pPr>
            <a:r>
              <a:rPr lang="en-US" b="0" dirty="0">
                <a:solidFill>
                  <a:srgbClr val="D0A373"/>
                </a:solidFill>
                <a:latin typeface="Copperplate Gothic Bold" pitchFamily="34" charset="0"/>
              </a:rPr>
              <a:t>PERSONAL WORK</a:t>
            </a:r>
          </a:p>
        </p:txBody>
      </p:sp>
      <p:sp>
        <p:nvSpPr>
          <p:cNvPr id="20483" name="Rectangle 3"/>
          <p:cNvSpPr>
            <a:spLocks noGrp="1" noChangeArrowheads="1"/>
          </p:cNvSpPr>
          <p:nvPr>
            <p:ph idx="1"/>
          </p:nvPr>
        </p:nvSpPr>
        <p:spPr/>
        <p:txBody>
          <a:bodyPr/>
          <a:lstStyle/>
          <a:p>
            <a:pPr eaLnBrk="1" hangingPunct="1">
              <a:defRPr/>
            </a:pPr>
            <a:endParaRPr lang="en-US"/>
          </a:p>
        </p:txBody>
      </p:sp>
      <p:sp>
        <p:nvSpPr>
          <p:cNvPr id="2" name="Slide Number Placeholder 1">
            <a:extLst>
              <a:ext uri="{FF2B5EF4-FFF2-40B4-BE49-F238E27FC236}">
                <a16:creationId xmlns:a16="http://schemas.microsoft.com/office/drawing/2014/main" id="{EBB7FBD8-29A5-46A5-8C33-134E9AA08AA9}"/>
              </a:ext>
            </a:extLst>
          </p:cNvPr>
          <p:cNvSpPr>
            <a:spLocks noGrp="1"/>
          </p:cNvSpPr>
          <p:nvPr>
            <p:ph type="sldNum" sz="quarter" idx="12"/>
          </p:nvPr>
        </p:nvSpPr>
        <p:spPr/>
        <p:txBody>
          <a:bodyPr/>
          <a:lstStyle/>
          <a:p>
            <a:pPr>
              <a:defRPr/>
            </a:pPr>
            <a:fld id="{67F8FA4F-9655-48CB-BDB0-911FB6C5AF77}"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457200" y="274638"/>
            <a:ext cx="8229600" cy="1477962"/>
          </a:xfrm>
        </p:spPr>
        <p:txBody>
          <a:bodyPr/>
          <a:lstStyle/>
          <a:p>
            <a:pPr eaLnBrk="1" hangingPunct="1">
              <a:defRPr/>
            </a:pPr>
            <a:r>
              <a:rPr lang="en-US" b="0" dirty="0">
                <a:solidFill>
                  <a:srgbClr val="D0A373"/>
                </a:solidFill>
                <a:latin typeface="Copperplate Gothic Bold" pitchFamily="34" charset="0"/>
              </a:rPr>
              <a:t>Invite someone to church</a:t>
            </a:r>
          </a:p>
        </p:txBody>
      </p:sp>
      <p:sp>
        <p:nvSpPr>
          <p:cNvPr id="24579" name="Rectangle 3"/>
          <p:cNvSpPr>
            <a:spLocks noGrp="1" noChangeArrowheads="1"/>
          </p:cNvSpPr>
          <p:nvPr>
            <p:ph idx="1"/>
          </p:nvPr>
        </p:nvSpPr>
        <p:spPr/>
        <p:txBody>
          <a:bodyPr>
            <a:normAutofit/>
          </a:bodyPr>
          <a:lstStyle/>
          <a:p>
            <a:pPr eaLnBrk="1" hangingPunct="1">
              <a:defRPr/>
            </a:pPr>
            <a:endParaRPr lang="en-US" sz="2800" dirty="0">
              <a:latin typeface="Copperplate Gothic Bold" pitchFamily="34" charset="0"/>
            </a:endParaRPr>
          </a:p>
          <a:p>
            <a:pPr eaLnBrk="1" hangingPunct="1">
              <a:defRPr/>
            </a:pPr>
            <a:r>
              <a:rPr lang="en-US" sz="2800" dirty="0">
                <a:latin typeface="Copperplate Gothic Bold" pitchFamily="34" charset="0"/>
              </a:rPr>
              <a:t>TAKE ADVANTAGE OF THE OPPORTUNITIES THAT YOU GET.</a:t>
            </a:r>
          </a:p>
          <a:p>
            <a:pPr eaLnBrk="1" hangingPunct="1">
              <a:defRPr/>
            </a:pPr>
            <a:r>
              <a:rPr lang="en-US" sz="2800" dirty="0">
                <a:latin typeface="Copperplate Gothic Bold" pitchFamily="34" charset="0"/>
              </a:rPr>
              <a:t>LOOK TO CREATE AN OPPORTUNITY.</a:t>
            </a:r>
          </a:p>
        </p:txBody>
      </p:sp>
      <p:sp>
        <p:nvSpPr>
          <p:cNvPr id="2" name="Slide Number Placeholder 1">
            <a:extLst>
              <a:ext uri="{FF2B5EF4-FFF2-40B4-BE49-F238E27FC236}">
                <a16:creationId xmlns:a16="http://schemas.microsoft.com/office/drawing/2014/main" id="{D6BD966C-BFAB-4E81-AED3-D5109974D6B6}"/>
              </a:ext>
            </a:extLst>
          </p:cNvPr>
          <p:cNvSpPr>
            <a:spLocks noGrp="1"/>
          </p:cNvSpPr>
          <p:nvPr>
            <p:ph type="sldNum" sz="quarter" idx="12"/>
          </p:nvPr>
        </p:nvSpPr>
        <p:spPr/>
        <p:txBody>
          <a:bodyPr/>
          <a:lstStyle/>
          <a:p>
            <a:pPr>
              <a:defRPr/>
            </a:pPr>
            <a:fld id="{67F8FA4F-9655-48CB-BDB0-911FB6C5AF77}" type="slidenum">
              <a:rPr lang="en-US" smtClean="0"/>
              <a:pPr>
                <a:defRPr/>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190C1E-356D-4B55-B6CD-4BE8C8435648}"/>
              </a:ext>
            </a:extLst>
          </p:cNvPr>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BC91E4-FB32-4B15-BC45-4AD20AB4691B}"/>
              </a:ext>
            </a:extLst>
          </p:cNvPr>
          <p:cNvSpPr>
            <a:spLocks noGrp="1"/>
          </p:cNvSpPr>
          <p:nvPr>
            <p:ph type="title"/>
          </p:nvPr>
        </p:nvSpPr>
        <p:spPr>
          <a:xfrm>
            <a:off x="628650" y="228600"/>
            <a:ext cx="7886700" cy="1009652"/>
          </a:xfrm>
        </p:spPr>
        <p:txBody>
          <a:bodyPr/>
          <a:lstStyle/>
          <a:p>
            <a:pPr algn="ctr"/>
            <a:r>
              <a:rPr lang="en-US" dirty="0">
                <a:solidFill>
                  <a:schemeClr val="bg1"/>
                </a:solidFill>
                <a:latin typeface="Times New Roman" panose="02020603050405020304" pitchFamily="18" charset="0"/>
                <a:cs typeface="Times New Roman" panose="02020603050405020304" pitchFamily="18" charset="0"/>
              </a:rPr>
              <a:t>Psalm 100 NASB</a:t>
            </a:r>
          </a:p>
        </p:txBody>
      </p:sp>
      <p:sp>
        <p:nvSpPr>
          <p:cNvPr id="3" name="Content Placeholder 2">
            <a:extLst>
              <a:ext uri="{FF2B5EF4-FFF2-40B4-BE49-F238E27FC236}">
                <a16:creationId xmlns:a16="http://schemas.microsoft.com/office/drawing/2014/main" id="{67EC55E2-4ADA-4B50-A73B-05270C78A704}"/>
              </a:ext>
            </a:extLst>
          </p:cNvPr>
          <p:cNvSpPr>
            <a:spLocks noGrp="1"/>
          </p:cNvSpPr>
          <p:nvPr>
            <p:ph idx="1"/>
          </p:nvPr>
        </p:nvSpPr>
        <p:spPr>
          <a:xfrm>
            <a:off x="628650" y="1447800"/>
            <a:ext cx="7886700" cy="4710111"/>
          </a:xfrm>
        </p:spPr>
        <p:txBody>
          <a:bodyPr>
            <a:noAutofit/>
          </a:bodyPr>
          <a:lstStyle/>
          <a:p>
            <a:pPr marL="0" indent="0">
              <a:buNone/>
            </a:pPr>
            <a:r>
              <a:rPr lang="en-US" sz="2800" dirty="0">
                <a:solidFill>
                  <a:schemeClr val="bg1"/>
                </a:solidFill>
                <a:latin typeface="Times New Roman" panose="02020603050405020304" pitchFamily="18" charset="0"/>
                <a:cs typeface="Times New Roman" panose="02020603050405020304" pitchFamily="18" charset="0"/>
              </a:rPr>
              <a:t>1 Shout joyfully to the Lord, all the earth.</a:t>
            </a:r>
          </a:p>
          <a:p>
            <a:pPr marL="0" indent="0">
              <a:buNone/>
            </a:pPr>
            <a:r>
              <a:rPr lang="en-US" sz="2800" dirty="0">
                <a:solidFill>
                  <a:schemeClr val="bg1"/>
                </a:solidFill>
                <a:latin typeface="Times New Roman" panose="02020603050405020304" pitchFamily="18" charset="0"/>
                <a:cs typeface="Times New Roman" panose="02020603050405020304" pitchFamily="18" charset="0"/>
              </a:rPr>
              <a:t>2 Serve the Lord with gladness; Come before Him with joyful singing.</a:t>
            </a:r>
          </a:p>
          <a:p>
            <a:pPr marL="0" indent="0">
              <a:buNone/>
            </a:pPr>
            <a:r>
              <a:rPr lang="en-US" sz="2800" dirty="0">
                <a:solidFill>
                  <a:schemeClr val="bg1"/>
                </a:solidFill>
                <a:latin typeface="Times New Roman" panose="02020603050405020304" pitchFamily="18" charset="0"/>
                <a:cs typeface="Times New Roman" panose="02020603050405020304" pitchFamily="18" charset="0"/>
              </a:rPr>
              <a:t>3 Know that the Lord Himself is God; It is He who has made us, and not we ourselves; We are His people and the sheep of His pasture.</a:t>
            </a:r>
          </a:p>
          <a:p>
            <a:pPr marL="0" indent="0">
              <a:buNone/>
            </a:pPr>
            <a:r>
              <a:rPr lang="en-US" sz="2800" dirty="0">
                <a:solidFill>
                  <a:schemeClr val="bg1"/>
                </a:solidFill>
                <a:latin typeface="Times New Roman" panose="02020603050405020304" pitchFamily="18" charset="0"/>
                <a:cs typeface="Times New Roman" panose="02020603050405020304" pitchFamily="18" charset="0"/>
              </a:rPr>
              <a:t>4 </a:t>
            </a:r>
            <a:r>
              <a:rPr lang="en-US" sz="2800" b="1" dirty="0">
                <a:solidFill>
                  <a:schemeClr val="bg1"/>
                </a:solidFill>
                <a:latin typeface="Times New Roman" panose="02020603050405020304" pitchFamily="18" charset="0"/>
                <a:cs typeface="Times New Roman" panose="02020603050405020304" pitchFamily="18" charset="0"/>
              </a:rPr>
              <a:t>Enter His gates with thanksgiving </a:t>
            </a:r>
            <a:r>
              <a:rPr lang="en-US" sz="2800" dirty="0">
                <a:solidFill>
                  <a:schemeClr val="bg1"/>
                </a:solidFill>
                <a:latin typeface="Times New Roman" panose="02020603050405020304" pitchFamily="18" charset="0"/>
                <a:cs typeface="Times New Roman" panose="02020603050405020304" pitchFamily="18" charset="0"/>
              </a:rPr>
              <a:t>And His courts with praise. </a:t>
            </a:r>
            <a:r>
              <a:rPr lang="en-US" sz="2800" b="1" dirty="0">
                <a:solidFill>
                  <a:schemeClr val="bg1"/>
                </a:solidFill>
                <a:latin typeface="Times New Roman" panose="02020603050405020304" pitchFamily="18" charset="0"/>
                <a:cs typeface="Times New Roman" panose="02020603050405020304" pitchFamily="18" charset="0"/>
              </a:rPr>
              <a:t>Give thanks to Him, bless His name.</a:t>
            </a:r>
          </a:p>
          <a:p>
            <a:pPr marL="0" indent="0">
              <a:buNone/>
            </a:pPr>
            <a:r>
              <a:rPr lang="en-US" sz="2800" dirty="0">
                <a:solidFill>
                  <a:schemeClr val="bg1"/>
                </a:solidFill>
                <a:latin typeface="Times New Roman" panose="02020603050405020304" pitchFamily="18" charset="0"/>
                <a:cs typeface="Times New Roman" panose="02020603050405020304" pitchFamily="18" charset="0"/>
              </a:rPr>
              <a:t>5 For the Lord is good; His lovingkindness is everlasting And His faithfulness to all generations.</a:t>
            </a:r>
          </a:p>
        </p:txBody>
      </p:sp>
      <p:sp>
        <p:nvSpPr>
          <p:cNvPr id="5" name="Slide Number Placeholder 4">
            <a:extLst>
              <a:ext uri="{FF2B5EF4-FFF2-40B4-BE49-F238E27FC236}">
                <a16:creationId xmlns:a16="http://schemas.microsoft.com/office/drawing/2014/main" id="{6F21EF3F-FFB9-4696-A401-0BAC263A7198}"/>
              </a:ext>
            </a:extLst>
          </p:cNvPr>
          <p:cNvSpPr>
            <a:spLocks noGrp="1"/>
          </p:cNvSpPr>
          <p:nvPr>
            <p:ph type="sldNum" sz="quarter" idx="12"/>
          </p:nvPr>
        </p:nvSpPr>
        <p:spPr/>
        <p:txBody>
          <a:bodyPr/>
          <a:lstStyle/>
          <a:p>
            <a:pPr>
              <a:defRPr/>
            </a:pPr>
            <a:fld id="{67F8FA4F-9655-48CB-BDB0-911FB6C5AF77}" type="slidenum">
              <a:rPr lang="en-US" smtClean="0"/>
              <a:pPr>
                <a:defRPr/>
              </a:pPr>
              <a:t>2</a:t>
            </a:fld>
            <a:endParaRPr lang="en-US"/>
          </a:p>
        </p:txBody>
      </p:sp>
    </p:spTree>
    <p:extLst>
      <p:ext uri="{BB962C8B-B14F-4D97-AF65-F5344CB8AC3E}">
        <p14:creationId xmlns:p14="http://schemas.microsoft.com/office/powerpoint/2010/main" val="3206168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eaLnBrk="1" hangingPunct="1">
              <a:defRPr/>
            </a:pPr>
            <a:r>
              <a:rPr lang="en-US" b="0" dirty="0">
                <a:solidFill>
                  <a:schemeClr val="tx1"/>
                </a:solidFill>
                <a:latin typeface="Copperplate Gothic Bold" pitchFamily="34" charset="0"/>
              </a:rPr>
              <a:t>USE YOUR TALENTS</a:t>
            </a:r>
          </a:p>
        </p:txBody>
      </p:sp>
      <p:sp>
        <p:nvSpPr>
          <p:cNvPr id="21507" name="Rectangle 3"/>
          <p:cNvSpPr>
            <a:spLocks noGrp="1" noChangeArrowheads="1"/>
          </p:cNvSpPr>
          <p:nvPr>
            <p:ph idx="1"/>
          </p:nvPr>
        </p:nvSpPr>
        <p:spPr/>
        <p:txBody>
          <a:bodyPr>
            <a:normAutofit/>
          </a:bodyPr>
          <a:lstStyle/>
          <a:p>
            <a:pPr eaLnBrk="1" hangingPunct="1">
              <a:lnSpc>
                <a:spcPct val="90000"/>
              </a:lnSpc>
              <a:defRPr/>
            </a:pPr>
            <a:r>
              <a:rPr lang="en-US" sz="2800" dirty="0">
                <a:solidFill>
                  <a:schemeClr val="tx1"/>
                </a:solidFill>
                <a:latin typeface="Copperplate Gothic Bold" pitchFamily="34" charset="0"/>
              </a:rPr>
              <a:t>Matt. 25:14-30 – the parable of the talents</a:t>
            </a:r>
          </a:p>
          <a:p>
            <a:pPr eaLnBrk="1" hangingPunct="1">
              <a:lnSpc>
                <a:spcPct val="90000"/>
              </a:lnSpc>
              <a:defRPr/>
            </a:pPr>
            <a:r>
              <a:rPr lang="en-US" sz="2800" dirty="0">
                <a:solidFill>
                  <a:schemeClr val="tx1"/>
                </a:solidFill>
                <a:latin typeface="Copperplate Gothic Bold" pitchFamily="34" charset="0"/>
              </a:rPr>
              <a:t>What if every member did only what you do? How strong would this church be?</a:t>
            </a:r>
          </a:p>
          <a:p>
            <a:pPr eaLnBrk="1" hangingPunct="1">
              <a:lnSpc>
                <a:spcPct val="90000"/>
              </a:lnSpc>
              <a:defRPr/>
            </a:pPr>
            <a:r>
              <a:rPr lang="en-US" sz="2800" dirty="0">
                <a:solidFill>
                  <a:schemeClr val="tx1"/>
                </a:solidFill>
                <a:latin typeface="Copperplate Gothic Bold" pitchFamily="34" charset="0"/>
              </a:rPr>
              <a:t>Add to your abilities! Get out of your comfort zone.</a:t>
            </a:r>
          </a:p>
          <a:p>
            <a:pPr eaLnBrk="1" hangingPunct="1">
              <a:lnSpc>
                <a:spcPct val="90000"/>
              </a:lnSpc>
              <a:defRPr/>
            </a:pPr>
            <a:r>
              <a:rPr lang="en-US" sz="2800" dirty="0">
                <a:solidFill>
                  <a:schemeClr val="tx1"/>
                </a:solidFill>
                <a:latin typeface="Copperplate Gothic Bold" pitchFamily="34" charset="0"/>
              </a:rPr>
              <a:t>Let’s work together as members so that we may be a stronger body. </a:t>
            </a:r>
          </a:p>
        </p:txBody>
      </p:sp>
      <p:sp>
        <p:nvSpPr>
          <p:cNvPr id="2" name="Slide Number Placeholder 1">
            <a:extLst>
              <a:ext uri="{FF2B5EF4-FFF2-40B4-BE49-F238E27FC236}">
                <a16:creationId xmlns:a16="http://schemas.microsoft.com/office/drawing/2014/main" id="{B1E09EB7-3A5C-45D5-86CE-AC1ACBE73C22}"/>
              </a:ext>
            </a:extLst>
          </p:cNvPr>
          <p:cNvSpPr>
            <a:spLocks noGrp="1"/>
          </p:cNvSpPr>
          <p:nvPr>
            <p:ph type="sldNum" sz="quarter" idx="12"/>
          </p:nvPr>
        </p:nvSpPr>
        <p:spPr/>
        <p:txBody>
          <a:bodyPr/>
          <a:lstStyle/>
          <a:p>
            <a:pPr>
              <a:defRPr/>
            </a:pPr>
            <a:fld id="{67F8FA4F-9655-48CB-BDB0-911FB6C5AF77}" type="slidenum">
              <a:rPr lang="en-US" smtClean="0"/>
              <a:pPr>
                <a:defRPr/>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5BCF5B75-E245-4CA1-9D15-F2B5634DE65C}"/>
              </a:ext>
            </a:extLst>
          </p:cNvPr>
          <p:cNvSpPr>
            <a:spLocks noGrp="1"/>
          </p:cNvSpPr>
          <p:nvPr>
            <p:ph idx="1"/>
          </p:nvPr>
        </p:nvSpPr>
        <p:spPr/>
        <p:txBody>
          <a:bodyPr/>
          <a:lstStyle/>
          <a:p>
            <a:endParaRPr lang="en-US"/>
          </a:p>
        </p:txBody>
      </p:sp>
      <p:sp>
        <p:nvSpPr>
          <p:cNvPr id="11" name="Rectangle 10">
            <a:extLst>
              <a:ext uri="{FF2B5EF4-FFF2-40B4-BE49-F238E27FC236}">
                <a16:creationId xmlns:a16="http://schemas.microsoft.com/office/drawing/2014/main" id="{B1446DC5-817A-46D9-841D-45308C80A6E0}"/>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079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en-US" b="0" dirty="0">
                <a:solidFill>
                  <a:srgbClr val="D0A373"/>
                </a:solidFill>
                <a:latin typeface="Copperplate Gothic Bold" pitchFamily="34" charset="0"/>
              </a:rPr>
              <a:t>Singing praises to God</a:t>
            </a:r>
          </a:p>
        </p:txBody>
      </p:sp>
      <p:sp>
        <p:nvSpPr>
          <p:cNvPr id="16387" name="Rectangle 3"/>
          <p:cNvSpPr>
            <a:spLocks noGrp="1" noChangeArrowheads="1"/>
          </p:cNvSpPr>
          <p:nvPr>
            <p:ph idx="1"/>
          </p:nvPr>
        </p:nvSpPr>
        <p:spPr>
          <a:xfrm>
            <a:off x="840000" y="5090160"/>
            <a:ext cx="7675350" cy="1310640"/>
          </a:xfrm>
        </p:spPr>
        <p:txBody>
          <a:bodyPr>
            <a:normAutofit lnSpcReduction="10000"/>
          </a:bodyPr>
          <a:lstStyle/>
          <a:p>
            <a:pPr eaLnBrk="1" hangingPunct="1">
              <a:defRPr/>
            </a:pPr>
            <a:r>
              <a:rPr lang="en-US" sz="2800" dirty="0">
                <a:latin typeface="Copperplate Gothic Bold" pitchFamily="34" charset="0"/>
              </a:rPr>
              <a:t>SINGING WITH THANKSGIVING!</a:t>
            </a:r>
          </a:p>
          <a:p>
            <a:pPr eaLnBrk="1" hangingPunct="1">
              <a:defRPr/>
            </a:pPr>
            <a:r>
              <a:rPr lang="en-US" sz="2800" dirty="0">
                <a:latin typeface="Copperplate Gothic Bold" pitchFamily="34" charset="0"/>
              </a:rPr>
              <a:t>The melody in our hearts is rooted in thankfulness!</a:t>
            </a:r>
          </a:p>
        </p:txBody>
      </p:sp>
      <p:sp>
        <p:nvSpPr>
          <p:cNvPr id="2" name="Rectangle 1">
            <a:extLst>
              <a:ext uri="{FF2B5EF4-FFF2-40B4-BE49-F238E27FC236}">
                <a16:creationId xmlns:a16="http://schemas.microsoft.com/office/drawing/2014/main" id="{057EDEAB-8A94-4FCA-B8E8-2B20331562FE}"/>
              </a:ext>
            </a:extLst>
          </p:cNvPr>
          <p:cNvSpPr/>
          <p:nvPr/>
        </p:nvSpPr>
        <p:spPr>
          <a:xfrm>
            <a:off x="481263" y="1676400"/>
            <a:ext cx="8229600" cy="1371600"/>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
            <a:r>
              <a:rPr lang="en-US" sz="2400" dirty="0">
                <a:solidFill>
                  <a:srgbClr val="000000"/>
                </a:solidFill>
                <a:latin typeface="Times New Roman" panose="02020603050405020304" pitchFamily="18" charset="0"/>
                <a:cs typeface="Times New Roman" panose="02020603050405020304" pitchFamily="18" charset="0"/>
              </a:rPr>
              <a:t>Ephesians 5:19 speaking to one another in psalms and hymns and spiritual songs, </a:t>
            </a:r>
            <a:r>
              <a:rPr lang="en-US" sz="2400" b="1" dirty="0">
                <a:solidFill>
                  <a:srgbClr val="000000"/>
                </a:solidFill>
                <a:latin typeface="Times New Roman" panose="02020603050405020304" pitchFamily="18" charset="0"/>
                <a:cs typeface="Times New Roman" panose="02020603050405020304" pitchFamily="18" charset="0"/>
              </a:rPr>
              <a:t>singing and making melody with your heart to the Lord; </a:t>
            </a:r>
          </a:p>
        </p:txBody>
      </p:sp>
      <p:sp>
        <p:nvSpPr>
          <p:cNvPr id="5" name="Rectangle 4">
            <a:extLst>
              <a:ext uri="{FF2B5EF4-FFF2-40B4-BE49-F238E27FC236}">
                <a16:creationId xmlns:a16="http://schemas.microsoft.com/office/drawing/2014/main" id="{60D26748-2899-48CB-9299-D3CFE33638E5}"/>
              </a:ext>
            </a:extLst>
          </p:cNvPr>
          <p:cNvSpPr/>
          <p:nvPr/>
        </p:nvSpPr>
        <p:spPr>
          <a:xfrm>
            <a:off x="481263" y="3200400"/>
            <a:ext cx="8229600" cy="1737360"/>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0650"/>
            <a:r>
              <a:rPr lang="en-US" sz="2400" dirty="0">
                <a:solidFill>
                  <a:srgbClr val="000000"/>
                </a:solidFill>
                <a:latin typeface="Times New Roman" panose="02020603050405020304" pitchFamily="18" charset="0"/>
                <a:cs typeface="Times New Roman" panose="02020603050405020304" pitchFamily="18" charset="0"/>
              </a:rPr>
              <a:t>Colossians 3:16 Let the word of Christ richly dwell within you, with all wisdom teaching and admonishing one another with psalms and hymns and spiritual songs, </a:t>
            </a:r>
            <a:r>
              <a:rPr lang="en-US" sz="2400" b="1" dirty="0">
                <a:solidFill>
                  <a:srgbClr val="000000"/>
                </a:solidFill>
                <a:latin typeface="Times New Roman" panose="02020603050405020304" pitchFamily="18" charset="0"/>
                <a:cs typeface="Times New Roman" panose="02020603050405020304" pitchFamily="18" charset="0"/>
              </a:rPr>
              <a:t>singing with thankfulness in your hearts to God.</a:t>
            </a:r>
          </a:p>
        </p:txBody>
      </p:sp>
      <p:sp>
        <p:nvSpPr>
          <p:cNvPr id="3" name="Slide Number Placeholder 2">
            <a:extLst>
              <a:ext uri="{FF2B5EF4-FFF2-40B4-BE49-F238E27FC236}">
                <a16:creationId xmlns:a16="http://schemas.microsoft.com/office/drawing/2014/main" id="{AE5619A5-E2EF-468F-8A41-F65F5B824100}"/>
              </a:ext>
            </a:extLst>
          </p:cNvPr>
          <p:cNvSpPr>
            <a:spLocks noGrp="1"/>
          </p:cNvSpPr>
          <p:nvPr>
            <p:ph type="sldNum" sz="quarter" idx="12"/>
          </p:nvPr>
        </p:nvSpPr>
        <p:spPr/>
        <p:txBody>
          <a:bodyPr/>
          <a:lstStyle/>
          <a:p>
            <a:pPr>
              <a:defRPr/>
            </a:pPr>
            <a:fld id="{67F8FA4F-9655-48CB-BDB0-911FB6C5AF77}" type="slidenum">
              <a:rPr lang="en-US" sz="1100" smtClean="0"/>
              <a:pPr>
                <a:defRPr/>
              </a:pPr>
              <a:t>3</a:t>
            </a:fld>
            <a:endParaRPr lang="en-US" sz="1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9">
            <a:extLst>
              <a:ext uri="{FF2B5EF4-FFF2-40B4-BE49-F238E27FC236}">
                <a16:creationId xmlns:a16="http://schemas.microsoft.com/office/drawing/2014/main" id="{8B775BF7-D1E5-4EB1-97FF-B8543FDD7AA4}"/>
              </a:ext>
            </a:extLst>
          </p:cNvPr>
          <p:cNvSpPr txBox="1">
            <a:spLocks noChangeArrowheads="1"/>
          </p:cNvSpPr>
          <p:nvPr/>
        </p:nvSpPr>
        <p:spPr bwMode="auto">
          <a:xfrm>
            <a:off x="3184525" y="2936875"/>
            <a:ext cx="398938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All to Jesus I surrender,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Humbly at His feet I bow;</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Worldly pleasures all forsaken,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Take me, Jesus, take me now.</a:t>
            </a:r>
          </a:p>
        </p:txBody>
      </p:sp>
      <p:pic>
        <p:nvPicPr>
          <p:cNvPr id="17411" name="Picture 14" descr="AllToJesusISurrender-PftL003">
            <a:extLst>
              <a:ext uri="{FF2B5EF4-FFF2-40B4-BE49-F238E27FC236}">
                <a16:creationId xmlns:a16="http://schemas.microsoft.com/office/drawing/2014/main" id="{63BE13E6-BB4D-4AD1-8C8C-9F20D78563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a:extLst>
              <a:ext uri="{FF2B5EF4-FFF2-40B4-BE49-F238E27FC236}">
                <a16:creationId xmlns:a16="http://schemas.microsoft.com/office/drawing/2014/main" id="{F5BBA244-BAE3-4973-8E79-F123A5B17F03}"/>
              </a:ext>
            </a:extLst>
          </p:cNvPr>
          <p:cNvSpPr>
            <a:spLocks noGrp="1" noChangeArrowheads="1"/>
          </p:cNvSpPr>
          <p:nvPr>
            <p:ph type="title" idx="4294967295"/>
          </p:nvPr>
        </p:nvSpPr>
        <p:spPr>
          <a:xfrm>
            <a:off x="152400" y="152400"/>
            <a:ext cx="7772400" cy="304800"/>
          </a:xfrm>
        </p:spPr>
        <p:txBody>
          <a:bodyPr/>
          <a:lstStyle/>
          <a:p>
            <a:pPr algn="l"/>
            <a:r>
              <a:rPr lang="en-US" altLang="en-US" sz="2800">
                <a:solidFill>
                  <a:schemeClr val="tx1"/>
                </a:solidFill>
                <a:latin typeface="Arial" panose="020B0604020202020204" pitchFamily="34" charset="0"/>
              </a:rPr>
              <a:t>2 - All to Jesus I Surrender</a:t>
            </a:r>
            <a:endParaRPr lang="en-US" altLang="en-US" sz="5400"/>
          </a:p>
        </p:txBody>
      </p:sp>
      <p:sp>
        <p:nvSpPr>
          <p:cNvPr id="17413" name="Text Box 3">
            <a:extLst>
              <a:ext uri="{FF2B5EF4-FFF2-40B4-BE49-F238E27FC236}">
                <a16:creationId xmlns:a16="http://schemas.microsoft.com/office/drawing/2014/main" id="{FEE52FC3-832D-43E5-A1E1-86DF9C9575AB}"/>
              </a:ext>
            </a:extLst>
          </p:cNvPr>
          <p:cNvSpPr txBox="1">
            <a:spLocks noChangeArrowheads="1"/>
          </p:cNvSpPr>
          <p:nvPr/>
        </p:nvSpPr>
        <p:spPr bwMode="auto">
          <a:xfrm>
            <a:off x="228600" y="6200775"/>
            <a:ext cx="279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Words by: J. W. Van De Venter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Music by: W. S. Weeden</a:t>
            </a:r>
          </a:p>
        </p:txBody>
      </p:sp>
      <p:sp>
        <p:nvSpPr>
          <p:cNvPr id="17414" name="Text Box 4">
            <a:extLst>
              <a:ext uri="{FF2B5EF4-FFF2-40B4-BE49-F238E27FC236}">
                <a16:creationId xmlns:a16="http://schemas.microsoft.com/office/drawing/2014/main" id="{3F57E23A-4459-4732-AC9A-304CFCAD8773}"/>
              </a:ext>
            </a:extLst>
          </p:cNvPr>
          <p:cNvSpPr txBox="1">
            <a:spLocks noChangeArrowheads="1"/>
          </p:cNvSpPr>
          <p:nvPr/>
        </p:nvSpPr>
        <p:spPr bwMode="auto">
          <a:xfrm>
            <a:off x="6594475" y="6553200"/>
            <a:ext cx="254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
        <p:nvSpPr>
          <p:cNvPr id="17415" name="Text Box 15">
            <a:extLst>
              <a:ext uri="{FF2B5EF4-FFF2-40B4-BE49-F238E27FC236}">
                <a16:creationId xmlns:a16="http://schemas.microsoft.com/office/drawing/2014/main" id="{C2F6225A-0651-4571-B037-46832DECCA5C}"/>
              </a:ext>
            </a:extLst>
          </p:cNvPr>
          <p:cNvSpPr txBox="1">
            <a:spLocks noChangeArrowheads="1"/>
          </p:cNvSpPr>
          <p:nvPr/>
        </p:nvSpPr>
        <p:spPr bwMode="auto">
          <a:xfrm>
            <a:off x="8382000" y="76200"/>
            <a:ext cx="63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B66B55DD-CEE0-446A-9541-E4327B1A3DCF}"/>
              </a:ext>
            </a:extLst>
          </p:cNvPr>
          <p:cNvSpPr txBox="1">
            <a:spLocks noChangeArrowheads="1"/>
          </p:cNvSpPr>
          <p:nvPr/>
        </p:nvSpPr>
        <p:spPr bwMode="auto">
          <a:xfrm>
            <a:off x="1812925" y="1793875"/>
            <a:ext cx="5461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He hideth my soul in the cleft of the rock</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That shadows a dry, thirsty land;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He hideth my life in the depths of His love,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And covers me there with His hand,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And covers me there with His hand.</a:t>
            </a:r>
          </a:p>
        </p:txBody>
      </p:sp>
      <p:pic>
        <p:nvPicPr>
          <p:cNvPr id="11267" name="Picture 3" descr="AWonderfulSavior3">
            <a:extLst>
              <a:ext uri="{FF2B5EF4-FFF2-40B4-BE49-F238E27FC236}">
                <a16:creationId xmlns:a16="http://schemas.microsoft.com/office/drawing/2014/main" id="{18CCF281-5B26-409E-8965-E10845B84E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4">
            <a:extLst>
              <a:ext uri="{FF2B5EF4-FFF2-40B4-BE49-F238E27FC236}">
                <a16:creationId xmlns:a16="http://schemas.microsoft.com/office/drawing/2014/main" id="{CF090468-3FE8-4050-9BAD-3F02A420A01F}"/>
              </a:ext>
            </a:extLst>
          </p:cNvPr>
          <p:cNvSpPr>
            <a:spLocks noGrp="1" noChangeArrowheads="1"/>
          </p:cNvSpPr>
          <p:nvPr>
            <p:ph type="title"/>
          </p:nvPr>
        </p:nvSpPr>
        <p:spPr>
          <a:xfrm>
            <a:off x="228600" y="228600"/>
            <a:ext cx="7772400" cy="457200"/>
          </a:xfrm>
        </p:spPr>
        <p:txBody>
          <a:bodyPr/>
          <a:lstStyle/>
          <a:p>
            <a:pPr algn="l"/>
            <a:r>
              <a:rPr lang="en-US" altLang="en-US" sz="2800">
                <a:solidFill>
                  <a:schemeClr val="tx1"/>
                </a:solidFill>
                <a:latin typeface="Arial" panose="020B0604020202020204" pitchFamily="34" charset="0"/>
              </a:rPr>
              <a:t>c - A Wonderful Savior</a:t>
            </a:r>
          </a:p>
        </p:txBody>
      </p:sp>
      <p:sp>
        <p:nvSpPr>
          <p:cNvPr id="11269" name="Text Box 5">
            <a:extLst>
              <a:ext uri="{FF2B5EF4-FFF2-40B4-BE49-F238E27FC236}">
                <a16:creationId xmlns:a16="http://schemas.microsoft.com/office/drawing/2014/main" id="{9C40B955-7D5C-42F0-BA53-3CC5EEC592F8}"/>
              </a:ext>
            </a:extLst>
          </p:cNvPr>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7">
            <a:extLst>
              <a:ext uri="{FF2B5EF4-FFF2-40B4-BE49-F238E27FC236}">
                <a16:creationId xmlns:a16="http://schemas.microsoft.com/office/drawing/2014/main" id="{6E658981-7364-4ADD-A083-987B24D99EC6}"/>
              </a:ext>
            </a:extLst>
          </p:cNvPr>
          <p:cNvSpPr txBox="1">
            <a:spLocks noChangeArrowheads="1"/>
          </p:cNvSpPr>
          <p:nvPr/>
        </p:nvSpPr>
        <p:spPr bwMode="auto">
          <a:xfrm>
            <a:off x="1736725" y="1870075"/>
            <a:ext cx="4354513"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Guide me, O Thou great Jehovah,</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Pilgrim through this barren land;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I am weak, but Thou art mighty,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Hold me with Thy powerful hand;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Bread of heaven,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Feed me till I want no more: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Bread of heaven,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Feed me till I want no more.</a:t>
            </a:r>
          </a:p>
        </p:txBody>
      </p:sp>
      <p:pic>
        <p:nvPicPr>
          <p:cNvPr id="4099" name="Picture 29" descr="E:\The Paperless Hymnal\SONGS\PPTiffFiles\Single Stanza\G\GuideMeOThouGreatJehovah_Hastings1.TIF">
            <a:extLst>
              <a:ext uri="{FF2B5EF4-FFF2-40B4-BE49-F238E27FC236}">
                <a16:creationId xmlns:a16="http://schemas.microsoft.com/office/drawing/2014/main" id="{F7415891-D8E6-44D8-A1AB-791D9BAEEC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5">
            <a:extLst>
              <a:ext uri="{FF2B5EF4-FFF2-40B4-BE49-F238E27FC236}">
                <a16:creationId xmlns:a16="http://schemas.microsoft.com/office/drawing/2014/main" id="{0135B0C0-45C2-4730-AB7E-9FDE726D564A}"/>
              </a:ext>
            </a:extLst>
          </p:cNvPr>
          <p:cNvSpPr>
            <a:spLocks noGrp="1" noChangeArrowheads="1"/>
          </p:cNvSpPr>
          <p:nvPr>
            <p:ph type="title" idx="4294967295"/>
          </p:nvPr>
        </p:nvSpPr>
        <p:spPr>
          <a:xfrm>
            <a:off x="152400" y="152400"/>
            <a:ext cx="7772400" cy="304800"/>
          </a:xfrm>
        </p:spPr>
        <p:txBody>
          <a:bodyPr/>
          <a:lstStyle/>
          <a:p>
            <a:pPr algn="l"/>
            <a:r>
              <a:rPr lang="en-US" altLang="en-US" sz="2800">
                <a:solidFill>
                  <a:schemeClr val="tx1"/>
                </a:solidFill>
                <a:latin typeface="Arial" panose="020B0604020202020204" pitchFamily="34" charset="0"/>
              </a:rPr>
              <a:t>1 - Guide Me, O Thou Great Jehovah</a:t>
            </a:r>
            <a:endParaRPr lang="en-US" altLang="en-US" sz="5400"/>
          </a:p>
        </p:txBody>
      </p:sp>
      <p:sp>
        <p:nvSpPr>
          <p:cNvPr id="4101" name="Text Box 6">
            <a:extLst>
              <a:ext uri="{FF2B5EF4-FFF2-40B4-BE49-F238E27FC236}">
                <a16:creationId xmlns:a16="http://schemas.microsoft.com/office/drawing/2014/main" id="{36B6633D-9A6A-4502-AF56-1051264761AD}"/>
              </a:ext>
            </a:extLst>
          </p:cNvPr>
          <p:cNvSpPr txBox="1">
            <a:spLocks noChangeArrowheads="1"/>
          </p:cNvSpPr>
          <p:nvPr/>
        </p:nvSpPr>
        <p:spPr bwMode="auto">
          <a:xfrm>
            <a:off x="228600" y="6162675"/>
            <a:ext cx="23050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Words: William Williams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Music: Thomas Hastings</a:t>
            </a:r>
          </a:p>
        </p:txBody>
      </p:sp>
      <p:sp>
        <p:nvSpPr>
          <p:cNvPr id="4102" name="Text Box 8">
            <a:extLst>
              <a:ext uri="{FF2B5EF4-FFF2-40B4-BE49-F238E27FC236}">
                <a16:creationId xmlns:a16="http://schemas.microsoft.com/office/drawing/2014/main" id="{699BAD85-2D6D-4B1D-8810-AAD1A4E4858D}"/>
              </a:ext>
            </a:extLst>
          </p:cNvPr>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
        <p:nvSpPr>
          <p:cNvPr id="2" name="Slide Number Placeholder 1">
            <a:extLst>
              <a:ext uri="{FF2B5EF4-FFF2-40B4-BE49-F238E27FC236}">
                <a16:creationId xmlns:a16="http://schemas.microsoft.com/office/drawing/2014/main" id="{1B5710DE-7384-4F59-A011-E57EC9227A44}"/>
              </a:ext>
            </a:extLst>
          </p:cNvPr>
          <p:cNvSpPr>
            <a:spLocks noGrp="1"/>
          </p:cNvSpPr>
          <p:nvPr>
            <p:ph type="sldNum" sz="quarter" idx="12"/>
          </p:nvPr>
        </p:nvSpPr>
        <p:spPr/>
        <p:txBody>
          <a:bodyPr/>
          <a:lstStyle/>
          <a:p>
            <a:fld id="{68029A77-1A2E-481C-94FE-94C04F5F85AB}" type="slidenum">
              <a:rPr lang="en-US" altLang="en-US" smtClean="0"/>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
            <a:extLst>
              <a:ext uri="{FF2B5EF4-FFF2-40B4-BE49-F238E27FC236}">
                <a16:creationId xmlns:a16="http://schemas.microsoft.com/office/drawing/2014/main" id="{C47CEA81-CA57-4B9A-9760-C76D64BFFCA8}"/>
              </a:ext>
            </a:extLst>
          </p:cNvPr>
          <p:cNvSpPr txBox="1">
            <a:spLocks noChangeArrowheads="1"/>
          </p:cNvSpPr>
          <p:nvPr/>
        </p:nvSpPr>
        <p:spPr bwMode="auto">
          <a:xfrm>
            <a:off x="1965325" y="1641475"/>
            <a:ext cx="59356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Though often tempted tormented and tested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And like the prophet my pillow a stone;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And though I find here no permanent dwelling,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I know He'll give me a mansion my own.</a:t>
            </a:r>
          </a:p>
        </p:txBody>
      </p:sp>
      <p:pic>
        <p:nvPicPr>
          <p:cNvPr id="8195" name="Picture 8" descr="MansionOverTheHilltop5">
            <a:extLst>
              <a:ext uri="{FF2B5EF4-FFF2-40B4-BE49-F238E27FC236}">
                <a16:creationId xmlns:a16="http://schemas.microsoft.com/office/drawing/2014/main" id="{22E6EAEA-1013-4DD6-853B-44FF53F818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3">
            <a:extLst>
              <a:ext uri="{FF2B5EF4-FFF2-40B4-BE49-F238E27FC236}">
                <a16:creationId xmlns:a16="http://schemas.microsoft.com/office/drawing/2014/main" id="{65002D1B-058B-4C58-BB93-585FBA655C7C}"/>
              </a:ext>
            </a:extLst>
          </p:cNvPr>
          <p:cNvSpPr>
            <a:spLocks noGrp="1" noChangeArrowheads="1"/>
          </p:cNvSpPr>
          <p:nvPr>
            <p:ph type="title" idx="4294967295"/>
          </p:nvPr>
        </p:nvSpPr>
        <p:spPr>
          <a:xfrm>
            <a:off x="152400" y="152400"/>
            <a:ext cx="7772400" cy="304800"/>
          </a:xfrm>
        </p:spPr>
        <p:txBody>
          <a:bodyPr/>
          <a:lstStyle/>
          <a:p>
            <a:pPr algn="l"/>
            <a:r>
              <a:rPr lang="en-US" altLang="en-US" sz="2800">
                <a:solidFill>
                  <a:schemeClr val="tx1"/>
                </a:solidFill>
                <a:latin typeface="Arial" panose="020B0604020202020204" pitchFamily="34" charset="0"/>
              </a:rPr>
              <a:t>2 – Mansion Over the Hilltop</a:t>
            </a:r>
            <a:endParaRPr lang="en-US" altLang="en-US" sz="5400"/>
          </a:p>
        </p:txBody>
      </p:sp>
      <p:sp>
        <p:nvSpPr>
          <p:cNvPr id="8197" name="Text Box 4">
            <a:extLst>
              <a:ext uri="{FF2B5EF4-FFF2-40B4-BE49-F238E27FC236}">
                <a16:creationId xmlns:a16="http://schemas.microsoft.com/office/drawing/2014/main" id="{FEF6A59C-1086-4871-A942-D80C4BB881E1}"/>
              </a:ext>
            </a:extLst>
          </p:cNvPr>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
        <p:nvSpPr>
          <p:cNvPr id="8198" name="Text Box 5">
            <a:extLst>
              <a:ext uri="{FF2B5EF4-FFF2-40B4-BE49-F238E27FC236}">
                <a16:creationId xmlns:a16="http://schemas.microsoft.com/office/drawing/2014/main" id="{804BB93D-2FB4-47D2-8327-A2C7B3F29667}"/>
              </a:ext>
            </a:extLst>
          </p:cNvPr>
          <p:cNvSpPr txBox="1">
            <a:spLocks noChangeArrowheads="1"/>
          </p:cNvSpPr>
          <p:nvPr/>
        </p:nvSpPr>
        <p:spPr bwMode="auto">
          <a:xfrm>
            <a:off x="228600" y="6142038"/>
            <a:ext cx="67341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Words and Music by: Ira Stanphill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Copyright © 1949 by Singspiration Music(ASCAP)(admin. By Brentwood-Benson Music Publishing, Inc.)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All Rights reserved. Used by permission.</a:t>
            </a:r>
          </a:p>
        </p:txBody>
      </p:sp>
      <p:sp>
        <p:nvSpPr>
          <p:cNvPr id="2" name="Slide Number Placeholder 1">
            <a:extLst>
              <a:ext uri="{FF2B5EF4-FFF2-40B4-BE49-F238E27FC236}">
                <a16:creationId xmlns:a16="http://schemas.microsoft.com/office/drawing/2014/main" id="{0F7C4974-402B-49C6-AE48-0838A505E22F}"/>
              </a:ext>
            </a:extLst>
          </p:cNvPr>
          <p:cNvSpPr>
            <a:spLocks noGrp="1"/>
          </p:cNvSpPr>
          <p:nvPr>
            <p:ph type="sldNum" sz="quarter" idx="12"/>
          </p:nvPr>
        </p:nvSpPr>
        <p:spPr/>
        <p:txBody>
          <a:bodyPr/>
          <a:lstStyle/>
          <a:p>
            <a:fld id="{68029A77-1A2E-481C-94FE-94C04F5F85AB}" type="slidenum">
              <a:rPr lang="en-US" altLang="en-US" smtClean="0"/>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2">
            <a:extLst>
              <a:ext uri="{FF2B5EF4-FFF2-40B4-BE49-F238E27FC236}">
                <a16:creationId xmlns:a16="http://schemas.microsoft.com/office/drawing/2014/main" id="{2D02E104-87F9-4741-A8C9-FF502ABA7F52}"/>
              </a:ext>
            </a:extLst>
          </p:cNvPr>
          <p:cNvSpPr txBox="1">
            <a:spLocks noChangeArrowheads="1"/>
          </p:cNvSpPr>
          <p:nvPr/>
        </p:nvSpPr>
        <p:spPr bwMode="auto">
          <a:xfrm>
            <a:off x="746125" y="1336675"/>
            <a:ext cx="495141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Living below in this old sinful world,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Hardly a comfort can afford;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Striving alone to face temptations sore,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Where could I go but to the Lord?</a:t>
            </a:r>
          </a:p>
        </p:txBody>
      </p:sp>
      <p:pic>
        <p:nvPicPr>
          <p:cNvPr id="4099" name="Picture 13" descr="E:\The Paperless Hymnal\SONGS\PPTiffFiles\Single Stanza\W\WhereCouldIGo1.TIF">
            <a:extLst>
              <a:ext uri="{FF2B5EF4-FFF2-40B4-BE49-F238E27FC236}">
                <a16:creationId xmlns:a16="http://schemas.microsoft.com/office/drawing/2014/main" id="{769A2516-B84A-4B94-A512-009BD539A8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7">
            <a:extLst>
              <a:ext uri="{FF2B5EF4-FFF2-40B4-BE49-F238E27FC236}">
                <a16:creationId xmlns:a16="http://schemas.microsoft.com/office/drawing/2014/main" id="{C0EE3201-496F-4A4C-BE52-C8B2E741FDC7}"/>
              </a:ext>
            </a:extLst>
          </p:cNvPr>
          <p:cNvSpPr txBox="1">
            <a:spLocks noChangeArrowheads="1"/>
          </p:cNvSpPr>
          <p:nvPr/>
        </p:nvSpPr>
        <p:spPr bwMode="auto">
          <a:xfrm>
            <a:off x="746125" y="4232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01" name="Text Box 9">
            <a:extLst>
              <a:ext uri="{FF2B5EF4-FFF2-40B4-BE49-F238E27FC236}">
                <a16:creationId xmlns:a16="http://schemas.microsoft.com/office/drawing/2014/main" id="{D5267C5C-09AB-499A-BFF3-2955AF9AD339}"/>
              </a:ext>
            </a:extLst>
          </p:cNvPr>
          <p:cNvSpPr txBox="1">
            <a:spLocks noChangeArrowheads="1"/>
          </p:cNvSpPr>
          <p:nvPr/>
        </p:nvSpPr>
        <p:spPr bwMode="auto">
          <a:xfrm>
            <a:off x="304800" y="6172200"/>
            <a:ext cx="660082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Words and Music by: J. B. Coats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Copyright © 1968 by Stamps-Baxter Music(BMI)(admin. by Brentwood-Benson Music Publishing, Inc.)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All Rights reserved. Used by permission</a:t>
            </a:r>
          </a:p>
        </p:txBody>
      </p:sp>
      <p:sp>
        <p:nvSpPr>
          <p:cNvPr id="4102" name="Rectangle 10">
            <a:extLst>
              <a:ext uri="{FF2B5EF4-FFF2-40B4-BE49-F238E27FC236}">
                <a16:creationId xmlns:a16="http://schemas.microsoft.com/office/drawing/2014/main" id="{F82E005D-8EB2-4E4C-B2A2-2E31E3D308B9}"/>
              </a:ext>
            </a:extLst>
          </p:cNvPr>
          <p:cNvSpPr>
            <a:spLocks noGrp="1" noChangeArrowheads="1"/>
          </p:cNvSpPr>
          <p:nvPr>
            <p:ph type="title"/>
          </p:nvPr>
        </p:nvSpPr>
        <p:spPr>
          <a:xfrm>
            <a:off x="152400" y="152400"/>
            <a:ext cx="7772400" cy="381000"/>
          </a:xfrm>
        </p:spPr>
        <p:txBody>
          <a:bodyPr/>
          <a:lstStyle/>
          <a:p>
            <a:pPr algn="l"/>
            <a:r>
              <a:rPr lang="en-US" altLang="en-US" sz="2800">
                <a:solidFill>
                  <a:schemeClr val="tx1"/>
                </a:solidFill>
                <a:latin typeface="Arial" panose="020B0604020202020204" pitchFamily="34" charset="0"/>
              </a:rPr>
              <a:t>1 - Where Could I Go?</a:t>
            </a:r>
          </a:p>
        </p:txBody>
      </p:sp>
      <p:sp>
        <p:nvSpPr>
          <p:cNvPr id="4103" name="Text Box 11">
            <a:extLst>
              <a:ext uri="{FF2B5EF4-FFF2-40B4-BE49-F238E27FC236}">
                <a16:creationId xmlns:a16="http://schemas.microsoft.com/office/drawing/2014/main" id="{ADD9DAC6-F18D-4EB1-9BDE-367E239C19A5}"/>
              </a:ext>
            </a:extLst>
          </p:cNvPr>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2001 The Paperless Hymnal™</a:t>
            </a:r>
          </a:p>
        </p:txBody>
      </p:sp>
      <p:sp>
        <p:nvSpPr>
          <p:cNvPr id="2" name="Slide Number Placeholder 1">
            <a:extLst>
              <a:ext uri="{FF2B5EF4-FFF2-40B4-BE49-F238E27FC236}">
                <a16:creationId xmlns:a16="http://schemas.microsoft.com/office/drawing/2014/main" id="{C107FB92-85F0-4F33-BD64-B13A8D02F4CC}"/>
              </a:ext>
            </a:extLst>
          </p:cNvPr>
          <p:cNvSpPr>
            <a:spLocks noGrp="1"/>
          </p:cNvSpPr>
          <p:nvPr>
            <p:ph type="sldNum" sz="quarter" idx="12"/>
          </p:nvPr>
        </p:nvSpPr>
        <p:spPr/>
        <p:txBody>
          <a:bodyPr/>
          <a:lstStyle/>
          <a:p>
            <a:fld id="{2F00705D-C4A8-44FF-98B1-F0554E825F3B}" type="slidenum">
              <a:rPr lang="en-US" altLang="en-US" smtClean="0"/>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en-US" b="0" dirty="0">
                <a:solidFill>
                  <a:srgbClr val="D0A373"/>
                </a:solidFill>
                <a:latin typeface="Copperplate Gothic Bold" pitchFamily="34" charset="0"/>
              </a:rPr>
              <a:t>Singing praises to God</a:t>
            </a:r>
          </a:p>
        </p:txBody>
      </p:sp>
      <p:sp>
        <p:nvSpPr>
          <p:cNvPr id="16387" name="Rectangle 3"/>
          <p:cNvSpPr>
            <a:spLocks noGrp="1" noChangeArrowheads="1"/>
          </p:cNvSpPr>
          <p:nvPr>
            <p:ph idx="1"/>
          </p:nvPr>
        </p:nvSpPr>
        <p:spPr>
          <a:xfrm>
            <a:off x="840000" y="1828800"/>
            <a:ext cx="7675350" cy="4572000"/>
          </a:xfrm>
        </p:spPr>
        <p:txBody>
          <a:bodyPr>
            <a:normAutofit/>
          </a:bodyPr>
          <a:lstStyle/>
          <a:p>
            <a:pPr eaLnBrk="1" hangingPunct="1">
              <a:defRPr/>
            </a:pPr>
            <a:r>
              <a:rPr lang="en-US" sz="3200" dirty="0">
                <a:latin typeface="Copperplate Gothic Bold" pitchFamily="34" charset="0"/>
              </a:rPr>
              <a:t>SINGING WITH THANKSGIVING!</a:t>
            </a:r>
          </a:p>
          <a:p>
            <a:pPr eaLnBrk="1" hangingPunct="1">
              <a:defRPr/>
            </a:pPr>
            <a:r>
              <a:rPr lang="en-US" sz="3200" dirty="0">
                <a:latin typeface="Copperplate Gothic Bold" pitchFamily="34" charset="0"/>
              </a:rPr>
              <a:t>Do we have just the basic necessities of life?</a:t>
            </a:r>
          </a:p>
          <a:p>
            <a:pPr lvl="1">
              <a:defRPr/>
            </a:pPr>
            <a:r>
              <a:rPr lang="en-US" sz="2800" dirty="0">
                <a:latin typeface="Copperplate Gothic Bold" pitchFamily="34" charset="0"/>
              </a:rPr>
              <a:t>Food</a:t>
            </a:r>
          </a:p>
          <a:p>
            <a:pPr lvl="1">
              <a:defRPr/>
            </a:pPr>
            <a:r>
              <a:rPr lang="en-US" sz="2800" dirty="0">
                <a:latin typeface="Copperplate Gothic Bold" pitchFamily="34" charset="0"/>
              </a:rPr>
              <a:t>Clothing</a:t>
            </a:r>
          </a:p>
          <a:p>
            <a:pPr lvl="1">
              <a:defRPr/>
            </a:pPr>
            <a:r>
              <a:rPr lang="en-US" sz="2800" dirty="0">
                <a:latin typeface="Copperplate Gothic Bold" pitchFamily="34" charset="0"/>
              </a:rPr>
              <a:t>Shelter </a:t>
            </a:r>
          </a:p>
          <a:p>
            <a:pPr>
              <a:defRPr/>
            </a:pPr>
            <a:r>
              <a:rPr lang="en-US" sz="3200" dirty="0">
                <a:latin typeface="Copperplate Gothic Bold" pitchFamily="34" charset="0"/>
              </a:rPr>
              <a:t>Hardly a comfort can afford? </a:t>
            </a:r>
          </a:p>
          <a:p>
            <a:pPr>
              <a:defRPr/>
            </a:pPr>
            <a:r>
              <a:rPr lang="en-US" sz="3200" dirty="0">
                <a:latin typeface="Copperplate Gothic Bold" pitchFamily="34" charset="0"/>
              </a:rPr>
              <a:t>Hardly a comfort withheld. </a:t>
            </a:r>
            <a:r>
              <a:rPr lang="en-US" sz="3600" dirty="0">
                <a:latin typeface="Copperplate Gothic Bold" pitchFamily="34" charset="0"/>
              </a:rPr>
              <a:t>We’ve been richly blessed!</a:t>
            </a:r>
          </a:p>
        </p:txBody>
      </p:sp>
      <p:sp>
        <p:nvSpPr>
          <p:cNvPr id="2" name="Slide Number Placeholder 1">
            <a:extLst>
              <a:ext uri="{FF2B5EF4-FFF2-40B4-BE49-F238E27FC236}">
                <a16:creationId xmlns:a16="http://schemas.microsoft.com/office/drawing/2014/main" id="{88A81047-1D54-4EC2-8D59-EF818DE8319C}"/>
              </a:ext>
            </a:extLst>
          </p:cNvPr>
          <p:cNvSpPr>
            <a:spLocks noGrp="1"/>
          </p:cNvSpPr>
          <p:nvPr>
            <p:ph type="sldNum" sz="quarter" idx="12"/>
          </p:nvPr>
        </p:nvSpPr>
        <p:spPr/>
        <p:txBody>
          <a:bodyPr/>
          <a:lstStyle/>
          <a:p>
            <a:pPr>
              <a:defRPr/>
            </a:pPr>
            <a:fld id="{67F8FA4F-9655-48CB-BDB0-911FB6C5AF77}" type="slidenum">
              <a:rPr lang="en-US" sz="1100" smtClean="0"/>
              <a:pPr>
                <a:defRPr/>
              </a:pPr>
              <a:t>9</a:t>
            </a:fld>
            <a:endParaRPr lang="en-US" sz="1100"/>
          </a:p>
        </p:txBody>
      </p:sp>
    </p:spTree>
    <p:extLst>
      <p:ext uri="{BB962C8B-B14F-4D97-AF65-F5344CB8AC3E}">
        <p14:creationId xmlns:p14="http://schemas.microsoft.com/office/powerpoint/2010/main" val="93559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B4B4B"/>
      </a:dk2>
      <a:lt2>
        <a:srgbClr val="8ED5C1"/>
      </a:lt2>
      <a:accent1>
        <a:srgbClr val="73CBB2"/>
      </a:accent1>
      <a:accent2>
        <a:srgbClr val="AACD5B"/>
      </a:accent2>
      <a:accent3>
        <a:srgbClr val="65A9E1"/>
      </a:accent3>
      <a:accent4>
        <a:srgbClr val="6274D8"/>
      </a:accent4>
      <a:accent5>
        <a:srgbClr val="AB54D7"/>
      </a:accent5>
      <a:accent6>
        <a:srgbClr val="D15B37"/>
      </a:accent6>
      <a:hlink>
        <a:srgbClr val="BFE962"/>
      </a:hlink>
      <a:folHlink>
        <a:srgbClr val="C0D591"/>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2153</TotalTime>
  <Words>1293</Words>
  <Application>Microsoft Office PowerPoint</Application>
  <PresentationFormat>On-screen Show (4:3)</PresentationFormat>
  <Paragraphs>144</Paragraphs>
  <Slides>21</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21</vt:i4>
      </vt:variant>
    </vt:vector>
  </HeadingPairs>
  <TitlesOfParts>
    <vt:vector size="33" baseType="lpstr">
      <vt:lpstr>Arial</vt:lpstr>
      <vt:lpstr>Arial Black</vt:lpstr>
      <vt:lpstr>Calibri</vt:lpstr>
      <vt:lpstr>Copperplate Gothic Bold</vt:lpstr>
      <vt:lpstr>Corbel</vt:lpstr>
      <vt:lpstr>Forte</vt:lpstr>
      <vt:lpstr>Times New Roman</vt:lpstr>
      <vt:lpstr>Wingdings</vt:lpstr>
      <vt:lpstr>Depth</vt:lpstr>
      <vt:lpstr>Default Design</vt:lpstr>
      <vt:lpstr>1_Default Design</vt:lpstr>
      <vt:lpstr>2_Default Design</vt:lpstr>
      <vt:lpstr>PowerPoint Presentation</vt:lpstr>
      <vt:lpstr>Psalm 100 NASB</vt:lpstr>
      <vt:lpstr>Singing praises to God</vt:lpstr>
      <vt:lpstr>2 - All to Jesus I Surrender</vt:lpstr>
      <vt:lpstr>c - A Wonderful Savior</vt:lpstr>
      <vt:lpstr>1 - Guide Me, O Thou Great Jehovah</vt:lpstr>
      <vt:lpstr>2 – Mansion Over the Hilltop</vt:lpstr>
      <vt:lpstr>1 - Where Could I Go?</vt:lpstr>
      <vt:lpstr>Singing praises to God</vt:lpstr>
      <vt:lpstr>Giving back to God</vt:lpstr>
      <vt:lpstr>Giving back to God</vt:lpstr>
      <vt:lpstr>Giving back to God</vt:lpstr>
      <vt:lpstr>Inspiring each other</vt:lpstr>
      <vt:lpstr>Restoration done right</vt:lpstr>
      <vt:lpstr>Hospitable to each other</vt:lpstr>
      <vt:lpstr>Hospitable to each other</vt:lpstr>
      <vt:lpstr>Teaching the Lost</vt:lpstr>
      <vt:lpstr>PERSONAL WORK</vt:lpstr>
      <vt:lpstr>Invite someone to church</vt:lpstr>
      <vt:lpstr>USE YOUR TALENTS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dc:description>ONeal, Pulaski, Elgin, Black Creek</dc:description>
  <cp:lastModifiedBy>Auditorium</cp:lastModifiedBy>
  <cp:revision>77</cp:revision>
  <dcterms:created xsi:type="dcterms:W3CDTF">2008-01-18T21:48:46Z</dcterms:created>
  <dcterms:modified xsi:type="dcterms:W3CDTF">2019-12-08T22:09:05Z</dcterms:modified>
</cp:coreProperties>
</file>