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1pPr>
    <a:lvl2pPr marL="0" marR="0" indent="3429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2pPr>
    <a:lvl3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3pPr>
    <a:lvl4pPr marL="0" marR="0" indent="10287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4pPr>
    <a:lvl5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5pPr>
    <a:lvl6pPr marL="0" marR="0" indent="17145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6pPr>
    <a:lvl7pPr marL="0" marR="0" indent="2057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7pPr>
    <a:lvl8pPr marL="0" marR="0" indent="24003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8pPr>
    <a:lvl9pPr marL="0" marR="0" indent="2743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42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Gill San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032650"/>
          </a:solidFill>
        </a:fill>
      </a:tcStyle>
    </a:firstRow>
  </a:tblStyle>
  <a:tblStyle styleId="{C7B018BB-80A7-4F77-B60F-C8B233D01FF8}" styleName="">
    <a:tblBg/>
    <a:wholeTbl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84E00"/>
          </a:solidFill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/>
          </a:solidFill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5">
              <a:hueOff val="106375"/>
              <a:satOff val="9554"/>
              <a:lumOff val="-13516"/>
            </a:schemeClr>
          </a:solidFill>
        </a:fill>
      </a:tcStyle>
    </a:firstRow>
  </a:tblStyle>
  <a:tblStyle styleId="{CF821DB8-F4EB-4A41-A1BA-3FCAFE7338EE}" styleName="">
    <a:tblBg/>
    <a:wholeTbl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19728"/>
              <a:satOff val="5580"/>
              <a:lumOff val="-12961"/>
            </a:schemeClr>
          </a:solidFill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33BA23B1-9221-436E-865A-0063620EA4FD}" styleName="">
    <a:tblBg/>
    <a:wholeTbl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98089"/>
          </a:solidFill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6A0AC"/>
          </a:solidFill>
        </a:fill>
      </a:tcStyle>
    </a:firstRow>
  </a:tblStyle>
  <a:tblStyle styleId="{2708684C-4D16-4618-839F-0558EEFCDFE6}" styleName="">
    <a:tblBg/>
    <a:wholeTbl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8F44A2F1-9E1F-4B54-A3A2-5F16C0AD49E2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C8D8F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25400" cap="flat">
              <a:solidFill>
                <a:srgbClr val="FFFFFF"/>
              </a:solidFill>
              <a:prstDash val="solid"/>
              <a:miter lim="400000"/>
            </a:ln>
          </a:insideH>
          <a:insideV>
            <a:ln w="254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29292">
              <a:alpha val="50000"/>
            </a:srgb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6" d="100"/>
          <a:sy n="56" d="100"/>
        </p:scale>
        <p:origin x="-1584" y="-112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35" name="Shape 13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9616500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584200" latinLnBrk="0">
      <a:defRPr sz="2200">
        <a:latin typeface="Lucida Grande"/>
        <a:ea typeface="Lucida Grande"/>
        <a:cs typeface="Lucida Grande"/>
        <a:sym typeface="Lucida Grande"/>
      </a:defRPr>
    </a:lvl1pPr>
    <a:lvl2pPr defTabSz="584200" latinLnBrk="0">
      <a:defRPr sz="2200">
        <a:latin typeface="Lucida Grande"/>
        <a:ea typeface="Lucida Grande"/>
        <a:cs typeface="Lucida Grande"/>
        <a:sym typeface="Lucida Grande"/>
      </a:defRPr>
    </a:lvl2pPr>
    <a:lvl3pPr defTabSz="584200" latinLnBrk="0">
      <a:defRPr sz="2200">
        <a:latin typeface="Lucida Grande"/>
        <a:ea typeface="Lucida Grande"/>
        <a:cs typeface="Lucida Grande"/>
        <a:sym typeface="Lucida Grande"/>
      </a:defRPr>
    </a:lvl3pPr>
    <a:lvl4pPr defTabSz="584200" latinLnBrk="0">
      <a:defRPr sz="2200">
        <a:latin typeface="Lucida Grande"/>
        <a:ea typeface="Lucida Grande"/>
        <a:cs typeface="Lucida Grande"/>
        <a:sym typeface="Lucida Grande"/>
      </a:defRPr>
    </a:lvl4pPr>
    <a:lvl5pPr defTabSz="584200" latinLnBrk="0">
      <a:defRPr sz="2200">
        <a:latin typeface="Lucida Grande"/>
        <a:ea typeface="Lucida Grande"/>
        <a:cs typeface="Lucida Grande"/>
        <a:sym typeface="Lucida Grande"/>
      </a:defRPr>
    </a:lvl5pPr>
    <a:lvl6pPr defTabSz="584200" latinLnBrk="0">
      <a:defRPr sz="2200">
        <a:latin typeface="Lucida Grande"/>
        <a:ea typeface="Lucida Grande"/>
        <a:cs typeface="Lucida Grande"/>
        <a:sym typeface="Lucida Grande"/>
      </a:defRPr>
    </a:lvl6pPr>
    <a:lvl7pPr defTabSz="584200" latinLnBrk="0">
      <a:defRPr sz="2200">
        <a:latin typeface="Lucida Grande"/>
        <a:ea typeface="Lucida Grande"/>
        <a:cs typeface="Lucida Grande"/>
        <a:sym typeface="Lucida Grande"/>
      </a:defRPr>
    </a:lvl7pPr>
    <a:lvl8pPr defTabSz="584200" latinLnBrk="0">
      <a:defRPr sz="2200">
        <a:latin typeface="Lucida Grande"/>
        <a:ea typeface="Lucida Grande"/>
        <a:cs typeface="Lucida Grande"/>
        <a:sym typeface="Lucida Grande"/>
      </a:defRPr>
    </a:lvl8pPr>
    <a:lvl9pPr defTabSz="584200" latinLnBrk="0">
      <a:defRPr sz="22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600"/>
            </a:lvl1pPr>
            <a:lvl2pPr marL="0" indent="0" algn="ctr">
              <a:spcBef>
                <a:spcPts val="0"/>
              </a:spcBef>
              <a:buSzTx/>
              <a:buNone/>
              <a:defRPr sz="3600"/>
            </a:lvl2pPr>
            <a:lvl3pPr marL="0" indent="0" algn="ctr">
              <a:spcBef>
                <a:spcPts val="0"/>
              </a:spcBef>
              <a:buSzTx/>
              <a:buNone/>
              <a:defRPr sz="3600"/>
            </a:lvl3pPr>
            <a:lvl4pPr marL="0" indent="0" algn="ctr">
              <a:spcBef>
                <a:spcPts val="0"/>
              </a:spcBef>
              <a:buSzTx/>
              <a:buNone/>
              <a:defRPr sz="3600"/>
            </a:lvl4pPr>
            <a:lvl5pPr marL="0" indent="0" algn="ctr">
              <a:spcBef>
                <a:spcPts val="0"/>
              </a:spcBef>
              <a:buSzTx/>
              <a:buNone/>
              <a:defRPr sz="3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Image"/>
          <p:cNvSpPr>
            <a:spLocks noGrp="1"/>
          </p:cNvSpPr>
          <p:nvPr>
            <p:ph type="pic" sz="half" idx="13"/>
          </p:nvPr>
        </p:nvSpPr>
        <p:spPr>
          <a:xfrm>
            <a:off x="6946900" y="1828800"/>
            <a:ext cx="4572000" cy="60960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88" name="Title Text"/>
          <p:cNvSpPr txBox="1">
            <a:spLocks noGrp="1"/>
          </p:cNvSpPr>
          <p:nvPr>
            <p:ph type="title"/>
          </p:nvPr>
        </p:nvSpPr>
        <p:spPr>
          <a:xfrm>
            <a:off x="635000" y="1524000"/>
            <a:ext cx="5867400" cy="3302000"/>
          </a:xfrm>
          <a:prstGeom prst="rect">
            <a:avLst/>
          </a:prstGeom>
        </p:spPr>
        <p:txBody>
          <a:bodyPr anchor="b"/>
          <a:lstStyle>
            <a:lvl1pPr>
              <a:defRPr sz="7000"/>
            </a:lvl1pPr>
          </a:lstStyle>
          <a:p>
            <a:r>
              <a:t>Title Text</a:t>
            </a:r>
          </a:p>
        </p:txBody>
      </p:sp>
      <p:sp>
        <p:nvSpPr>
          <p:cNvPr id="8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4902200"/>
            <a:ext cx="5867400" cy="3302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Image"/>
          <p:cNvSpPr>
            <a:spLocks noGrp="1"/>
          </p:cNvSpPr>
          <p:nvPr>
            <p:ph type="pic" sz="half" idx="13"/>
          </p:nvPr>
        </p:nvSpPr>
        <p:spPr>
          <a:xfrm>
            <a:off x="6946900" y="1828800"/>
            <a:ext cx="4572000" cy="6096000"/>
          </a:xfrm>
          <a:prstGeom prst="rect">
            <a:avLst/>
          </a:prstGeom>
          <a:effectLst>
            <a:reflection stA="50000" endPos="40000" dir="5400000" sy="-100000" algn="bl" rotWithShape="0"/>
          </a:effectLst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98" name="Title Text"/>
          <p:cNvSpPr txBox="1">
            <a:spLocks noGrp="1"/>
          </p:cNvSpPr>
          <p:nvPr>
            <p:ph type="title"/>
          </p:nvPr>
        </p:nvSpPr>
        <p:spPr>
          <a:xfrm>
            <a:off x="635000" y="1524000"/>
            <a:ext cx="5867400" cy="3302000"/>
          </a:xfrm>
          <a:prstGeom prst="rect">
            <a:avLst/>
          </a:prstGeom>
        </p:spPr>
        <p:txBody>
          <a:bodyPr anchor="b"/>
          <a:lstStyle>
            <a:lvl1pPr>
              <a:defRPr sz="7000"/>
            </a:lvl1pPr>
          </a:lstStyle>
          <a:p>
            <a:r>
              <a:t>Title Text</a:t>
            </a:r>
          </a:p>
        </p:txBody>
      </p:sp>
      <p:sp>
        <p:nvSpPr>
          <p:cNvPr id="99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4902200"/>
            <a:ext cx="5867400" cy="33020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0" algn="ctr">
              <a:spcBef>
                <a:spcPts val="0"/>
              </a:spcBef>
              <a:buSzTx/>
              <a:buNone/>
              <a:defRPr sz="3400"/>
            </a:lvl2pPr>
            <a:lvl3pPr marL="0" indent="0" algn="ctr">
              <a:spcBef>
                <a:spcPts val="0"/>
              </a:spcBef>
              <a:buSzTx/>
              <a:buNone/>
              <a:defRPr sz="3400"/>
            </a:lvl3pPr>
            <a:lvl4pPr marL="0" indent="0" algn="ctr">
              <a:spcBef>
                <a:spcPts val="0"/>
              </a:spcBef>
              <a:buSzTx/>
              <a:buNone/>
              <a:defRPr sz="3400"/>
            </a:lvl4pPr>
            <a:lvl5pPr marL="0" indent="0" algn="ctr">
              <a:spcBef>
                <a:spcPts val="0"/>
              </a:spcBef>
              <a:buSzTx/>
              <a:buNone/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Image"/>
          <p:cNvSpPr>
            <a:spLocks noGrp="1"/>
          </p:cNvSpPr>
          <p:nvPr>
            <p:ph type="pic" sz="quarter" idx="13"/>
          </p:nvPr>
        </p:nvSpPr>
        <p:spPr>
          <a:xfrm>
            <a:off x="7200900" y="2908300"/>
            <a:ext cx="4064000" cy="54229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10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18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270000" y="2768600"/>
            <a:ext cx="50419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7772400" y="2768600"/>
            <a:ext cx="3962400" cy="5715000"/>
          </a:xfrm>
          <a:prstGeom prst="rect">
            <a:avLst/>
          </a:prstGeom>
        </p:spPr>
        <p:txBody>
          <a:bodyPr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/>
          <a:lstStyle>
            <a:lvl1pPr>
              <a:spcBef>
                <a:spcPts val="2400"/>
              </a:spcBef>
            </a:lvl1pPr>
            <a:lvl2pPr>
              <a:spcBef>
                <a:spcPts val="2400"/>
              </a:spcBef>
            </a:lvl2pPr>
            <a:lvl3pPr>
              <a:spcBef>
                <a:spcPts val="2400"/>
              </a:spcBef>
            </a:lvl3pPr>
            <a:lvl4pPr>
              <a:spcBef>
                <a:spcPts val="2400"/>
              </a:spcBef>
            </a:lvl4pPr>
            <a:lvl5pPr>
              <a:spcBef>
                <a:spcPts val="2400"/>
              </a:spcBef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idx="1"/>
          </p:nvPr>
        </p:nvSpPr>
        <p:spPr>
          <a:xfrm>
            <a:off x="1270000" y="2768600"/>
            <a:ext cx="10464800" cy="5715000"/>
          </a:xfrm>
          <a:prstGeom prst="rect">
            <a:avLst/>
          </a:prstGeom>
        </p:spPr>
        <p:txBody>
          <a:bodyPr numCol="2" spcCol="523240" anchor="t"/>
          <a:lstStyle>
            <a:lvl1pPr marL="812120" indent="-494620">
              <a:spcBef>
                <a:spcPts val="3800"/>
              </a:spcBef>
              <a:defRPr sz="3200"/>
            </a:lvl1pPr>
            <a:lvl2pPr marL="1256620" indent="-494620">
              <a:spcBef>
                <a:spcPts val="3800"/>
              </a:spcBef>
              <a:defRPr sz="3200"/>
            </a:lvl2pPr>
            <a:lvl3pPr marL="1701120" indent="-494620">
              <a:spcBef>
                <a:spcPts val="3800"/>
              </a:spcBef>
              <a:defRPr sz="3200"/>
            </a:lvl3pPr>
            <a:lvl4pPr marL="2145620" indent="-494620">
              <a:spcBef>
                <a:spcPts val="3800"/>
              </a:spcBef>
              <a:defRPr sz="3200"/>
            </a:lvl4pPr>
            <a:lvl5pPr marL="2590120" indent="-494620">
              <a:spcBef>
                <a:spcPts val="3800"/>
              </a:spcBef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Title Text"/>
          <p:cNvSpPr txBox="1">
            <a:spLocks noGrp="1"/>
          </p:cNvSpPr>
          <p:nvPr>
            <p:ph type="title"/>
          </p:nvPr>
        </p:nvSpPr>
        <p:spPr>
          <a:xfrm>
            <a:off x="1270000" y="2971800"/>
            <a:ext cx="10464800" cy="3810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Image"/>
          <p:cNvSpPr>
            <a:spLocks noGrp="1"/>
          </p:cNvSpPr>
          <p:nvPr>
            <p:ph type="pic" sz="half" idx="13"/>
          </p:nvPr>
        </p:nvSpPr>
        <p:spPr>
          <a:xfrm>
            <a:off x="3454400" y="1803400"/>
            <a:ext cx="6096000" cy="4572000"/>
          </a:xfrm>
          <a:prstGeom prst="rect">
            <a:avLst/>
          </a:prstGeom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70" name="Title Text"/>
          <p:cNvSpPr txBox="1"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7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 Refl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Image"/>
          <p:cNvSpPr>
            <a:spLocks noGrp="1"/>
          </p:cNvSpPr>
          <p:nvPr>
            <p:ph type="pic" sz="half" idx="13"/>
          </p:nvPr>
        </p:nvSpPr>
        <p:spPr>
          <a:xfrm>
            <a:off x="3454400" y="1803400"/>
            <a:ext cx="6096000" cy="4572000"/>
          </a:xfrm>
          <a:prstGeom prst="rect">
            <a:avLst/>
          </a:prstGeom>
          <a:effectLst>
            <a:reflection stA="50000" endPos="40000" dir="5400000" sy="-100000" algn="bl" rotWithShape="0"/>
          </a:effectLst>
        </p:spPr>
        <p:txBody>
          <a:bodyPr lIns="91439" tIns="45719" rIns="91439" bIns="45719" anchor="t"/>
          <a:lstStyle/>
          <a:p>
            <a:endParaRPr/>
          </a:p>
        </p:txBody>
      </p:sp>
      <p:sp>
        <p:nvSpPr>
          <p:cNvPr id="79" name="Title Text"/>
          <p:cNvSpPr txBox="1">
            <a:spLocks noGrp="1"/>
          </p:cNvSpPr>
          <p:nvPr>
            <p:ph type="title"/>
          </p:nvPr>
        </p:nvSpPr>
        <p:spPr>
          <a:xfrm>
            <a:off x="1270000" y="7366000"/>
            <a:ext cx="10464800" cy="17018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8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/>
          </p:nvPr>
        </p:nvSpPr>
        <p:spPr>
          <a:xfrm>
            <a:off x="1270000" y="1270000"/>
            <a:ext cx="10464800" cy="7213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" name="Title Text"/>
          <p:cNvSpPr txBox="1">
            <a:spLocks noGrp="1"/>
          </p:cNvSpPr>
          <p:nvPr>
            <p:ph type="title"/>
          </p:nvPr>
        </p:nvSpPr>
        <p:spPr>
          <a:xfrm>
            <a:off x="1270000" y="254000"/>
            <a:ext cx="10464800" cy="2438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r>
              <a:t>Title Text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24600" y="9258300"/>
            <a:ext cx="342900" cy="3683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ransition xmlns:p14="http://schemas.microsoft.com/office/powerpoint/2010/main"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4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9pPr>
    </p:titleStyle>
    <p:bodyStyle>
      <a:lvl1pPr marL="889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1pPr>
      <a:lvl2pPr marL="13335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2pPr>
      <a:lvl3pPr marL="1778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3pPr>
      <a:lvl4pPr marL="22225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4pPr>
      <a:lvl5pPr marL="26670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5pPr>
      <a:lvl6pPr marL="30226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6pPr>
      <a:lvl7pPr marL="33782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7pPr>
      <a:lvl8pPr marL="37338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8pPr>
      <a:lvl9pPr marL="4089400" marR="0" indent="-571500" algn="l" defTabSz="584200" rtl="0" latinLnBrk="0">
        <a:lnSpc>
          <a:spcPct val="100000"/>
        </a:lnSpc>
        <a:spcBef>
          <a:spcPts val="4800"/>
        </a:spcBef>
        <a:spcAft>
          <a:spcPts val="0"/>
        </a:spcAft>
        <a:buClrTx/>
        <a:buSzPct val="171000"/>
        <a:buFontTx/>
        <a:buChar char="•"/>
        <a:tabLst/>
        <a:defRPr sz="42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Gill Sans"/>
        </a:defRPr>
      </a:lvl9pPr>
    </p:bodyStyle>
    <p:otherStyle>
      <a:lvl1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1pPr>
      <a:lvl2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2pPr>
      <a:lvl3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3pPr>
      <a:lvl4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4pPr>
      <a:lvl5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5pPr>
      <a:lvl6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6pPr>
      <a:lvl7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7pPr>
      <a:lvl8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8pPr>
      <a:lvl9pPr marL="0" marR="0" indent="0" algn="ctr" defTabSz="584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Gill San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8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509" y="-317500"/>
            <a:ext cx="12992101" cy="5373590"/>
          </a:xfrm>
          <a:prstGeom prst="rect">
            <a:avLst/>
          </a:prstGeom>
          <a:ln w="12700">
            <a:miter lim="400000"/>
          </a:ln>
        </p:spPr>
      </p:pic>
      <p:sp>
        <p:nvSpPr>
          <p:cNvPr id="139" name="“I AM WHO I AM”"/>
          <p:cNvSpPr txBox="1">
            <a:spLocks noGrp="1"/>
          </p:cNvSpPr>
          <p:nvPr>
            <p:ph type="subTitle" sz="quarter" idx="1"/>
          </p:nvPr>
        </p:nvSpPr>
        <p:spPr>
          <a:xfrm>
            <a:off x="38100" y="5029200"/>
            <a:ext cx="12928600" cy="1130300"/>
          </a:xfrm>
          <a:prstGeom prst="rect">
            <a:avLst/>
          </a:prstGeom>
          <a:effectLst>
            <a:outerShdw blurRad="38100" dist="50800" dir="3360000" rotWithShape="0">
              <a:srgbClr val="FFFFFF"/>
            </a:outerShdw>
          </a:effectLst>
        </p:spPr>
        <p:txBody>
          <a:bodyPr/>
          <a:lstStyle>
            <a:lvl1pPr>
              <a:defRPr sz="7200" b="1"/>
            </a:lvl1pPr>
          </a:lstStyle>
          <a:p>
            <a:r>
              <a:rPr dirty="0" smtClean="0"/>
              <a:t>“</a:t>
            </a:r>
            <a:r>
              <a:rPr lang="en-US" dirty="0" smtClean="0"/>
              <a:t> </a:t>
            </a:r>
            <a:r>
              <a:rPr dirty="0" smtClean="0"/>
              <a:t>I </a:t>
            </a:r>
            <a:r>
              <a:rPr dirty="0"/>
              <a:t>AM WHO I </a:t>
            </a:r>
            <a:r>
              <a:rPr dirty="0" smtClean="0"/>
              <a:t>AM</a:t>
            </a:r>
            <a:r>
              <a:rPr lang="en-US" dirty="0" smtClean="0"/>
              <a:t> </a:t>
            </a:r>
            <a:r>
              <a:rPr dirty="0" smtClean="0"/>
              <a:t>”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3000"/>
                                        <p:tgtEl>
                                          <p:spTgt spid="1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6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30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fade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509" y="-317500"/>
            <a:ext cx="12992101" cy="5373590"/>
          </a:xfrm>
          <a:prstGeom prst="rect">
            <a:avLst/>
          </a:prstGeom>
          <a:ln w="12700">
            <a:miter lim="400000"/>
          </a:ln>
        </p:spPr>
      </p:pic>
      <p:sp>
        <p:nvSpPr>
          <p:cNvPr id="142" name="“I AM WHO I AM”"/>
          <p:cNvSpPr txBox="1">
            <a:spLocks noGrp="1"/>
          </p:cNvSpPr>
          <p:nvPr>
            <p:ph type="subTitle" sz="quarter" idx="1"/>
          </p:nvPr>
        </p:nvSpPr>
        <p:spPr>
          <a:xfrm>
            <a:off x="38100" y="5029200"/>
            <a:ext cx="12928600" cy="1130300"/>
          </a:xfrm>
          <a:prstGeom prst="rect">
            <a:avLst/>
          </a:prstGeom>
          <a:effectLst>
            <a:outerShdw blurRad="38100" dist="50800" dir="3360000" rotWithShape="0">
              <a:srgbClr val="FFFFFF"/>
            </a:outerShdw>
          </a:effectLst>
        </p:spPr>
        <p:txBody>
          <a:bodyPr/>
          <a:lstStyle/>
          <a:p>
            <a:pPr>
              <a:defRPr sz="7200" b="1"/>
            </a:pPr>
            <a:r>
              <a:rPr dirty="0" smtClean="0"/>
              <a:t>“</a:t>
            </a:r>
            <a:r>
              <a:rPr lang="en-US" dirty="0" smtClean="0"/>
              <a:t> </a:t>
            </a:r>
            <a:r>
              <a:rPr dirty="0" smtClean="0"/>
              <a:t>I </a:t>
            </a:r>
            <a:r>
              <a:rPr dirty="0"/>
              <a:t>AM WHO I </a:t>
            </a:r>
            <a:r>
              <a:rPr dirty="0" smtClean="0"/>
              <a:t>AM</a:t>
            </a:r>
            <a:r>
              <a:rPr lang="en-US" dirty="0" smtClean="0"/>
              <a:t> </a:t>
            </a:r>
            <a:r>
              <a:rPr dirty="0" smtClean="0"/>
              <a:t>”</a:t>
            </a:r>
            <a:endParaRPr dirty="0"/>
          </a:p>
        </p:txBody>
      </p:sp>
      <p:sp>
        <p:nvSpPr>
          <p:cNvPr id="143" name="I EXIST"/>
          <p:cNvSpPr/>
          <p:nvPr/>
        </p:nvSpPr>
        <p:spPr>
          <a:xfrm>
            <a:off x="166222" y="6076949"/>
            <a:ext cx="12661901" cy="370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spcBef>
                <a:spcPts val="1100"/>
              </a:spcBef>
              <a:defRPr i="1"/>
            </a:pPr>
            <a:r>
              <a:rPr dirty="0"/>
              <a:t>I EXIST</a:t>
            </a:r>
          </a:p>
          <a:p>
            <a:pPr>
              <a:spcBef>
                <a:spcPts val="1100"/>
              </a:spcBef>
              <a:defRPr i="1"/>
            </a:pPr>
            <a:endParaRPr dirty="0"/>
          </a:p>
          <a:p>
            <a:pPr>
              <a:spcBef>
                <a:spcPts val="1100"/>
              </a:spcBef>
              <a:defRPr i="1"/>
            </a:pPr>
            <a:endParaRPr dirty="0"/>
          </a:p>
          <a:p>
            <a:pPr>
              <a:spcBef>
                <a:spcPts val="1100"/>
              </a:spcBef>
              <a:defRPr i="1"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Click="0" advTm="1000">
        <p:fade/>
      </p:transition>
    </mc:Choice>
    <mc:Fallback xmlns="">
      <p:transition xmlns:p14="http://schemas.microsoft.com/office/powerpoint/2010/main" spd="slow" advClick="0" advTm="1000">
        <p:fade/>
      </p:transition>
    </mc:Fallback>
  </mc:AlternateContent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509" y="-317500"/>
            <a:ext cx="12992101" cy="5373590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“I AM WHO I AM”"/>
          <p:cNvSpPr txBox="1">
            <a:spLocks noGrp="1"/>
          </p:cNvSpPr>
          <p:nvPr>
            <p:ph type="subTitle" sz="quarter" idx="1"/>
          </p:nvPr>
        </p:nvSpPr>
        <p:spPr>
          <a:xfrm>
            <a:off x="38100" y="5029200"/>
            <a:ext cx="12928600" cy="1130300"/>
          </a:xfrm>
          <a:prstGeom prst="rect">
            <a:avLst/>
          </a:prstGeom>
          <a:effectLst>
            <a:outerShdw blurRad="38100" dist="50800" dir="3360000" rotWithShape="0">
              <a:srgbClr val="FFFFFF"/>
            </a:outerShdw>
          </a:effectLst>
        </p:spPr>
        <p:txBody>
          <a:bodyPr/>
          <a:lstStyle/>
          <a:p>
            <a:pPr>
              <a:defRPr sz="7200" b="1"/>
            </a:pPr>
            <a:r>
              <a:rPr dirty="0" smtClean="0"/>
              <a:t>“</a:t>
            </a:r>
            <a:r>
              <a:rPr lang="en-US" dirty="0" smtClean="0"/>
              <a:t> </a:t>
            </a:r>
            <a:r>
              <a:rPr dirty="0" smtClean="0"/>
              <a:t>I </a:t>
            </a:r>
            <a:r>
              <a:rPr dirty="0">
                <a:solidFill>
                  <a:schemeClr val="accent4">
                    <a:hueOff val="-624705"/>
                    <a:lumOff val="1372"/>
                  </a:schemeClr>
                </a:solidFill>
              </a:rPr>
              <a:t>AM</a:t>
            </a:r>
            <a:r>
              <a:rPr dirty="0"/>
              <a:t> WHO I </a:t>
            </a:r>
            <a:r>
              <a:rPr dirty="0" smtClean="0"/>
              <a:t>AM</a:t>
            </a:r>
            <a:r>
              <a:rPr lang="en-US" dirty="0" smtClean="0"/>
              <a:t> </a:t>
            </a:r>
            <a:r>
              <a:rPr dirty="0" smtClean="0"/>
              <a:t>”</a:t>
            </a:r>
            <a:endParaRPr dirty="0"/>
          </a:p>
        </p:txBody>
      </p:sp>
      <p:sp>
        <p:nvSpPr>
          <p:cNvPr id="147" name="I EXIST"/>
          <p:cNvSpPr/>
          <p:nvPr/>
        </p:nvSpPr>
        <p:spPr>
          <a:xfrm>
            <a:off x="166222" y="6076949"/>
            <a:ext cx="12661901" cy="370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spcBef>
                <a:spcPts val="1100"/>
              </a:spcBef>
              <a:defRPr i="1"/>
            </a:pPr>
            <a:r>
              <a:rPr dirty="0"/>
              <a:t>I EXIST</a:t>
            </a:r>
          </a:p>
          <a:p>
            <a:pPr>
              <a:spcBef>
                <a:spcPts val="1100"/>
              </a:spcBef>
              <a:defRPr i="1"/>
            </a:pPr>
            <a:endParaRPr dirty="0"/>
          </a:p>
          <a:p>
            <a:pPr>
              <a:spcBef>
                <a:spcPts val="1100"/>
              </a:spcBef>
              <a:defRPr i="1"/>
            </a:pPr>
            <a:endParaRPr dirty="0"/>
          </a:p>
          <a:p>
            <a:pPr>
              <a:spcBef>
                <a:spcPts val="1100"/>
              </a:spcBef>
              <a:defRPr i="1"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9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509" y="-317500"/>
            <a:ext cx="12992101" cy="5373590"/>
          </a:xfrm>
          <a:prstGeom prst="rect">
            <a:avLst/>
          </a:prstGeom>
          <a:ln w="12700">
            <a:miter lim="400000"/>
          </a:ln>
        </p:spPr>
      </p:pic>
      <p:sp>
        <p:nvSpPr>
          <p:cNvPr id="150" name="“I AM WHO I AM”"/>
          <p:cNvSpPr txBox="1">
            <a:spLocks noGrp="1"/>
          </p:cNvSpPr>
          <p:nvPr>
            <p:ph type="subTitle" sz="quarter" idx="1"/>
          </p:nvPr>
        </p:nvSpPr>
        <p:spPr>
          <a:xfrm>
            <a:off x="38100" y="5035550"/>
            <a:ext cx="12928600" cy="1130300"/>
          </a:xfrm>
          <a:prstGeom prst="rect">
            <a:avLst/>
          </a:prstGeom>
          <a:effectLst>
            <a:outerShdw blurRad="38100" dist="50800" dir="3360000" rotWithShape="0">
              <a:srgbClr val="FFFFFF"/>
            </a:outerShdw>
          </a:effectLst>
        </p:spPr>
        <p:txBody>
          <a:bodyPr/>
          <a:lstStyle/>
          <a:p>
            <a:pPr>
              <a:defRPr sz="7200" b="1"/>
            </a:pPr>
            <a:r>
              <a:rPr dirty="0" smtClean="0"/>
              <a:t>“</a:t>
            </a:r>
            <a:r>
              <a:rPr lang="en-US" dirty="0" smtClean="0"/>
              <a:t> </a:t>
            </a:r>
            <a:r>
              <a:rPr dirty="0" smtClean="0"/>
              <a:t>I </a:t>
            </a:r>
            <a:r>
              <a:rPr dirty="0"/>
              <a:t>AM WHO I </a:t>
            </a:r>
            <a:r>
              <a:rPr dirty="0" smtClean="0"/>
              <a:t>AM</a:t>
            </a:r>
            <a:r>
              <a:rPr lang="en-US" dirty="0" smtClean="0"/>
              <a:t> </a:t>
            </a:r>
            <a:r>
              <a:rPr dirty="0" smtClean="0"/>
              <a:t>”</a:t>
            </a:r>
            <a:endParaRPr dirty="0"/>
          </a:p>
        </p:txBody>
      </p:sp>
      <p:sp>
        <p:nvSpPr>
          <p:cNvPr id="151" name="I  AM THE ONE AND ONLY TRUE AND LIVING GOD"/>
          <p:cNvSpPr/>
          <p:nvPr/>
        </p:nvSpPr>
        <p:spPr>
          <a:xfrm>
            <a:off x="166222" y="5323121"/>
            <a:ext cx="12661901" cy="370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spcBef>
                <a:spcPts val="1000"/>
              </a:spcBef>
            </a:pPr>
            <a:endParaRPr dirty="0"/>
          </a:p>
          <a:p>
            <a:pPr>
              <a:spcBef>
                <a:spcPts val="1000"/>
              </a:spcBef>
              <a:defRPr i="1"/>
            </a:pPr>
            <a:r>
              <a:rPr dirty="0"/>
              <a:t>I </a:t>
            </a:r>
            <a:r>
              <a:rPr sz="600" dirty="0"/>
              <a:t> </a:t>
            </a:r>
            <a:r>
              <a:rPr dirty="0"/>
              <a:t>AM THE ONE AND ONLY TRUE AND LIVING GOD</a:t>
            </a:r>
          </a:p>
          <a:p>
            <a:pPr>
              <a:spcBef>
                <a:spcPts val="1000"/>
              </a:spcBef>
            </a:pPr>
            <a:endParaRPr dirty="0"/>
          </a:p>
          <a:p>
            <a:pPr>
              <a:spcBef>
                <a:spcPts val="1000"/>
              </a:spcBef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Click="0" advTm="1000">
        <p:fade/>
      </p:transition>
    </mc:Choice>
    <mc:Fallback xmlns="">
      <p:transition xmlns:p14="http://schemas.microsoft.com/office/powerpoint/2010/main" spd="slow" advClick="0" advTm="1000">
        <p:fade/>
      </p:transition>
    </mc:Fallback>
  </mc:AlternateContent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509" y="-317500"/>
            <a:ext cx="12992101" cy="5373590"/>
          </a:xfrm>
          <a:prstGeom prst="rect">
            <a:avLst/>
          </a:prstGeom>
          <a:ln w="12700">
            <a:miter lim="400000"/>
          </a:ln>
        </p:spPr>
      </p:pic>
      <p:sp>
        <p:nvSpPr>
          <p:cNvPr id="154" name="“I AM WHO I AM”"/>
          <p:cNvSpPr txBox="1">
            <a:spLocks noGrp="1"/>
          </p:cNvSpPr>
          <p:nvPr>
            <p:ph type="subTitle" sz="quarter" idx="1"/>
          </p:nvPr>
        </p:nvSpPr>
        <p:spPr>
          <a:xfrm>
            <a:off x="38100" y="5035550"/>
            <a:ext cx="12928600" cy="1130300"/>
          </a:xfrm>
          <a:prstGeom prst="rect">
            <a:avLst/>
          </a:prstGeom>
          <a:effectLst>
            <a:outerShdw blurRad="38100" dist="50800" dir="3360000" rotWithShape="0">
              <a:srgbClr val="FFFFFF"/>
            </a:outerShdw>
          </a:effectLst>
        </p:spPr>
        <p:txBody>
          <a:bodyPr/>
          <a:lstStyle/>
          <a:p>
            <a:pPr>
              <a:defRPr sz="7200" b="1"/>
            </a:pPr>
            <a:r>
              <a:rPr dirty="0" smtClean="0"/>
              <a:t>“</a:t>
            </a:r>
            <a:r>
              <a:rPr lang="en-US" dirty="0" smtClean="0"/>
              <a:t> </a:t>
            </a:r>
            <a:r>
              <a:rPr dirty="0" smtClean="0">
                <a:solidFill>
                  <a:schemeClr val="accent4">
                    <a:hueOff val="-624705"/>
                    <a:lumOff val="1372"/>
                  </a:schemeClr>
                </a:solidFill>
              </a:rPr>
              <a:t>I</a:t>
            </a:r>
            <a:r>
              <a:rPr dirty="0" smtClean="0"/>
              <a:t> </a:t>
            </a:r>
            <a:r>
              <a:rPr dirty="0"/>
              <a:t>AM WHO I </a:t>
            </a:r>
            <a:r>
              <a:rPr dirty="0" smtClean="0"/>
              <a:t>AM</a:t>
            </a:r>
            <a:r>
              <a:rPr lang="en-US" dirty="0" smtClean="0"/>
              <a:t> </a:t>
            </a:r>
            <a:r>
              <a:rPr dirty="0" smtClean="0"/>
              <a:t>”</a:t>
            </a:r>
            <a:endParaRPr dirty="0"/>
          </a:p>
        </p:txBody>
      </p:sp>
      <p:sp>
        <p:nvSpPr>
          <p:cNvPr id="155" name="I  AM THE ONE AND ONLY TRUE AND LIVING GOD"/>
          <p:cNvSpPr/>
          <p:nvPr/>
        </p:nvSpPr>
        <p:spPr>
          <a:xfrm>
            <a:off x="166222" y="5323121"/>
            <a:ext cx="12661901" cy="3708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spcBef>
                <a:spcPts val="1000"/>
              </a:spcBef>
            </a:pPr>
            <a:endParaRPr dirty="0"/>
          </a:p>
          <a:p>
            <a:pPr>
              <a:spcBef>
                <a:spcPts val="1000"/>
              </a:spcBef>
              <a:defRPr i="1"/>
            </a:pPr>
            <a:r>
              <a:rPr dirty="0"/>
              <a:t>I </a:t>
            </a:r>
            <a:r>
              <a:rPr sz="600" dirty="0"/>
              <a:t> </a:t>
            </a:r>
            <a:r>
              <a:rPr dirty="0"/>
              <a:t>AM THE ONE AND ONLY TRUE AND LIVING GOD</a:t>
            </a:r>
          </a:p>
          <a:p>
            <a:pPr>
              <a:spcBef>
                <a:spcPts val="1000"/>
              </a:spcBef>
            </a:pPr>
            <a:endParaRPr dirty="0"/>
          </a:p>
          <a:p>
            <a:pPr>
              <a:spcBef>
                <a:spcPts val="1000"/>
              </a:spcBef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7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509" y="-317500"/>
            <a:ext cx="12992101" cy="5373590"/>
          </a:xfrm>
          <a:prstGeom prst="rect">
            <a:avLst/>
          </a:prstGeom>
          <a:ln w="12700">
            <a:miter lim="400000"/>
          </a:ln>
        </p:spPr>
      </p:pic>
      <p:sp>
        <p:nvSpPr>
          <p:cNvPr id="158" name="“I AM WHO I AM”"/>
          <p:cNvSpPr txBox="1">
            <a:spLocks noGrp="1"/>
          </p:cNvSpPr>
          <p:nvPr>
            <p:ph type="subTitle" sz="quarter" idx="1"/>
          </p:nvPr>
        </p:nvSpPr>
        <p:spPr>
          <a:xfrm>
            <a:off x="38100" y="5035550"/>
            <a:ext cx="12928600" cy="1130300"/>
          </a:xfrm>
          <a:prstGeom prst="rect">
            <a:avLst/>
          </a:prstGeom>
          <a:effectLst>
            <a:outerShdw blurRad="38100" dist="50800" dir="3360000" rotWithShape="0">
              <a:srgbClr val="FFFFFF"/>
            </a:outerShdw>
          </a:effectLst>
        </p:spPr>
        <p:txBody>
          <a:bodyPr/>
          <a:lstStyle/>
          <a:p>
            <a:pPr>
              <a:defRPr sz="7200" b="1"/>
            </a:pPr>
            <a:r>
              <a:rPr dirty="0" smtClean="0"/>
              <a:t>“</a:t>
            </a:r>
            <a:r>
              <a:rPr lang="en-US" dirty="0" smtClean="0"/>
              <a:t> </a:t>
            </a:r>
            <a:r>
              <a:rPr dirty="0" smtClean="0"/>
              <a:t>I </a:t>
            </a:r>
            <a:r>
              <a:rPr dirty="0"/>
              <a:t>AM WHO I </a:t>
            </a:r>
            <a:r>
              <a:rPr dirty="0" smtClean="0"/>
              <a:t>AM</a:t>
            </a:r>
            <a:r>
              <a:rPr lang="en-US" dirty="0" smtClean="0"/>
              <a:t> </a:t>
            </a:r>
            <a:r>
              <a:rPr dirty="0" smtClean="0"/>
              <a:t>”</a:t>
            </a:r>
            <a:endParaRPr dirty="0"/>
          </a:p>
        </p:txBody>
      </p:sp>
      <p:sp>
        <p:nvSpPr>
          <p:cNvPr id="159" name="I  AM ETERNAL"/>
          <p:cNvSpPr/>
          <p:nvPr/>
        </p:nvSpPr>
        <p:spPr>
          <a:xfrm>
            <a:off x="166222" y="4953920"/>
            <a:ext cx="12661901" cy="3594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spcBef>
                <a:spcPts val="1100"/>
              </a:spcBef>
              <a:defRPr i="1"/>
            </a:pPr>
            <a:r>
              <a:rPr dirty="0"/>
              <a:t>I </a:t>
            </a:r>
            <a:r>
              <a:rPr sz="600" dirty="0"/>
              <a:t> </a:t>
            </a:r>
            <a:r>
              <a:rPr dirty="0"/>
              <a:t>AM ETERNAL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Click="0" advTm="1000">
        <p:fade/>
      </p:transition>
    </mc:Choice>
    <mc:Fallback xmlns="">
      <p:transition xmlns:p14="http://schemas.microsoft.com/office/powerpoint/2010/main" spd="slow" advClick="0" advTm="1000">
        <p:fade/>
      </p:transition>
    </mc:Fallback>
  </mc:AlternateContent>
  <p:timing>
    <p:tnLst>
      <p:par>
        <p:cTn xmlns:p14="http://schemas.microsoft.com/office/powerpoint/2010/main"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509" y="-317500"/>
            <a:ext cx="12992101" cy="5373590"/>
          </a:xfrm>
          <a:prstGeom prst="rect">
            <a:avLst/>
          </a:prstGeom>
          <a:ln w="12700">
            <a:miter lim="400000"/>
          </a:ln>
        </p:spPr>
      </p:pic>
      <p:sp>
        <p:nvSpPr>
          <p:cNvPr id="162" name="“I AM WHO I AM”"/>
          <p:cNvSpPr txBox="1">
            <a:spLocks noGrp="1"/>
          </p:cNvSpPr>
          <p:nvPr>
            <p:ph type="subTitle" sz="quarter" idx="1"/>
          </p:nvPr>
        </p:nvSpPr>
        <p:spPr>
          <a:xfrm>
            <a:off x="38100" y="5035550"/>
            <a:ext cx="12928600" cy="1130300"/>
          </a:xfrm>
          <a:prstGeom prst="rect">
            <a:avLst/>
          </a:prstGeom>
          <a:effectLst>
            <a:outerShdw blurRad="38100" dist="50800" dir="3360000" rotWithShape="0">
              <a:srgbClr val="FFFFFF"/>
            </a:outerShdw>
          </a:effectLst>
        </p:spPr>
        <p:txBody>
          <a:bodyPr/>
          <a:lstStyle/>
          <a:p>
            <a:pPr>
              <a:defRPr sz="7200" b="1"/>
            </a:pPr>
            <a:r>
              <a:rPr dirty="0" smtClean="0"/>
              <a:t>“</a:t>
            </a:r>
            <a:r>
              <a:rPr lang="en-US" dirty="0" smtClean="0"/>
              <a:t> </a:t>
            </a:r>
            <a:r>
              <a:rPr dirty="0" smtClean="0">
                <a:solidFill>
                  <a:schemeClr val="accent4">
                    <a:hueOff val="-624705"/>
                    <a:lumOff val="1372"/>
                  </a:schemeClr>
                </a:solidFill>
              </a:rPr>
              <a:t>I </a:t>
            </a:r>
            <a:r>
              <a:rPr dirty="0">
                <a:solidFill>
                  <a:schemeClr val="accent4">
                    <a:hueOff val="-624705"/>
                    <a:lumOff val="1372"/>
                  </a:schemeClr>
                </a:solidFill>
              </a:rPr>
              <a:t>AM</a:t>
            </a:r>
            <a:r>
              <a:rPr dirty="0"/>
              <a:t> WHO I </a:t>
            </a:r>
            <a:r>
              <a:rPr dirty="0" smtClean="0"/>
              <a:t>AM</a:t>
            </a:r>
            <a:r>
              <a:rPr lang="en-US" dirty="0" smtClean="0"/>
              <a:t> </a:t>
            </a:r>
            <a:r>
              <a:rPr dirty="0" smtClean="0"/>
              <a:t>”</a:t>
            </a:r>
            <a:endParaRPr dirty="0"/>
          </a:p>
        </p:txBody>
      </p:sp>
      <p:sp>
        <p:nvSpPr>
          <p:cNvPr id="163" name="I  AM ETERNAL"/>
          <p:cNvSpPr/>
          <p:nvPr/>
        </p:nvSpPr>
        <p:spPr>
          <a:xfrm>
            <a:off x="166222" y="4953920"/>
            <a:ext cx="12661901" cy="3594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spcBef>
                <a:spcPts val="1100"/>
              </a:spcBef>
              <a:defRPr i="1"/>
            </a:pPr>
            <a:r>
              <a:rPr dirty="0"/>
              <a:t>I </a:t>
            </a:r>
            <a:r>
              <a:rPr sz="600" dirty="0"/>
              <a:t> </a:t>
            </a:r>
            <a:r>
              <a:rPr dirty="0"/>
              <a:t>AM ETERNAL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:fade/>
      </p:transition>
    </mc:Choice>
    <mc:Fallback xmlns=""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509" y="-317500"/>
            <a:ext cx="12992101" cy="5373590"/>
          </a:xfrm>
          <a:prstGeom prst="rect">
            <a:avLst/>
          </a:prstGeom>
          <a:ln w="12700">
            <a:miter lim="400000"/>
          </a:ln>
        </p:spPr>
      </p:pic>
      <p:sp>
        <p:nvSpPr>
          <p:cNvPr id="166" name="“I AM WHO I AM”"/>
          <p:cNvSpPr txBox="1">
            <a:spLocks noGrp="1"/>
          </p:cNvSpPr>
          <p:nvPr>
            <p:ph type="subTitle" sz="quarter" idx="1"/>
          </p:nvPr>
        </p:nvSpPr>
        <p:spPr>
          <a:xfrm>
            <a:off x="38100" y="5029200"/>
            <a:ext cx="12928600" cy="1130300"/>
          </a:xfrm>
          <a:prstGeom prst="rect">
            <a:avLst/>
          </a:prstGeom>
          <a:effectLst>
            <a:outerShdw blurRad="38100" dist="50800" dir="3360000" rotWithShape="0">
              <a:srgbClr val="FFFFFF"/>
            </a:outerShdw>
          </a:effectLst>
        </p:spPr>
        <p:txBody>
          <a:bodyPr/>
          <a:lstStyle/>
          <a:p>
            <a:pPr>
              <a:defRPr sz="7200" b="1"/>
            </a:pPr>
            <a:r>
              <a:rPr dirty="0" smtClean="0"/>
              <a:t>“</a:t>
            </a:r>
            <a:r>
              <a:rPr lang="en-US" dirty="0" smtClean="0"/>
              <a:t> </a:t>
            </a:r>
            <a:r>
              <a:rPr dirty="0" smtClean="0"/>
              <a:t>I </a:t>
            </a:r>
            <a:r>
              <a:rPr dirty="0"/>
              <a:t>AM WHO I </a:t>
            </a:r>
            <a:r>
              <a:rPr dirty="0" smtClean="0"/>
              <a:t>AM</a:t>
            </a:r>
            <a:r>
              <a:rPr lang="en-US" dirty="0" smtClean="0"/>
              <a:t> </a:t>
            </a:r>
            <a:r>
              <a:rPr dirty="0" smtClean="0"/>
              <a:t>”</a:t>
            </a:r>
            <a:endParaRPr dirty="0"/>
          </a:p>
        </p:txBody>
      </p:sp>
      <p:sp>
        <p:nvSpPr>
          <p:cNvPr id="167" name="I  AM WHO I  AM REGARDLESS OF WHO YOU THINK I AM OR WANT ME TO BE"/>
          <p:cNvSpPr/>
          <p:nvPr/>
        </p:nvSpPr>
        <p:spPr>
          <a:xfrm>
            <a:off x="166222" y="5310529"/>
            <a:ext cx="12661901" cy="3594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spcBef>
                <a:spcPts val="1100"/>
              </a:spcBef>
              <a:defRPr i="1"/>
            </a:pPr>
            <a:r>
              <a:rPr dirty="0"/>
              <a:t>I </a:t>
            </a:r>
            <a:r>
              <a:rPr sz="600" dirty="0"/>
              <a:t> </a:t>
            </a:r>
            <a:r>
              <a:rPr dirty="0"/>
              <a:t>AM WHO I </a:t>
            </a:r>
            <a:r>
              <a:rPr sz="600" dirty="0"/>
              <a:t> </a:t>
            </a:r>
            <a:r>
              <a:rPr dirty="0"/>
              <a:t>AM REGARDLESS OF WHO YOU THINK I AM OR WANT ME TO BE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 advClick="0" advTm="1000">
        <p:fade/>
      </p:transition>
    </mc:Choice>
    <mc:Fallback xmlns="">
      <p:transition xmlns:p14="http://schemas.microsoft.com/office/powerpoint/2010/main" spd="slow" advClick="0" advTm="1000">
        <p:fade/>
      </p:transition>
    </mc:Fallback>
  </mc:AlternateContent>
  <p:timing>
    <p:tnLst>
      <p:par>
        <p:cTn xmlns:p14="http://schemas.microsoft.com/office/powerpoint/2010/main"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" grpId="1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9" name="droppedImage.pdf" descr="droppedImage.pdf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509" y="-317500"/>
            <a:ext cx="12992101" cy="5373590"/>
          </a:xfrm>
          <a:prstGeom prst="rect">
            <a:avLst/>
          </a:prstGeom>
          <a:ln w="12700">
            <a:miter lim="400000"/>
          </a:ln>
        </p:spPr>
      </p:pic>
      <p:sp>
        <p:nvSpPr>
          <p:cNvPr id="170" name="“I AM WHO I AM”"/>
          <p:cNvSpPr txBox="1">
            <a:spLocks noGrp="1"/>
          </p:cNvSpPr>
          <p:nvPr>
            <p:ph type="subTitle" sz="quarter" idx="1"/>
          </p:nvPr>
        </p:nvSpPr>
        <p:spPr>
          <a:xfrm>
            <a:off x="38100" y="5029200"/>
            <a:ext cx="12928600" cy="1130300"/>
          </a:xfrm>
          <a:prstGeom prst="rect">
            <a:avLst/>
          </a:prstGeom>
          <a:effectLst>
            <a:outerShdw blurRad="38100" dist="50800" dir="3360000" rotWithShape="0">
              <a:srgbClr val="FFFFFF"/>
            </a:outerShdw>
          </a:effectLst>
        </p:spPr>
        <p:txBody>
          <a:bodyPr/>
          <a:lstStyle/>
          <a:p>
            <a:pPr>
              <a:defRPr sz="7200" b="1"/>
            </a:pPr>
            <a:r>
              <a:rPr dirty="0" smtClean="0"/>
              <a:t>“</a:t>
            </a:r>
            <a:r>
              <a:rPr lang="en-US" dirty="0" smtClean="0"/>
              <a:t> </a:t>
            </a:r>
            <a:r>
              <a:rPr dirty="0" smtClean="0">
                <a:solidFill>
                  <a:schemeClr val="accent4">
                    <a:hueOff val="-624705"/>
                    <a:lumOff val="1372"/>
                  </a:schemeClr>
                </a:solidFill>
              </a:rPr>
              <a:t>I </a:t>
            </a:r>
            <a:r>
              <a:rPr dirty="0">
                <a:solidFill>
                  <a:schemeClr val="accent4">
                    <a:hueOff val="-624705"/>
                    <a:lumOff val="1372"/>
                  </a:schemeClr>
                </a:solidFill>
              </a:rPr>
              <a:t>AM WHO I </a:t>
            </a:r>
            <a:r>
              <a:rPr dirty="0" smtClean="0">
                <a:solidFill>
                  <a:schemeClr val="accent4">
                    <a:hueOff val="-624705"/>
                    <a:lumOff val="1372"/>
                  </a:schemeClr>
                </a:solidFill>
              </a:rPr>
              <a:t>AM</a:t>
            </a:r>
            <a:r>
              <a:rPr lang="en-US" dirty="0" smtClean="0">
                <a:solidFill>
                  <a:schemeClr val="accent4">
                    <a:hueOff val="-624705"/>
                    <a:lumOff val="1372"/>
                  </a:schemeClr>
                </a:solidFill>
              </a:rPr>
              <a:t> </a:t>
            </a:r>
            <a:r>
              <a:rPr dirty="0" smtClean="0"/>
              <a:t>”</a:t>
            </a:r>
            <a:endParaRPr dirty="0"/>
          </a:p>
        </p:txBody>
      </p:sp>
      <p:sp>
        <p:nvSpPr>
          <p:cNvPr id="171" name="I  AM WHO I  AM REGARDLESS OF WHO YOU THINK I AM OR WANT ME TO BE"/>
          <p:cNvSpPr/>
          <p:nvPr/>
        </p:nvSpPr>
        <p:spPr>
          <a:xfrm>
            <a:off x="166222" y="5310529"/>
            <a:ext cx="12661901" cy="3594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>
              <a:spcBef>
                <a:spcPts val="1100"/>
              </a:spcBef>
              <a:defRPr i="1"/>
            </a:pPr>
            <a:r>
              <a:rPr dirty="0"/>
              <a:t>I </a:t>
            </a:r>
            <a:r>
              <a:rPr sz="600" dirty="0"/>
              <a:t> </a:t>
            </a:r>
            <a:r>
              <a:rPr dirty="0"/>
              <a:t>AM WHO I </a:t>
            </a:r>
            <a:r>
              <a:rPr sz="600" dirty="0"/>
              <a:t> </a:t>
            </a:r>
            <a:r>
              <a:rPr dirty="0"/>
              <a:t>AM REGARDLESS OF WHO YOU THINK I AM OR WANT ME TO BE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000">
        <p:fade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0A89D"/>
      </a:accent2>
      <a:accent3>
        <a:srgbClr val="1DB100"/>
      </a:accent3>
      <a:accent4>
        <a:srgbClr val="F8BA00"/>
      </a:accent4>
      <a:accent5>
        <a:srgbClr val="EE220C"/>
      </a:accent5>
      <a:accent6>
        <a:srgbClr val="CB297B"/>
      </a:accent6>
      <a:hlink>
        <a:srgbClr val="0000FF"/>
      </a:hlink>
      <a:folHlink>
        <a:srgbClr val="FF00FF"/>
      </a:folHlink>
    </a:clrScheme>
    <a:fontScheme name="Black">
      <a:majorFont>
        <a:latin typeface="Gill Sans"/>
        <a:ea typeface="Gill Sans"/>
        <a:cs typeface="Gill Sans"/>
      </a:majorFont>
      <a:minorFont>
        <a:latin typeface="Gill Sans"/>
        <a:ea typeface="Gill Sans"/>
        <a:cs typeface="Gill Sans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lumOff val="13529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38100" dist="12700" dir="5400000" rotWithShape="0">
                <a:srgbClr val="000000">
                  <a:alpha val="50000"/>
                </a:srgbClr>
              </a:outerShdw>
            </a:effectLst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Gill Sans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127</Words>
  <Application>Microsoft Macintosh PowerPoint</Application>
  <PresentationFormat>Custom</PresentationFormat>
  <Paragraphs>21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Black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Tim Norman</cp:lastModifiedBy>
  <cp:revision>5</cp:revision>
  <dcterms:modified xsi:type="dcterms:W3CDTF">2018-09-22T12:58:38Z</dcterms:modified>
</cp:coreProperties>
</file>