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56" r:id="rId3"/>
    <p:sldId id="257" r:id="rId4"/>
    <p:sldId id="263" r:id="rId5"/>
    <p:sldId id="262" r:id="rId6"/>
    <p:sldId id="264" r:id="rId7"/>
    <p:sldId id="268" r:id="rId8"/>
    <p:sldId id="260" r:id="rId9"/>
    <p:sldId id="267" r:id="rId10"/>
    <p:sldId id="265" r:id="rId11"/>
    <p:sldId id="258" r:id="rId12"/>
    <p:sldId id="26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6" autoAdjust="0"/>
    <p:restoredTop sz="94162" autoAdjust="0"/>
  </p:normalViewPr>
  <p:slideViewPr>
    <p:cSldViewPr snapToGrid="0">
      <p:cViewPr>
        <p:scale>
          <a:sx n="60" d="100"/>
          <a:sy n="60" d="100"/>
        </p:scale>
        <p:origin x="126" y="13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09F7BA5-443D-415B-971E-C8E3DC497855}" type="datetimeFigureOut">
              <a:rPr lang="en-US" smtClean="0"/>
              <a:t>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B085B-CBF6-48CE-8540-28FFE059A9B4}" type="slidenum">
              <a:rPr lang="en-US" smtClean="0"/>
              <a:t>‹#›</a:t>
            </a:fld>
            <a:endParaRPr lang="en-US"/>
          </a:p>
        </p:txBody>
      </p:sp>
    </p:spTree>
    <p:extLst>
      <p:ext uri="{BB962C8B-B14F-4D97-AF65-F5344CB8AC3E}">
        <p14:creationId xmlns:p14="http://schemas.microsoft.com/office/powerpoint/2010/main" val="564787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9F7BA5-443D-415B-971E-C8E3DC497855}" type="datetimeFigureOut">
              <a:rPr lang="en-US" smtClean="0"/>
              <a:t>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B085B-CBF6-48CE-8540-28FFE059A9B4}" type="slidenum">
              <a:rPr lang="en-US" smtClean="0"/>
              <a:t>‹#›</a:t>
            </a:fld>
            <a:endParaRPr lang="en-US"/>
          </a:p>
        </p:txBody>
      </p:sp>
    </p:spTree>
    <p:extLst>
      <p:ext uri="{BB962C8B-B14F-4D97-AF65-F5344CB8AC3E}">
        <p14:creationId xmlns:p14="http://schemas.microsoft.com/office/powerpoint/2010/main" val="2248742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9F7BA5-443D-415B-971E-C8E3DC497855}" type="datetimeFigureOut">
              <a:rPr lang="en-US" smtClean="0"/>
              <a:t>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B085B-CBF6-48CE-8540-28FFE059A9B4}" type="slidenum">
              <a:rPr lang="en-US" smtClean="0"/>
              <a:t>‹#›</a:t>
            </a:fld>
            <a:endParaRPr lang="en-US"/>
          </a:p>
        </p:txBody>
      </p:sp>
    </p:spTree>
    <p:extLst>
      <p:ext uri="{BB962C8B-B14F-4D97-AF65-F5344CB8AC3E}">
        <p14:creationId xmlns:p14="http://schemas.microsoft.com/office/powerpoint/2010/main" val="972012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9F7BA5-443D-415B-971E-C8E3DC497855}" type="datetimeFigureOut">
              <a:rPr lang="en-US" smtClean="0"/>
              <a:t>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B085B-CBF6-48CE-8540-28FFE059A9B4}" type="slidenum">
              <a:rPr lang="en-US" smtClean="0"/>
              <a:t>‹#›</a:t>
            </a:fld>
            <a:endParaRPr lang="en-US"/>
          </a:p>
        </p:txBody>
      </p:sp>
    </p:spTree>
    <p:extLst>
      <p:ext uri="{BB962C8B-B14F-4D97-AF65-F5344CB8AC3E}">
        <p14:creationId xmlns:p14="http://schemas.microsoft.com/office/powerpoint/2010/main" val="1372404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9F7BA5-443D-415B-971E-C8E3DC497855}" type="datetimeFigureOut">
              <a:rPr lang="en-US" smtClean="0"/>
              <a:t>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B085B-CBF6-48CE-8540-28FFE059A9B4}" type="slidenum">
              <a:rPr lang="en-US" smtClean="0"/>
              <a:t>‹#›</a:t>
            </a:fld>
            <a:endParaRPr lang="en-US"/>
          </a:p>
        </p:txBody>
      </p:sp>
    </p:spTree>
    <p:extLst>
      <p:ext uri="{BB962C8B-B14F-4D97-AF65-F5344CB8AC3E}">
        <p14:creationId xmlns:p14="http://schemas.microsoft.com/office/powerpoint/2010/main" val="2185952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09F7BA5-443D-415B-971E-C8E3DC497855}" type="datetimeFigureOut">
              <a:rPr lang="en-US" smtClean="0"/>
              <a:t>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0B085B-CBF6-48CE-8540-28FFE059A9B4}" type="slidenum">
              <a:rPr lang="en-US" smtClean="0"/>
              <a:t>‹#›</a:t>
            </a:fld>
            <a:endParaRPr lang="en-US"/>
          </a:p>
        </p:txBody>
      </p:sp>
    </p:spTree>
    <p:extLst>
      <p:ext uri="{BB962C8B-B14F-4D97-AF65-F5344CB8AC3E}">
        <p14:creationId xmlns:p14="http://schemas.microsoft.com/office/powerpoint/2010/main" val="3338920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09F7BA5-443D-415B-971E-C8E3DC497855}" type="datetimeFigureOut">
              <a:rPr lang="en-US" smtClean="0"/>
              <a:t>1/17/2016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0B085B-CBF6-48CE-8540-28FFE059A9B4}" type="slidenum">
              <a:rPr lang="en-US" smtClean="0"/>
              <a:t>‹#›</a:t>
            </a:fld>
            <a:endParaRPr lang="en-US"/>
          </a:p>
        </p:txBody>
      </p:sp>
    </p:spTree>
    <p:extLst>
      <p:ext uri="{BB962C8B-B14F-4D97-AF65-F5344CB8AC3E}">
        <p14:creationId xmlns:p14="http://schemas.microsoft.com/office/powerpoint/2010/main" val="1372256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09F7BA5-443D-415B-971E-C8E3DC497855}" type="datetimeFigureOut">
              <a:rPr lang="en-US" smtClean="0"/>
              <a:t>1/17/2016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0B085B-CBF6-48CE-8540-28FFE059A9B4}" type="slidenum">
              <a:rPr lang="en-US" smtClean="0"/>
              <a:t>‹#›</a:t>
            </a:fld>
            <a:endParaRPr lang="en-US"/>
          </a:p>
        </p:txBody>
      </p:sp>
    </p:spTree>
    <p:extLst>
      <p:ext uri="{BB962C8B-B14F-4D97-AF65-F5344CB8AC3E}">
        <p14:creationId xmlns:p14="http://schemas.microsoft.com/office/powerpoint/2010/main" val="1699122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9F7BA5-443D-415B-971E-C8E3DC497855}" type="datetimeFigureOut">
              <a:rPr lang="en-US" smtClean="0"/>
              <a:t>1/17/2016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0B085B-CBF6-48CE-8540-28FFE059A9B4}" type="slidenum">
              <a:rPr lang="en-US" smtClean="0"/>
              <a:t>‹#›</a:t>
            </a:fld>
            <a:endParaRPr lang="en-US"/>
          </a:p>
        </p:txBody>
      </p:sp>
    </p:spTree>
    <p:extLst>
      <p:ext uri="{BB962C8B-B14F-4D97-AF65-F5344CB8AC3E}">
        <p14:creationId xmlns:p14="http://schemas.microsoft.com/office/powerpoint/2010/main" val="2560006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9F7BA5-443D-415B-971E-C8E3DC497855}" type="datetimeFigureOut">
              <a:rPr lang="en-US" smtClean="0"/>
              <a:t>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0B085B-CBF6-48CE-8540-28FFE059A9B4}" type="slidenum">
              <a:rPr lang="en-US" smtClean="0"/>
              <a:t>‹#›</a:t>
            </a:fld>
            <a:endParaRPr lang="en-US"/>
          </a:p>
        </p:txBody>
      </p:sp>
    </p:spTree>
    <p:extLst>
      <p:ext uri="{BB962C8B-B14F-4D97-AF65-F5344CB8AC3E}">
        <p14:creationId xmlns:p14="http://schemas.microsoft.com/office/powerpoint/2010/main" val="2552850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9F7BA5-443D-415B-971E-C8E3DC497855}" type="datetimeFigureOut">
              <a:rPr lang="en-US" smtClean="0"/>
              <a:t>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0B085B-CBF6-48CE-8540-28FFE059A9B4}" type="slidenum">
              <a:rPr lang="en-US" smtClean="0"/>
              <a:t>‹#›</a:t>
            </a:fld>
            <a:endParaRPr lang="en-US"/>
          </a:p>
        </p:txBody>
      </p:sp>
    </p:spTree>
    <p:extLst>
      <p:ext uri="{BB962C8B-B14F-4D97-AF65-F5344CB8AC3E}">
        <p14:creationId xmlns:p14="http://schemas.microsoft.com/office/powerpoint/2010/main" val="339192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9F7BA5-443D-415B-971E-C8E3DC497855}" type="datetimeFigureOut">
              <a:rPr lang="en-US" smtClean="0"/>
              <a:t>1/17/2016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0B085B-CBF6-48CE-8540-28FFE059A9B4}" type="slidenum">
              <a:rPr lang="en-US" smtClean="0"/>
              <a:t>‹#›</a:t>
            </a:fld>
            <a:endParaRPr lang="en-US"/>
          </a:p>
        </p:txBody>
      </p:sp>
    </p:spTree>
    <p:extLst>
      <p:ext uri="{BB962C8B-B14F-4D97-AF65-F5344CB8AC3E}">
        <p14:creationId xmlns:p14="http://schemas.microsoft.com/office/powerpoint/2010/main" val="32735943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016825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368968"/>
            <a:ext cx="7886700" cy="6368715"/>
          </a:xfrm>
        </p:spPr>
        <p:txBody>
          <a:bodyPr>
            <a:normAutofit lnSpcReduction="10000"/>
          </a:bodyPr>
          <a:lstStyle/>
          <a:p>
            <a:r>
              <a:rPr lang="en-US" b="1" dirty="0"/>
              <a:t>Psalm </a:t>
            </a:r>
            <a:r>
              <a:rPr lang="en-US" b="1" dirty="0" smtClean="0"/>
              <a:t>51:10</a:t>
            </a:r>
            <a:endParaRPr lang="en-US" b="1" dirty="0"/>
          </a:p>
          <a:p>
            <a:r>
              <a:rPr lang="en-US" baseline="30000" dirty="0"/>
              <a:t>10 </a:t>
            </a:r>
            <a:r>
              <a:rPr lang="en-US" dirty="0"/>
              <a:t>Create in me a clean heart, O God,</a:t>
            </a:r>
            <a:br>
              <a:rPr lang="en-US" dirty="0"/>
            </a:br>
            <a:r>
              <a:rPr lang="en-US" dirty="0"/>
              <a:t>And renew a steadfast spirit within me.</a:t>
            </a:r>
          </a:p>
          <a:p>
            <a:endParaRPr lang="en-US" dirty="0" smtClean="0"/>
          </a:p>
          <a:p>
            <a:r>
              <a:rPr lang="en-US" b="1" dirty="0"/>
              <a:t>Psalm </a:t>
            </a:r>
            <a:r>
              <a:rPr lang="en-US" b="1" dirty="0" smtClean="0"/>
              <a:t>51:12-15</a:t>
            </a:r>
          </a:p>
          <a:p>
            <a:r>
              <a:rPr lang="en-US" baseline="30000" dirty="0" smtClean="0"/>
              <a:t>12</a:t>
            </a:r>
            <a:r>
              <a:rPr lang="en-US" baseline="30000" dirty="0"/>
              <a:t> </a:t>
            </a:r>
            <a:r>
              <a:rPr lang="en-US" dirty="0"/>
              <a:t>Restore to me the joy of Your salvation,</a:t>
            </a:r>
            <a:br>
              <a:rPr lang="en-US" dirty="0"/>
            </a:br>
            <a:r>
              <a:rPr lang="en-US" dirty="0"/>
              <a:t>And uphold me by Your generous Spirit.</a:t>
            </a:r>
            <a:br>
              <a:rPr lang="en-US" dirty="0"/>
            </a:br>
            <a:r>
              <a:rPr lang="en-US" baseline="30000" dirty="0"/>
              <a:t>13 </a:t>
            </a:r>
            <a:r>
              <a:rPr lang="en-US" dirty="0"/>
              <a:t>Then I will teach transgressors Your ways,</a:t>
            </a:r>
            <a:br>
              <a:rPr lang="en-US" dirty="0"/>
            </a:br>
            <a:r>
              <a:rPr lang="en-US" dirty="0"/>
              <a:t>And sinners shall be converted to You.</a:t>
            </a:r>
          </a:p>
          <a:p>
            <a:r>
              <a:rPr lang="en-US" baseline="30000" dirty="0"/>
              <a:t>14 </a:t>
            </a:r>
            <a:r>
              <a:rPr lang="en-US" dirty="0"/>
              <a:t>Deliver me from the guilt of bloodshed, O God,</a:t>
            </a:r>
            <a:br>
              <a:rPr lang="en-US" dirty="0"/>
            </a:br>
            <a:r>
              <a:rPr lang="en-US" dirty="0"/>
              <a:t>The God of my salvation,</a:t>
            </a:r>
            <a:br>
              <a:rPr lang="en-US" dirty="0"/>
            </a:br>
            <a:r>
              <a:rPr lang="en-US" dirty="0"/>
              <a:t>And my tongue shall sing aloud of Your righteousness.</a:t>
            </a:r>
            <a:br>
              <a:rPr lang="en-US" dirty="0"/>
            </a:br>
            <a:r>
              <a:rPr lang="en-US" baseline="30000" dirty="0"/>
              <a:t>15 </a:t>
            </a:r>
            <a:r>
              <a:rPr lang="en-US" dirty="0"/>
              <a:t>O Lord, open my lips,</a:t>
            </a:r>
            <a:br>
              <a:rPr lang="en-US" dirty="0"/>
            </a:br>
            <a:r>
              <a:rPr lang="en-US" dirty="0"/>
              <a:t>And my mouth shall show forth Your praise.</a:t>
            </a:r>
          </a:p>
          <a:p>
            <a:endParaRPr lang="en-US" dirty="0"/>
          </a:p>
        </p:txBody>
      </p:sp>
    </p:spTree>
    <p:extLst>
      <p:ext uri="{BB962C8B-B14F-4D97-AF65-F5344CB8AC3E}">
        <p14:creationId xmlns:p14="http://schemas.microsoft.com/office/powerpoint/2010/main" val="1064528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0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left)">
                                      <p:cBhvr>
                                        <p:cTn id="16" dur="1000"/>
                                        <p:tgtEl>
                                          <p:spTgt spid="3">
                                            <p:txEl>
                                              <p:pRg st="3" end="3"/>
                                            </p:txEl>
                                          </p:spTgt>
                                        </p:tgtEl>
                                      </p:cBhvr>
                                    </p:animEffect>
                                  </p:childTnLst>
                                </p:cTn>
                              </p:par>
                            </p:childTnLst>
                          </p:cTn>
                        </p:par>
                        <p:par>
                          <p:cTn id="17" fill="hold">
                            <p:stCondLst>
                              <p:cond delay="1000"/>
                            </p:stCondLst>
                            <p:childTnLst>
                              <p:par>
                                <p:cTn id="18" presetID="22" presetClass="entr" presetSubtype="1" fill="hold" nodeType="after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up)">
                                      <p:cBhvr>
                                        <p:cTn id="20" dur="1000"/>
                                        <p:tgtEl>
                                          <p:spTgt spid="3">
                                            <p:txEl>
                                              <p:pRg st="4" end="4"/>
                                            </p:txEl>
                                          </p:spTgt>
                                        </p:tgtEl>
                                      </p:cBhvr>
                                    </p:animEffect>
                                  </p:childTnLst>
                                </p:cTn>
                              </p:par>
                            </p:childTnLst>
                          </p:cTn>
                        </p:par>
                        <p:par>
                          <p:cTn id="21" fill="hold">
                            <p:stCondLst>
                              <p:cond delay="2000"/>
                            </p:stCondLst>
                            <p:childTnLst>
                              <p:par>
                                <p:cTn id="22" presetID="22" presetClass="entr" presetSubtype="1" fill="hold" nodeType="after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up)">
                                      <p:cBhvr>
                                        <p:cTn id="2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One more night with the frogs</a:t>
            </a:r>
            <a:endParaRPr lang="en-US" dirty="0"/>
          </a:p>
        </p:txBody>
      </p:sp>
      <p:sp>
        <p:nvSpPr>
          <p:cNvPr id="3" name="Content Placeholder 2"/>
          <p:cNvSpPr>
            <a:spLocks noGrp="1"/>
          </p:cNvSpPr>
          <p:nvPr>
            <p:ph idx="1"/>
          </p:nvPr>
        </p:nvSpPr>
        <p:spPr>
          <a:xfrm>
            <a:off x="628650" y="1825624"/>
            <a:ext cx="7886700" cy="5032375"/>
          </a:xfrm>
        </p:spPr>
        <p:txBody>
          <a:bodyPr>
            <a:normAutofit fontScale="92500" lnSpcReduction="10000"/>
          </a:bodyPr>
          <a:lstStyle/>
          <a:p>
            <a:r>
              <a:rPr lang="en-US" sz="3000" b="1" dirty="0"/>
              <a:t>Exodus </a:t>
            </a:r>
            <a:r>
              <a:rPr lang="en-US" sz="3000" b="1" dirty="0" smtClean="0"/>
              <a:t>8:8-10</a:t>
            </a:r>
          </a:p>
          <a:p>
            <a:r>
              <a:rPr lang="en-US" sz="3000" baseline="30000" dirty="0" smtClean="0"/>
              <a:t>8</a:t>
            </a:r>
            <a:r>
              <a:rPr lang="en-US" sz="3000" baseline="30000" dirty="0"/>
              <a:t> </a:t>
            </a:r>
            <a:r>
              <a:rPr lang="en-US" sz="3000" dirty="0"/>
              <a:t>Then Pharaoh called for Moses and Aaron, and said, “Entreat the </a:t>
            </a:r>
            <a:r>
              <a:rPr lang="en-US" sz="3000" cap="small" dirty="0"/>
              <a:t>Lord</a:t>
            </a:r>
            <a:r>
              <a:rPr lang="en-US" sz="3000" dirty="0"/>
              <a:t> that He may take away the frogs from me and from my people; and I will let the people go, that they may sacrifice to the </a:t>
            </a:r>
            <a:r>
              <a:rPr lang="en-US" sz="3000" cap="small" dirty="0"/>
              <a:t>Lord</a:t>
            </a:r>
            <a:r>
              <a:rPr lang="en-US" sz="3000" dirty="0"/>
              <a:t>.”</a:t>
            </a:r>
          </a:p>
          <a:p>
            <a:r>
              <a:rPr lang="en-US" sz="3000" baseline="30000" dirty="0"/>
              <a:t>9 </a:t>
            </a:r>
            <a:r>
              <a:rPr lang="en-US" sz="3000" dirty="0"/>
              <a:t>And Moses said to Pharaoh, “Accept the honor of saying when I shall intercede for you, for your servants, and for your people, to destroy the frogs from you and your houses, that they may remain in the river only.”</a:t>
            </a:r>
          </a:p>
          <a:p>
            <a:r>
              <a:rPr lang="en-US" sz="3000" baseline="30000" dirty="0"/>
              <a:t>10 </a:t>
            </a:r>
            <a:r>
              <a:rPr lang="en-US" sz="3000" dirty="0"/>
              <a:t>So he said, “Tomorrow.” And he said, “Let it be according to your word, that you may know that there is no one like the </a:t>
            </a:r>
            <a:r>
              <a:rPr lang="en-US" sz="3000" cap="small" dirty="0"/>
              <a:t>Lord</a:t>
            </a:r>
            <a:r>
              <a:rPr lang="en-US" sz="3000" dirty="0"/>
              <a:t> our God. </a:t>
            </a:r>
          </a:p>
          <a:p>
            <a:endParaRPr lang="en-US" dirty="0"/>
          </a:p>
        </p:txBody>
      </p:sp>
    </p:spTree>
    <p:extLst>
      <p:ext uri="{BB962C8B-B14F-4D97-AF65-F5344CB8AC3E}">
        <p14:creationId xmlns:p14="http://schemas.microsoft.com/office/powerpoint/2010/main" val="2063387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par>
                          <p:cTn id="12" fill="hold">
                            <p:stCondLst>
                              <p:cond delay="2250"/>
                            </p:stCondLst>
                            <p:childTnLst>
                              <p:par>
                                <p:cTn id="13" presetID="22" presetClass="entr" presetSubtype="1"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1250"/>
                                        <p:tgtEl>
                                          <p:spTgt spid="3">
                                            <p:txEl>
                                              <p:pRg st="2" end="2"/>
                                            </p:txEl>
                                          </p:spTgt>
                                        </p:tgtEl>
                                      </p:cBhvr>
                                    </p:animEffect>
                                  </p:childTnLst>
                                </p:cTn>
                              </p:par>
                            </p:childTnLst>
                          </p:cTn>
                        </p:par>
                        <p:par>
                          <p:cTn id="16" fill="hold">
                            <p:stCondLst>
                              <p:cond delay="3500"/>
                            </p:stCondLst>
                            <p:childTnLst>
                              <p:par>
                                <p:cTn id="17" presetID="22" presetClass="entr" presetSubtype="1"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up)">
                                      <p:cBhvr>
                                        <p:cTn id="19" dur="125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b="1" dirty="0"/>
              <a:t>Joshua </a:t>
            </a:r>
            <a:r>
              <a:rPr lang="en-US" b="1" dirty="0" smtClean="0"/>
              <a:t>24:15</a:t>
            </a:r>
            <a:endParaRPr lang="en-US" b="1" dirty="0"/>
          </a:p>
          <a:p>
            <a:r>
              <a:rPr lang="en-US" baseline="30000" dirty="0"/>
              <a:t>15 </a:t>
            </a:r>
            <a:r>
              <a:rPr lang="en-US" dirty="0"/>
              <a:t>And if it seems evil to you to serve the </a:t>
            </a:r>
            <a:r>
              <a:rPr lang="en-US" cap="small" dirty="0"/>
              <a:t>Lord</a:t>
            </a:r>
            <a:r>
              <a:rPr lang="en-US" dirty="0"/>
              <a:t>, choose for yourselves this day whom you will serve, whether the gods which your fathers served that were on the other side of the River, or the gods of the Amorites, in whose land you dwell. But as for me and my house, we will serve the </a:t>
            </a:r>
            <a:r>
              <a:rPr lang="en-US" cap="small" dirty="0"/>
              <a:t>Lord</a:t>
            </a:r>
            <a:r>
              <a:rPr lang="en-US" dirty="0"/>
              <a:t>.”</a:t>
            </a:r>
          </a:p>
          <a:p>
            <a:endParaRPr lang="en-US" dirty="0"/>
          </a:p>
        </p:txBody>
      </p:sp>
      <p:sp>
        <p:nvSpPr>
          <p:cNvPr id="4" name="Rectangle 3"/>
          <p:cNvSpPr/>
          <p:nvPr/>
        </p:nvSpPr>
        <p:spPr>
          <a:xfrm>
            <a:off x="-176463" y="-128337"/>
            <a:ext cx="9496926" cy="741145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13410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circle(in)">
                                      <p:cBhvr>
                                        <p:cTn id="1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0"/>
            <a:ext cx="9144000" cy="6994357"/>
          </a:xfrm>
          <a:prstGeom prst="rect">
            <a:avLst/>
          </a:prstGeom>
        </p:spPr>
      </p:pic>
    </p:spTree>
    <p:extLst>
      <p:ext uri="{BB962C8B-B14F-4D97-AF65-F5344CB8AC3E}">
        <p14:creationId xmlns:p14="http://schemas.microsoft.com/office/powerpoint/2010/main" val="16092010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628650" y="1871663"/>
            <a:ext cx="7886700" cy="4686300"/>
          </a:xfrm>
        </p:spPr>
        <p:txBody>
          <a:bodyPr>
            <a:normAutofit lnSpcReduction="10000"/>
          </a:bodyPr>
          <a:lstStyle/>
          <a:p>
            <a:r>
              <a:rPr lang="en-US" b="1" dirty="0" smtClean="0"/>
              <a:t>James 4:13-17</a:t>
            </a:r>
          </a:p>
          <a:p>
            <a:r>
              <a:rPr lang="en-US" baseline="30000" dirty="0" smtClean="0"/>
              <a:t>13 </a:t>
            </a:r>
            <a:r>
              <a:rPr lang="en-US" dirty="0" smtClean="0"/>
              <a:t>Come now, you who say, “Today or tomorrow we will go to such and such a city, spend a year there, buy and sell, and make a profit”; </a:t>
            </a:r>
            <a:r>
              <a:rPr lang="en-US" baseline="30000" dirty="0" smtClean="0"/>
              <a:t>14 </a:t>
            </a:r>
            <a:r>
              <a:rPr lang="en-US" dirty="0" smtClean="0"/>
              <a:t>whereas you do not know what will happen tomorrow. For what is your life? It is even a vapor that appears for a little time and then vanishes away. </a:t>
            </a:r>
            <a:r>
              <a:rPr lang="en-US" baseline="30000" dirty="0" smtClean="0"/>
              <a:t>15 </a:t>
            </a:r>
            <a:r>
              <a:rPr lang="en-US" dirty="0" smtClean="0"/>
              <a:t>Instead you ought to say, “If the Lord wills, we shall live and do this or that.” </a:t>
            </a:r>
            <a:r>
              <a:rPr lang="en-US" baseline="30000" dirty="0" smtClean="0"/>
              <a:t>16 </a:t>
            </a:r>
            <a:r>
              <a:rPr lang="en-US" dirty="0" smtClean="0"/>
              <a:t>But now you boast in your arrogance. All such boasting is evil. </a:t>
            </a:r>
            <a:r>
              <a:rPr lang="en-US" baseline="30000" dirty="0" smtClean="0"/>
              <a:t>17 </a:t>
            </a:r>
            <a:r>
              <a:rPr lang="en-US" dirty="0" smtClean="0"/>
              <a:t>Therefore, to him who knows to do good and does not do it, to him it is sin.</a:t>
            </a:r>
          </a:p>
          <a:p>
            <a:endParaRPr lang="en-US" dirty="0"/>
          </a:p>
        </p:txBody>
      </p:sp>
    </p:spTree>
    <p:extLst>
      <p:ext uri="{BB962C8B-B14F-4D97-AF65-F5344CB8AC3E}">
        <p14:creationId xmlns:p14="http://schemas.microsoft.com/office/powerpoint/2010/main" val="645497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61950" y="3790950"/>
            <a:ext cx="84201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0375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61950" y="3790950"/>
            <a:ext cx="84201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690437" y="3553328"/>
            <a:ext cx="0" cy="43815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914400" y="3553328"/>
            <a:ext cx="0" cy="43815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5391150" y="3565360"/>
            <a:ext cx="0" cy="43815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361950" y="3128211"/>
            <a:ext cx="0" cy="117909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782050" y="3571875"/>
            <a:ext cx="0" cy="43815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664996" y="3565360"/>
            <a:ext cx="0" cy="43815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3976439" y="3553328"/>
            <a:ext cx="0" cy="43815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695578" y="3565360"/>
            <a:ext cx="0" cy="43815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7754359" y="3565360"/>
            <a:ext cx="0" cy="43815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4878804" y="3565360"/>
            <a:ext cx="0" cy="43815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8782050" y="3128211"/>
            <a:ext cx="0" cy="117909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76576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b="1" dirty="0"/>
              <a:t>Psalm </a:t>
            </a:r>
            <a:r>
              <a:rPr lang="en-US" b="1" dirty="0" smtClean="0"/>
              <a:t>90:10</a:t>
            </a:r>
          </a:p>
          <a:p>
            <a:r>
              <a:rPr lang="en-US" baseline="30000" dirty="0" smtClean="0"/>
              <a:t>10</a:t>
            </a:r>
            <a:r>
              <a:rPr lang="en-US" baseline="30000" dirty="0"/>
              <a:t> </a:t>
            </a:r>
            <a:r>
              <a:rPr lang="en-US" dirty="0"/>
              <a:t>The days of our lives are seventy years;</a:t>
            </a:r>
            <a:br>
              <a:rPr lang="en-US" dirty="0"/>
            </a:br>
            <a:r>
              <a:rPr lang="en-US" dirty="0"/>
              <a:t>And if by reason of strength they are eighty years,</a:t>
            </a:r>
            <a:br>
              <a:rPr lang="en-US" dirty="0"/>
            </a:br>
            <a:r>
              <a:rPr lang="en-US" dirty="0"/>
              <a:t>Yet their boast is only labor and sorrow;</a:t>
            </a:r>
            <a:br>
              <a:rPr lang="en-US" dirty="0"/>
            </a:br>
            <a:r>
              <a:rPr lang="en-US" dirty="0"/>
              <a:t>For it is soon cut off, and we fly away.</a:t>
            </a:r>
          </a:p>
          <a:p>
            <a:endParaRPr lang="en-US" dirty="0"/>
          </a:p>
        </p:txBody>
      </p:sp>
    </p:spTree>
    <p:extLst>
      <p:ext uri="{BB962C8B-B14F-4D97-AF65-F5344CB8AC3E}">
        <p14:creationId xmlns:p14="http://schemas.microsoft.com/office/powerpoint/2010/main" val="2720889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endParaRPr lang="en-US" dirty="0"/>
          </a:p>
        </p:txBody>
      </p:sp>
      <p:sp>
        <p:nvSpPr>
          <p:cNvPr id="8" name="Content Placeholder 7"/>
          <p:cNvSpPr>
            <a:spLocks noGrp="1"/>
          </p:cNvSpPr>
          <p:nvPr>
            <p:ph idx="1"/>
          </p:nvPr>
        </p:nvSpPr>
        <p:spPr/>
        <p:txBody>
          <a:bodyPr/>
          <a:lstStyle/>
          <a:p>
            <a:r>
              <a:rPr lang="en-US" b="1" dirty="0"/>
              <a:t>Matthew </a:t>
            </a:r>
            <a:r>
              <a:rPr lang="en-US" b="1" dirty="0" smtClean="0"/>
              <a:t>25:45-46</a:t>
            </a:r>
            <a:endParaRPr lang="en-US" b="1" dirty="0"/>
          </a:p>
          <a:p>
            <a:r>
              <a:rPr lang="en-US" baseline="30000" dirty="0"/>
              <a:t>45 </a:t>
            </a:r>
            <a:r>
              <a:rPr lang="en-US" dirty="0"/>
              <a:t>Then He will answer them, saying, ‘Assuredly, I say to you, inasmuch as you did not do it to one of the least of these, you did not do it to Me.’ </a:t>
            </a:r>
            <a:r>
              <a:rPr lang="en-US" baseline="30000" dirty="0"/>
              <a:t>46 </a:t>
            </a:r>
            <a:r>
              <a:rPr lang="en-US" dirty="0"/>
              <a:t>And these will go away into everlasting punishment, but the righteous into eternal life.”</a:t>
            </a:r>
          </a:p>
          <a:p>
            <a:endParaRPr lang="en-US" dirty="0"/>
          </a:p>
        </p:txBody>
      </p:sp>
    </p:spTree>
    <p:extLst>
      <p:ext uri="{BB962C8B-B14F-4D97-AF65-F5344CB8AC3E}">
        <p14:creationId xmlns:p14="http://schemas.microsoft.com/office/powerpoint/2010/main" val="1527286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left)">
                                      <p:cBhvr>
                                        <p:cTn id="7" dur="1000"/>
                                        <p:tgtEl>
                                          <p:spTgt spid="8">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animEffect transition="in" filter="wipe(up)">
                                      <p:cBhvr>
                                        <p:cTn id="11" dur="125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132347" y="3789947"/>
            <a:ext cx="9360568" cy="1203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68731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628650" y="401053"/>
            <a:ext cx="7886700" cy="6456947"/>
          </a:xfrm>
        </p:spPr>
        <p:txBody>
          <a:bodyPr>
            <a:normAutofit/>
          </a:bodyPr>
          <a:lstStyle/>
          <a:p>
            <a:r>
              <a:rPr lang="en-US" b="1" dirty="0"/>
              <a:t>1 Corinthians </a:t>
            </a:r>
            <a:r>
              <a:rPr lang="en-US" b="1" dirty="0" smtClean="0"/>
              <a:t>15:12-19</a:t>
            </a:r>
          </a:p>
          <a:p>
            <a:r>
              <a:rPr lang="en-US" baseline="30000" dirty="0" smtClean="0"/>
              <a:t>12</a:t>
            </a:r>
            <a:r>
              <a:rPr lang="en-US" baseline="30000" dirty="0"/>
              <a:t> </a:t>
            </a:r>
            <a:r>
              <a:rPr lang="en-US" dirty="0"/>
              <a:t>Now if Christ is preached that He has been raised from the dead, how do some among you say that there is no resurrection of the dead? </a:t>
            </a:r>
            <a:r>
              <a:rPr lang="en-US" baseline="30000" dirty="0"/>
              <a:t>13 </a:t>
            </a:r>
            <a:r>
              <a:rPr lang="en-US" dirty="0"/>
              <a:t>But if there is no resurrection of the dead, then Christ is not risen. </a:t>
            </a:r>
            <a:r>
              <a:rPr lang="en-US" baseline="30000" dirty="0"/>
              <a:t>14 </a:t>
            </a:r>
            <a:r>
              <a:rPr lang="en-US" dirty="0"/>
              <a:t>And if Christ is not risen, then our preaching is empty and your faith is also empty. </a:t>
            </a:r>
            <a:r>
              <a:rPr lang="en-US" baseline="30000" dirty="0"/>
              <a:t>15 </a:t>
            </a:r>
            <a:r>
              <a:rPr lang="en-US" dirty="0"/>
              <a:t>Yes, and we are found false witnesses of God, because we have testified of God that He raised up Christ, whom He did not raise up—if in fact the dead do not rise. </a:t>
            </a:r>
            <a:r>
              <a:rPr lang="en-US" baseline="30000" dirty="0"/>
              <a:t>16 </a:t>
            </a:r>
            <a:r>
              <a:rPr lang="en-US" dirty="0"/>
              <a:t>For if the dead do not rise, then Christ is not risen. </a:t>
            </a:r>
            <a:r>
              <a:rPr lang="en-US" baseline="30000" dirty="0"/>
              <a:t>17 </a:t>
            </a:r>
            <a:r>
              <a:rPr lang="en-US" dirty="0"/>
              <a:t>And if Christ is not risen, your faith is futile; you are still in your sins! </a:t>
            </a:r>
            <a:r>
              <a:rPr lang="en-US" baseline="30000" dirty="0"/>
              <a:t>18 </a:t>
            </a:r>
            <a:r>
              <a:rPr lang="en-US" dirty="0"/>
              <a:t>Then also those who have fallen asleep in Christ have perished. </a:t>
            </a:r>
            <a:r>
              <a:rPr lang="en-US" baseline="30000" dirty="0"/>
              <a:t>19 </a:t>
            </a:r>
            <a:r>
              <a:rPr lang="en-US" dirty="0"/>
              <a:t>If in this life only we have hope in Christ, we are of all men the most pitiable.</a:t>
            </a:r>
          </a:p>
          <a:p>
            <a:endParaRPr lang="en-US" dirty="0"/>
          </a:p>
        </p:txBody>
      </p:sp>
    </p:spTree>
    <p:extLst>
      <p:ext uri="{BB962C8B-B14F-4D97-AF65-F5344CB8AC3E}">
        <p14:creationId xmlns:p14="http://schemas.microsoft.com/office/powerpoint/2010/main" val="222792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1250"/>
                                        <p:tgtEl>
                                          <p:spTgt spid="4">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25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wipe(up)">
                                      <p:cBhvr>
                                        <p:cTn id="11" dur="175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219</TotalTime>
  <Words>28</Words>
  <Application>Microsoft Office PowerPoint</Application>
  <PresentationFormat>On-screen Show (4:3)</PresentationFormat>
  <Paragraphs>21</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One more night with the frogs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oneal</dc:creator>
  <cp:lastModifiedBy>oneal</cp:lastModifiedBy>
  <cp:revision>14</cp:revision>
  <dcterms:created xsi:type="dcterms:W3CDTF">2016-01-17T18:50:24Z</dcterms:created>
  <dcterms:modified xsi:type="dcterms:W3CDTF">2016-01-17T22:29:42Z</dcterms:modified>
</cp:coreProperties>
</file>