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76" r:id="rId4"/>
    <p:sldId id="265" r:id="rId5"/>
    <p:sldId id="264" r:id="rId6"/>
    <p:sldId id="263" r:id="rId7"/>
    <p:sldId id="262" r:id="rId8"/>
    <p:sldId id="267" r:id="rId9"/>
    <p:sldId id="266" r:id="rId10"/>
    <p:sldId id="268" r:id="rId11"/>
    <p:sldId id="275" r:id="rId12"/>
    <p:sldId id="269"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1" autoAdjust="0"/>
    <p:restoredTop sz="86355" autoAdjust="0"/>
  </p:normalViewPr>
  <p:slideViewPr>
    <p:cSldViewPr snapToGrid="0">
      <p:cViewPr varScale="1">
        <p:scale>
          <a:sx n="68" d="100"/>
          <a:sy n="68" d="100"/>
        </p:scale>
        <p:origin x="72" y="5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26A8D8-A69A-4E0C-8D2F-08128BFDE233}"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CB469-3B6B-468A-9821-73870AAC9199}"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769195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6A8D8-A69A-4E0C-8D2F-08128BFDE233}"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3280340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6A8D8-A69A-4E0C-8D2F-08128BFDE233}"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1686874550"/>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26A8D8-A69A-4E0C-8D2F-08128BFDE233}"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4287254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26A8D8-A69A-4E0C-8D2F-08128BFDE233}" type="datetimeFigureOut">
              <a:rPr lang="en-US" smtClean="0"/>
              <a:t>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9CB469-3B6B-468A-9821-73870AAC9199}"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76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26A8D8-A69A-4E0C-8D2F-08128BFDE233}" type="datetimeFigureOut">
              <a:rPr lang="en-US" smtClean="0"/>
              <a:t>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304967184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26A8D8-A69A-4E0C-8D2F-08128BFDE233}" type="datetimeFigureOut">
              <a:rPr lang="en-US" smtClean="0"/>
              <a:t>2/19/2017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17190354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26A8D8-A69A-4E0C-8D2F-08128BFDE233}" type="datetimeFigureOut">
              <a:rPr lang="en-US" smtClean="0"/>
              <a:t>2/19/2017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2545849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726A8D8-A69A-4E0C-8D2F-08128BFDE233}" type="datetimeFigureOut">
              <a:rPr lang="en-US" smtClean="0"/>
              <a:t>2/19/2017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402811218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726A8D8-A69A-4E0C-8D2F-08128BFDE233}" type="datetimeFigureOut">
              <a:rPr lang="en-US" smtClean="0"/>
              <a:t>2/19/2017</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F9CB469-3B6B-468A-9821-73870AAC9199}" type="slidenum">
              <a:rPr lang="en-US" smtClean="0"/>
              <a:t>‹#›</a:t>
            </a:fld>
            <a:endParaRPr lang="en-US"/>
          </a:p>
        </p:txBody>
      </p:sp>
    </p:spTree>
    <p:extLst>
      <p:ext uri="{BB962C8B-B14F-4D97-AF65-F5344CB8AC3E}">
        <p14:creationId xmlns:p14="http://schemas.microsoft.com/office/powerpoint/2010/main" val="393048984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26A8D8-A69A-4E0C-8D2F-08128BFDE233}" type="datetimeFigureOut">
              <a:rPr lang="en-US" smtClean="0"/>
              <a:t>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9CB469-3B6B-468A-9821-73870AAC9199}" type="slidenum">
              <a:rPr lang="en-US" smtClean="0"/>
              <a:t>‹#›</a:t>
            </a:fld>
            <a:endParaRPr lang="en-US"/>
          </a:p>
        </p:txBody>
      </p:sp>
    </p:spTree>
    <p:extLst>
      <p:ext uri="{BB962C8B-B14F-4D97-AF65-F5344CB8AC3E}">
        <p14:creationId xmlns:p14="http://schemas.microsoft.com/office/powerpoint/2010/main" val="2252540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726A8D8-A69A-4E0C-8D2F-08128BFDE233}" type="datetimeFigureOut">
              <a:rPr lang="en-US" smtClean="0"/>
              <a:t>2/19/2017</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F9CB469-3B6B-468A-9821-73870AAC9199}"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34800"/>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Keys To Success </a:t>
            </a:r>
          </a:p>
        </p:txBody>
      </p:sp>
      <p:sp>
        <p:nvSpPr>
          <p:cNvPr id="3" name="Subtitle 2"/>
          <p:cNvSpPr>
            <a:spLocks noGrp="1"/>
          </p:cNvSpPr>
          <p:nvPr>
            <p:ph type="subTitle" idx="1"/>
          </p:nvPr>
        </p:nvSpPr>
        <p:spPr>
          <a:xfrm>
            <a:off x="825038" y="4455621"/>
            <a:ext cx="7543800" cy="1404266"/>
          </a:xfrm>
        </p:spPr>
        <p:txBody>
          <a:bodyPr>
            <a:normAutofit/>
          </a:bodyPr>
          <a:lstStyle/>
          <a:p>
            <a:pPr algn="ctr"/>
            <a:endParaRPr lang="en-US" sz="3200" b="1" dirty="0"/>
          </a:p>
          <a:p>
            <a:pPr algn="ctr"/>
            <a:r>
              <a:rPr lang="en-US" sz="4300" b="1" dirty="0">
                <a:solidFill>
                  <a:schemeClr val="tx1"/>
                </a:solidFill>
              </a:rPr>
              <a:t>Joshua 1: 1-9</a:t>
            </a:r>
          </a:p>
        </p:txBody>
      </p:sp>
    </p:spTree>
    <p:extLst>
      <p:ext uri="{BB962C8B-B14F-4D97-AF65-F5344CB8AC3E}">
        <p14:creationId xmlns:p14="http://schemas.microsoft.com/office/powerpoint/2010/main" val="117040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par>
                          <p:cTn id="8" fill="hold">
                            <p:stCondLst>
                              <p:cond delay="20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Meditate in it day and night</a:t>
            </a:r>
          </a:p>
        </p:txBody>
      </p:sp>
      <p:sp>
        <p:nvSpPr>
          <p:cNvPr id="3" name="Content Placeholder 2"/>
          <p:cNvSpPr>
            <a:spLocks noGrp="1"/>
          </p:cNvSpPr>
          <p:nvPr>
            <p:ph idx="1"/>
          </p:nvPr>
        </p:nvSpPr>
        <p:spPr/>
        <p:txBody>
          <a:bodyPr/>
          <a:lstStyle/>
          <a:p>
            <a:r>
              <a:rPr lang="en-US" sz="2800" dirty="0"/>
              <a:t>Psalm 119:147-148 (NKJV)</a:t>
            </a:r>
          </a:p>
          <a:p>
            <a:r>
              <a:rPr lang="en-US" sz="2800" dirty="0"/>
              <a:t>147  I rise before the dawning of the morning, And cry for help; I hope in Your word. 148  My eyes are awake through the night watches, That I may meditate on Your word.</a:t>
            </a:r>
          </a:p>
          <a:p>
            <a:endParaRPr lang="en-US" dirty="0"/>
          </a:p>
        </p:txBody>
      </p:sp>
    </p:spTree>
    <p:extLst>
      <p:ext uri="{BB962C8B-B14F-4D97-AF65-F5344CB8AC3E}">
        <p14:creationId xmlns:p14="http://schemas.microsoft.com/office/powerpoint/2010/main" val="257025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Meditate in it day and night</a:t>
            </a:r>
          </a:p>
        </p:txBody>
      </p:sp>
      <p:sp>
        <p:nvSpPr>
          <p:cNvPr id="3" name="Content Placeholder 2"/>
          <p:cNvSpPr>
            <a:spLocks noGrp="1"/>
          </p:cNvSpPr>
          <p:nvPr>
            <p:ph idx="1"/>
          </p:nvPr>
        </p:nvSpPr>
        <p:spPr/>
        <p:txBody>
          <a:bodyPr>
            <a:normAutofit/>
          </a:bodyPr>
          <a:lstStyle/>
          <a:p>
            <a:r>
              <a:rPr lang="en-US" sz="2800" dirty="0"/>
              <a:t>Colossians 3:16 (NKJV)</a:t>
            </a:r>
          </a:p>
          <a:p>
            <a:r>
              <a:rPr lang="en-US" sz="2800" dirty="0"/>
              <a:t>16 Let the word of Christ dwell in you richly in all wisdom, teaching and admonishing one another in psalms and hymns and spiritual songs, singing with grace in your hearts to the Lord. </a:t>
            </a:r>
          </a:p>
        </p:txBody>
      </p:sp>
    </p:spTree>
    <p:extLst>
      <p:ext uri="{BB962C8B-B14F-4D97-AF65-F5344CB8AC3E}">
        <p14:creationId xmlns:p14="http://schemas.microsoft.com/office/powerpoint/2010/main" val="23285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Observe to do according to all that is written in it.</a:t>
            </a:r>
          </a:p>
        </p:txBody>
      </p:sp>
      <p:sp>
        <p:nvSpPr>
          <p:cNvPr id="3" name="Content Placeholder 2"/>
          <p:cNvSpPr>
            <a:spLocks noGrp="1"/>
          </p:cNvSpPr>
          <p:nvPr>
            <p:ph idx="1"/>
          </p:nvPr>
        </p:nvSpPr>
        <p:spPr/>
        <p:txBody>
          <a:bodyPr/>
          <a:lstStyle/>
          <a:p>
            <a:r>
              <a:rPr lang="en-US" sz="2800" dirty="0"/>
              <a:t>Matthew 28:19-20 (NKJV)</a:t>
            </a:r>
          </a:p>
          <a:p>
            <a:r>
              <a:rPr lang="en-US" sz="2800" dirty="0"/>
              <a:t>19 Go therefore and make disciples of all the nations, baptizing them in the name of the Father and of the Son and of the Holy Spirit, 20 teaching them to observe all things that I have commanded you; and lo, I am with you always, even to the end of the age.” Amen.</a:t>
            </a:r>
          </a:p>
          <a:p>
            <a:endParaRPr lang="en-US" dirty="0"/>
          </a:p>
        </p:txBody>
      </p:sp>
    </p:spTree>
    <p:extLst>
      <p:ext uri="{BB962C8B-B14F-4D97-AF65-F5344CB8AC3E}">
        <p14:creationId xmlns:p14="http://schemas.microsoft.com/office/powerpoint/2010/main" val="427250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par>
                          <p:cTn id="13" fill="hold">
                            <p:stCondLst>
                              <p:cond delay="100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Observe to do according to all that is written in it.</a:t>
            </a:r>
          </a:p>
        </p:txBody>
      </p:sp>
      <p:sp>
        <p:nvSpPr>
          <p:cNvPr id="3" name="Content Placeholder 2"/>
          <p:cNvSpPr>
            <a:spLocks noGrp="1"/>
          </p:cNvSpPr>
          <p:nvPr>
            <p:ph idx="1"/>
          </p:nvPr>
        </p:nvSpPr>
        <p:spPr/>
        <p:txBody>
          <a:bodyPr>
            <a:normAutofit/>
          </a:bodyPr>
          <a:lstStyle/>
          <a:p>
            <a:r>
              <a:rPr lang="en-US" sz="2800" dirty="0"/>
              <a:t>James 1:25 (NKJV)</a:t>
            </a:r>
          </a:p>
          <a:p>
            <a:r>
              <a:rPr lang="en-US" sz="2800" dirty="0"/>
              <a:t>25 But he who looks into the perfect law of liberty and continues in it, and is not a forgetful hearer but a doer of the work, this one will be blessed in what he does.</a:t>
            </a:r>
          </a:p>
        </p:txBody>
      </p:sp>
    </p:spTree>
    <p:extLst>
      <p:ext uri="{BB962C8B-B14F-4D97-AF65-F5344CB8AC3E}">
        <p14:creationId xmlns:p14="http://schemas.microsoft.com/office/powerpoint/2010/main" val="113904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Observe to do according to all that is written in it.</a:t>
            </a:r>
          </a:p>
        </p:txBody>
      </p:sp>
      <p:sp>
        <p:nvSpPr>
          <p:cNvPr id="3" name="Content Placeholder 2"/>
          <p:cNvSpPr>
            <a:spLocks noGrp="1"/>
          </p:cNvSpPr>
          <p:nvPr>
            <p:ph idx="1"/>
          </p:nvPr>
        </p:nvSpPr>
        <p:spPr/>
        <p:txBody>
          <a:bodyPr/>
          <a:lstStyle/>
          <a:p>
            <a:r>
              <a:rPr lang="en-US" sz="2800" dirty="0"/>
              <a:t>Joshua 24:15 (NKJV)</a:t>
            </a:r>
          </a:p>
          <a:p>
            <a:r>
              <a:rPr lang="en-US" sz="2800" dirty="0"/>
              <a:t>15 And if it seems evil to you to serve the Lord, choose for yourselves this day whom you will serve, whether the gods which your fathers served that were on the other side of the River, or the gods of the Amorites, in whose land you dwell. But as for me and my house, we will serve the Lord.”</a:t>
            </a:r>
          </a:p>
          <a:p>
            <a:endParaRPr lang="en-US" dirty="0"/>
          </a:p>
        </p:txBody>
      </p:sp>
    </p:spTree>
    <p:extLst>
      <p:ext uri="{BB962C8B-B14F-4D97-AF65-F5344CB8AC3E}">
        <p14:creationId xmlns:p14="http://schemas.microsoft.com/office/powerpoint/2010/main" val="299489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 </a:t>
            </a:r>
          </a:p>
        </p:txBody>
      </p:sp>
      <p:sp>
        <p:nvSpPr>
          <p:cNvPr id="3" name="Content Placeholder 2"/>
          <p:cNvSpPr>
            <a:spLocks noGrp="1"/>
          </p:cNvSpPr>
          <p:nvPr>
            <p:ph idx="1"/>
          </p:nvPr>
        </p:nvSpPr>
        <p:spPr/>
        <p:txBody>
          <a:bodyPr>
            <a:normAutofit/>
          </a:bodyPr>
          <a:lstStyle/>
          <a:p>
            <a:r>
              <a:rPr lang="en-US" sz="2800" dirty="0"/>
              <a:t>Joshua 11:15 (NKJV)</a:t>
            </a:r>
          </a:p>
          <a:p>
            <a:r>
              <a:rPr lang="en-US" sz="2800" dirty="0"/>
              <a:t>15 As the Lord had commanded Moses his servant, so Moses commanded Joshua, and so Joshua did. He left nothing undone of all that the Lord had commanded Moses.</a:t>
            </a:r>
          </a:p>
        </p:txBody>
      </p:sp>
    </p:spTree>
    <p:extLst>
      <p:ext uri="{BB962C8B-B14F-4D97-AF65-F5344CB8AC3E}">
        <p14:creationId xmlns:p14="http://schemas.microsoft.com/office/powerpoint/2010/main" val="412776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000"/>
                                        <p:tgtEl>
                                          <p:spTgt spid="3">
                                            <p:txEl>
                                              <p:pRg st="0" end="0"/>
                                            </p:txEl>
                                          </p:spTgt>
                                        </p:tgtEl>
                                      </p:cBhvr>
                                    </p:animEffect>
                                  </p:childTnLst>
                                </p:cTn>
                              </p:par>
                            </p:childTnLst>
                          </p:cTn>
                        </p:par>
                        <p:par>
                          <p:cTn id="13" fill="hold">
                            <p:stCondLst>
                              <p:cond delay="100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 </a:t>
            </a:r>
          </a:p>
        </p:txBody>
      </p:sp>
      <p:sp>
        <p:nvSpPr>
          <p:cNvPr id="3" name="Content Placeholder 2"/>
          <p:cNvSpPr>
            <a:spLocks noGrp="1"/>
          </p:cNvSpPr>
          <p:nvPr>
            <p:ph idx="1"/>
          </p:nvPr>
        </p:nvSpPr>
        <p:spPr/>
        <p:txBody>
          <a:bodyPr>
            <a:normAutofit/>
          </a:bodyPr>
          <a:lstStyle/>
          <a:p>
            <a:r>
              <a:rPr lang="en-US" sz="2800" dirty="0"/>
              <a:t>1 Corinthians 15:57-58 (NKJV)</a:t>
            </a:r>
          </a:p>
          <a:p>
            <a:r>
              <a:rPr lang="en-US" sz="2800" dirty="0"/>
              <a:t>57 But thanks be to God, who gives us the victory through our Lord Jesus Christ. 58 Therefore, my beloved brethren, be steadfast, immovable, always abounding in the work of the Lord, knowing that your labor is not in vain in the Lord.</a:t>
            </a:r>
          </a:p>
        </p:txBody>
      </p:sp>
      <p:sp>
        <p:nvSpPr>
          <p:cNvPr id="4" name="Rectangle 3"/>
          <p:cNvSpPr/>
          <p:nvPr/>
        </p:nvSpPr>
        <p:spPr>
          <a:xfrm>
            <a:off x="-160421" y="0"/>
            <a:ext cx="9769642" cy="705852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0324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3188"/>
            <a:ext cx="8589963" cy="5345112"/>
          </a:xfrm>
        </p:spPr>
        <p:txBody>
          <a:bodyPr>
            <a:noAutofit/>
          </a:bodyPr>
          <a:lstStyle/>
          <a:p>
            <a:r>
              <a:rPr lang="en-US" sz="2800" dirty="0"/>
              <a:t>Joshua 1:1-9 (NKJV)</a:t>
            </a:r>
          </a:p>
          <a:p>
            <a:r>
              <a:rPr lang="en-US" sz="2800" dirty="0"/>
              <a:t>God’s Commission to Joshua</a:t>
            </a:r>
          </a:p>
          <a:p>
            <a:r>
              <a:rPr lang="en-US" sz="2800" dirty="0"/>
              <a:t>1 After the death of Moses the servant of the Lord, it came to pass that the Lord spoke to Joshua the son of Nun, Moses’ assistant, saying: 2 “Moses My servant is dead. Now therefore, arise, go over this Jordan, you and all this people, to the land which I am giving to them—the children of Israel. 3 Every place that the sole of your foot will tread upon I have given you, as I said to Moses. 4 From the wilderness and this Lebanon as far as the great river, the River Euphrates, all the land of the Hittites, and to the Great Sea toward the going down of the sun, shall be your territory. 5 No man shall be able to stand before you all the days of your life; as I was with Moses, so I will be with you. I will not leave you nor forsake you. </a:t>
            </a:r>
          </a:p>
        </p:txBody>
      </p:sp>
    </p:spTree>
    <p:extLst>
      <p:ext uri="{BB962C8B-B14F-4D97-AF65-F5344CB8AC3E}">
        <p14:creationId xmlns:p14="http://schemas.microsoft.com/office/powerpoint/2010/main" val="2077027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398463"/>
            <a:ext cx="8564563" cy="5732462"/>
          </a:xfrm>
        </p:spPr>
        <p:txBody>
          <a:bodyPr>
            <a:normAutofit/>
          </a:bodyPr>
          <a:lstStyle/>
          <a:p>
            <a:r>
              <a:rPr lang="en-US" sz="2800" dirty="0"/>
              <a:t>6 Be strong and of good courage, for to this people you shall divide as an inheritance the land which I swore to their fathers to give them. 7 Only be strong and very courageous, that you may observe to do according to all the law which Moses My servant commanded you; do not turn from it to the right hand or to the left, that you may prosper wherever you go. 8 This Book of the Law shall not depart from your mouth, but you shall meditate in it day and night, that you may observe to do according to all that is written in it. For then you will make your way prosperous, and then you will have good success. 9 Have I not commanded you? Be strong and of good courage; do not be afraid, nor be dismayed, for the Lord your God is with you wherever you go.”</a:t>
            </a:r>
          </a:p>
          <a:p>
            <a:endParaRPr lang="en-US" dirty="0"/>
          </a:p>
        </p:txBody>
      </p:sp>
    </p:spTree>
    <p:extLst>
      <p:ext uri="{BB962C8B-B14F-4D97-AF65-F5344CB8AC3E}">
        <p14:creationId xmlns:p14="http://schemas.microsoft.com/office/powerpoint/2010/main" val="3844699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strong and of good courage</a:t>
            </a:r>
          </a:p>
        </p:txBody>
      </p:sp>
      <p:sp>
        <p:nvSpPr>
          <p:cNvPr id="3" name="Content Placeholder 2"/>
          <p:cNvSpPr>
            <a:spLocks noGrp="1"/>
          </p:cNvSpPr>
          <p:nvPr>
            <p:ph idx="1"/>
          </p:nvPr>
        </p:nvSpPr>
        <p:spPr/>
        <p:txBody>
          <a:bodyPr/>
          <a:lstStyle/>
          <a:p>
            <a:r>
              <a:rPr lang="en-US" sz="2800" dirty="0"/>
              <a:t>2 Timothy 1:7 (NKJV) </a:t>
            </a:r>
          </a:p>
          <a:p>
            <a:r>
              <a:rPr lang="en-US" sz="2800" dirty="0"/>
              <a:t>7 For God has not given us a spirit of fear, but of power and of love and of a sound mind.</a:t>
            </a:r>
          </a:p>
          <a:p>
            <a:endParaRPr lang="en-US" dirty="0"/>
          </a:p>
        </p:txBody>
      </p:sp>
    </p:spTree>
    <p:extLst>
      <p:ext uri="{BB962C8B-B14F-4D97-AF65-F5344CB8AC3E}">
        <p14:creationId xmlns:p14="http://schemas.microsoft.com/office/powerpoint/2010/main" val="166990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left)">
                                      <p:cBhvr>
                                        <p:cTn id="17"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strong and of good courage</a:t>
            </a:r>
          </a:p>
        </p:txBody>
      </p:sp>
      <p:sp>
        <p:nvSpPr>
          <p:cNvPr id="3" name="Content Placeholder 2"/>
          <p:cNvSpPr>
            <a:spLocks noGrp="1"/>
          </p:cNvSpPr>
          <p:nvPr>
            <p:ph idx="1"/>
          </p:nvPr>
        </p:nvSpPr>
        <p:spPr/>
        <p:txBody>
          <a:bodyPr>
            <a:normAutofit/>
          </a:bodyPr>
          <a:lstStyle/>
          <a:p>
            <a:r>
              <a:rPr lang="en-US" sz="2800" dirty="0"/>
              <a:t>Romans 1:16 (NKJV)</a:t>
            </a:r>
          </a:p>
          <a:p>
            <a:r>
              <a:rPr lang="en-US" sz="2800" dirty="0"/>
              <a:t>16 For I am not ashamed of the gospel of Christ, for it is the power of God to salvation for everyone who believes, for the Jew first and also for the Greek. </a:t>
            </a:r>
          </a:p>
        </p:txBody>
      </p:sp>
    </p:spTree>
    <p:extLst>
      <p:ext uri="{BB962C8B-B14F-4D97-AF65-F5344CB8AC3E}">
        <p14:creationId xmlns:p14="http://schemas.microsoft.com/office/powerpoint/2010/main" val="393209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000"/>
                                        <p:tgtEl>
                                          <p:spTgt spid="3">
                                            <p:txEl>
                                              <p:pRg st="0" end="0"/>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strong and of good courage</a:t>
            </a:r>
          </a:p>
        </p:txBody>
      </p:sp>
      <p:sp>
        <p:nvSpPr>
          <p:cNvPr id="3" name="Content Placeholder 2"/>
          <p:cNvSpPr>
            <a:spLocks noGrp="1"/>
          </p:cNvSpPr>
          <p:nvPr>
            <p:ph idx="1"/>
          </p:nvPr>
        </p:nvSpPr>
        <p:spPr/>
        <p:txBody>
          <a:bodyPr>
            <a:normAutofit/>
          </a:bodyPr>
          <a:lstStyle/>
          <a:p>
            <a:r>
              <a:rPr lang="en-US" sz="2800" dirty="0"/>
              <a:t>1 Corinthians 16:13-14 (NKJV)</a:t>
            </a:r>
          </a:p>
          <a:p>
            <a:r>
              <a:rPr lang="en-US" sz="2800" dirty="0"/>
              <a:t>13 Watch, stand fast in the faith, be brave, be strong. 14 Let all that you do be done with love.</a:t>
            </a:r>
          </a:p>
        </p:txBody>
      </p:sp>
    </p:spTree>
    <p:extLst>
      <p:ext uri="{BB962C8B-B14F-4D97-AF65-F5344CB8AC3E}">
        <p14:creationId xmlns:p14="http://schemas.microsoft.com/office/powerpoint/2010/main" val="350835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250"/>
                                        <p:tgtEl>
                                          <p:spTgt spid="3">
                                            <p:txEl>
                                              <p:pRg st="0" end="0"/>
                                            </p:txEl>
                                          </p:spTgt>
                                        </p:tgtEl>
                                      </p:cBhvr>
                                    </p:animEffect>
                                  </p:childTnLst>
                                </p:cTn>
                              </p:par>
                            </p:childTnLst>
                          </p:cTn>
                        </p:par>
                        <p:par>
                          <p:cTn id="8" fill="hold">
                            <p:stCondLst>
                              <p:cond delay="125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 strong and of good courage</a:t>
            </a:r>
          </a:p>
        </p:txBody>
      </p:sp>
      <p:sp>
        <p:nvSpPr>
          <p:cNvPr id="3" name="Content Placeholder 2"/>
          <p:cNvSpPr>
            <a:spLocks noGrp="1"/>
          </p:cNvSpPr>
          <p:nvPr>
            <p:ph idx="1"/>
          </p:nvPr>
        </p:nvSpPr>
        <p:spPr/>
        <p:txBody>
          <a:bodyPr>
            <a:normAutofit/>
          </a:bodyPr>
          <a:lstStyle/>
          <a:p>
            <a:r>
              <a:rPr lang="en-US" sz="2800" dirty="0"/>
              <a:t>Philippians 1:27 (NKJV)</a:t>
            </a:r>
          </a:p>
          <a:p>
            <a:r>
              <a:rPr lang="en-US" sz="2800" dirty="0"/>
              <a:t>27 Only let your conduct be worthy of the gospel of Christ, so that whether I come and see you or am absent, I may hear of your affairs, that you stand fast in one spirit, with one mind striving together for the faith of the gospel,</a:t>
            </a:r>
          </a:p>
        </p:txBody>
      </p:sp>
    </p:spTree>
    <p:extLst>
      <p:ext uri="{BB962C8B-B14F-4D97-AF65-F5344CB8AC3E}">
        <p14:creationId xmlns:p14="http://schemas.microsoft.com/office/powerpoint/2010/main" val="208365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12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Meditate in it day and night</a:t>
            </a:r>
          </a:p>
        </p:txBody>
      </p:sp>
      <p:sp>
        <p:nvSpPr>
          <p:cNvPr id="3" name="Content Placeholder 2"/>
          <p:cNvSpPr>
            <a:spLocks noGrp="1"/>
          </p:cNvSpPr>
          <p:nvPr>
            <p:ph idx="1"/>
          </p:nvPr>
        </p:nvSpPr>
        <p:spPr/>
        <p:txBody>
          <a:bodyPr>
            <a:normAutofit/>
          </a:bodyPr>
          <a:lstStyle/>
          <a:p>
            <a:r>
              <a:rPr lang="en-US" sz="2800" dirty="0"/>
              <a:t>Philippians 4:8-9 (NKJV)</a:t>
            </a:r>
          </a:p>
          <a:p>
            <a:r>
              <a:rPr lang="en-US" sz="2800" dirty="0"/>
              <a:t>8 Finally, brethren, whatever things are true, whatever things are noble, whatever things are just, whatever things are pure, whatever things are lovely, whatever things are of good report, if there is any virtue and if there is anything praiseworthy—meditate on these things. 9 The things which you learned and received and heard and saw in me, these do, and the God of peace will be with you.</a:t>
            </a:r>
          </a:p>
        </p:txBody>
      </p:sp>
    </p:spTree>
    <p:extLst>
      <p:ext uri="{BB962C8B-B14F-4D97-AF65-F5344CB8AC3E}">
        <p14:creationId xmlns:p14="http://schemas.microsoft.com/office/powerpoint/2010/main" val="480406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1250"/>
                                        <p:tgtEl>
                                          <p:spTgt spid="3">
                                            <p:txEl>
                                              <p:pRg st="0" end="0"/>
                                            </p:txEl>
                                          </p:spTgt>
                                        </p:tgtEl>
                                      </p:cBhvr>
                                    </p:animEffect>
                                  </p:childTnLst>
                                </p:cTn>
                              </p:par>
                            </p:childTnLst>
                          </p:cTn>
                        </p:par>
                        <p:par>
                          <p:cTn id="13" fill="hold">
                            <p:stCondLst>
                              <p:cond delay="1250"/>
                            </p:stCondLst>
                            <p:childTnLst>
                              <p:par>
                                <p:cTn id="14" presetID="22" presetClass="entr" presetSubtype="1" fill="hold" nodeType="afterEffect">
                                  <p:stCondLst>
                                    <p:cond delay="25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ipe(up)">
                                      <p:cBhvr>
                                        <p:cTn id="16"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Meditate in it day and night</a:t>
            </a:r>
          </a:p>
        </p:txBody>
      </p:sp>
      <p:sp>
        <p:nvSpPr>
          <p:cNvPr id="3" name="Content Placeholder 2"/>
          <p:cNvSpPr>
            <a:spLocks noGrp="1"/>
          </p:cNvSpPr>
          <p:nvPr>
            <p:ph idx="1"/>
          </p:nvPr>
        </p:nvSpPr>
        <p:spPr/>
        <p:txBody>
          <a:bodyPr/>
          <a:lstStyle/>
          <a:p>
            <a:endParaRPr lang="en-US" dirty="0"/>
          </a:p>
          <a:p>
            <a:r>
              <a:rPr lang="en-US" sz="2800" dirty="0"/>
              <a:t>Hebrews 4:12 (NKJV)</a:t>
            </a:r>
          </a:p>
          <a:p>
            <a:r>
              <a:rPr lang="en-US" sz="2800" dirty="0"/>
              <a:t>12 For the word of God is living and powerful, and sharper than any two-edged sword, piercing even to the division of soul and spirit, and of joints and marrow, and is a discerner of the thoughts and intents of the heart. </a:t>
            </a:r>
          </a:p>
        </p:txBody>
      </p:sp>
    </p:spTree>
    <p:extLst>
      <p:ext uri="{BB962C8B-B14F-4D97-AF65-F5344CB8AC3E}">
        <p14:creationId xmlns:p14="http://schemas.microsoft.com/office/powerpoint/2010/main" val="4246158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1000"/>
                                        <p:tgtEl>
                                          <p:spTgt spid="3">
                                            <p:txEl>
                                              <p:pRg st="1" end="1"/>
                                            </p:txEl>
                                          </p:spTgt>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12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1100</TotalTime>
  <Words>185</Words>
  <Application>Microsoft Office PowerPoint</Application>
  <PresentationFormat>On-screen Show (4:3)</PresentationFormat>
  <Paragraphs>47</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Keys To Success </vt:lpstr>
      <vt:lpstr>PowerPoint Presentation</vt:lpstr>
      <vt:lpstr>PowerPoint Presentation</vt:lpstr>
      <vt:lpstr>Be strong and of good courage</vt:lpstr>
      <vt:lpstr>Be strong and of good courage</vt:lpstr>
      <vt:lpstr>Be strong and of good courage</vt:lpstr>
      <vt:lpstr>Be strong and of good courage</vt:lpstr>
      <vt:lpstr>Meditate in it day and night</vt:lpstr>
      <vt:lpstr>Meditate in it day and night</vt:lpstr>
      <vt:lpstr>Meditate in it day and night</vt:lpstr>
      <vt:lpstr>Meditate in it day and night</vt:lpstr>
      <vt:lpstr>Observe to do according to all that is written in it.</vt:lpstr>
      <vt:lpstr>Observe to do according to all that is written in it.</vt:lpstr>
      <vt:lpstr>Observe to do according to all that is written in it.</vt:lpstr>
      <vt:lpstr>Conclusion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Auditorium</cp:lastModifiedBy>
  <cp:revision>29</cp:revision>
  <dcterms:created xsi:type="dcterms:W3CDTF">2017-02-18T15:37:16Z</dcterms:created>
  <dcterms:modified xsi:type="dcterms:W3CDTF">2017-02-19T23:44:48Z</dcterms:modified>
</cp:coreProperties>
</file>